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6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6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4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9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7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7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8FB0-6AD1-44DC-B1CC-0EA0999B5BC3}" type="datetimeFigureOut">
              <a:rPr lang="zh-CN" altLang="en-US" smtClean="0"/>
              <a:t>2017/4/22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CA18-BA00-4624-95C2-B9A3643B0C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48" y="356084"/>
            <a:ext cx="9214248" cy="61458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7" t="26347" r="33128" b="29802"/>
          <a:stretch/>
        </p:blipFill>
        <p:spPr>
          <a:xfrm>
            <a:off x="5868144" y="2758597"/>
            <a:ext cx="2841400" cy="2506135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69376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1392"/>
          <a:stretch/>
        </p:blipFill>
        <p:spPr>
          <a:xfrm>
            <a:off x="-88322" y="340237"/>
            <a:ext cx="9320643" cy="6177526"/>
          </a:xfrm>
        </p:spPr>
      </p:pic>
    </p:spTree>
    <p:extLst>
      <p:ext uri="{BB962C8B-B14F-4D97-AF65-F5344CB8AC3E}">
        <p14:creationId xmlns:p14="http://schemas.microsoft.com/office/powerpoint/2010/main" val="529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45"/>
            <a:ext cx="9332376" cy="6215509"/>
          </a:xfrm>
        </p:spPr>
      </p:pic>
    </p:spTree>
    <p:extLst>
      <p:ext uri="{BB962C8B-B14F-4D97-AF65-F5344CB8AC3E}">
        <p14:creationId xmlns:p14="http://schemas.microsoft.com/office/powerpoint/2010/main" val="11645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intel</dc:creator>
  <cp:lastModifiedBy>intel</cp:lastModifiedBy>
  <cp:revision>4</cp:revision>
  <dcterms:created xsi:type="dcterms:W3CDTF">2017-04-22T13:23:57Z</dcterms:created>
  <dcterms:modified xsi:type="dcterms:W3CDTF">2017-04-22T14:58:21Z</dcterms:modified>
</cp:coreProperties>
</file>