
<file path=[Content_Types].xml><?xml version="1.0" encoding="utf-8"?>
<Types xmlns="http://schemas.openxmlformats.org/package/2006/content-types">
  <Default Extension="bin" ContentType="application/vnd.ms-office.legacyDiagramTex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legacyDocTextInfo.bin" ContentType="application/vnd.ms-office.legacyDocTextInfo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101725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4" y="-102"/>
      </p:cViewPr>
      <p:guideLst>
        <p:guide orient="horz" pos="2160"/>
        <p:guide pos="34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06/relationships/legacyDocTextInfo" Target="legacyDocTextInfo.bin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726036" y="359898"/>
            <a:ext cx="8923973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726036" y="1850064"/>
            <a:ext cx="8923973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110199" y="1413802"/>
            <a:ext cx="253397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394236" y="1345016"/>
            <a:ext cx="77121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262938" y="274640"/>
            <a:ext cx="220345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7156" y="274641"/>
            <a:ext cx="670216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50565" y="-54"/>
            <a:ext cx="826293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6604" y="2600325"/>
            <a:ext cx="7712075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06604" y="1066800"/>
            <a:ext cx="7712075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754313" y="0"/>
            <a:ext cx="9181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617345" y="2814656"/>
            <a:ext cx="253397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901383" y="2745870"/>
            <a:ext cx="77121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9708" y="274320"/>
            <a:ext cx="9034145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29708" y="1524000"/>
            <a:ext cx="44069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56953" y="1524000"/>
            <a:ext cx="44069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863" y="5160336"/>
            <a:ext cx="9915525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0863" y="328278"/>
            <a:ext cx="484759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618798" y="328278"/>
            <a:ext cx="484759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550863" y="969336"/>
            <a:ext cx="484759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18798" y="969336"/>
            <a:ext cx="484759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9708" y="274320"/>
            <a:ext cx="9034145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22915" y="0"/>
            <a:ext cx="979433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222915" y="-54"/>
            <a:ext cx="8813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862" y="216778"/>
            <a:ext cx="4590521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0862" y="1406964"/>
            <a:ext cx="4590521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550862" y="2133601"/>
            <a:ext cx="9823715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2892" y="1066800"/>
            <a:ext cx="3305175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8104" y="1066800"/>
            <a:ext cx="5508625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09915" y="1143004"/>
            <a:ext cx="5325004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477998" y="954341"/>
            <a:ext cx="82629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6028724" y="936786"/>
            <a:ext cx="782225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9915" y="4800600"/>
            <a:ext cx="5325004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983078" y="-815922"/>
            <a:ext cx="197463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03400" y="21103"/>
            <a:ext cx="2050904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220347" y="1055077"/>
            <a:ext cx="1356333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220372" y="-54"/>
            <a:ext cx="979687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729708" y="274638"/>
            <a:ext cx="9034145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729708" y="1447800"/>
            <a:ext cx="9034145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4315089" y="6305550"/>
            <a:ext cx="2570692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6885781" y="6305550"/>
            <a:ext cx="3488796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378249" y="6305550"/>
            <a:ext cx="550863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222915" y="-54"/>
            <a:ext cx="8813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76177" y="-440813"/>
            <a:ext cx="9219086" cy="443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9829" tIns="45720" rIns="91440" bIns="6125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ru-RU" sz="1400" dirty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ru-RU" sz="1400" dirty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ru-RU" sz="1400" dirty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ru-RU" sz="1400" dirty="0"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МИНИСТЕРСТВО ОБРАЗОВАНИЯ И МОЛОДЕЖНОЙ ПОЛИТИКИ СВЕРДЛОВСКОЙ ОБЛАСТИ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ГАПОУ СО «ЕКАТЕРИНБУРГСКИЙ МОНТАЖНЫЙ КОЛЛЕДЖ»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КУРСОВОЙ ПРОЕКТ</a:t>
            </a:r>
            <a:endParaRPr kumimoji="0" 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indent="450850" algn="ctr" eaLnBrk="0" fontAlgn="base" hangingPunct="0">
              <a:spcAft>
                <a:spcPct val="0"/>
              </a:spcAft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По дисциплине «Проектирование и разработка веб приложений»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ТЕМА: 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«Интернет магазин продуктов»</a:t>
            </a:r>
            <a: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476177" y="4221088"/>
            <a:ext cx="55086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Руководитель курсового проекта:</a:t>
            </a:r>
            <a:r>
              <a:rPr lang="ru-RU" dirty="0">
                <a:latin typeface="Arial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lang="ru-RU" dirty="0">
                <a:latin typeface="Arial" pitchFamily="34" charset="0"/>
                <a:ea typeface="Calibri" pitchFamily="34" charset="0"/>
                <a:cs typeface="Times New Roman" pitchFamily="18" charset="0"/>
              </a:rPr>
            </a:br>
            <a:r>
              <a:rPr lang="ru-RU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      Софьина </a:t>
            </a:r>
            <a:r>
              <a:rPr lang="ru-RU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Н.А.</a:t>
            </a:r>
            <a:endParaRPr lang="ru-RU" sz="1000" dirty="0">
              <a:latin typeface="Arial" pitchFamily="34" charset="0"/>
              <a:cs typeface="Arial" pitchFamily="34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Студент гр</a:t>
            </a:r>
            <a:r>
              <a:rPr lang="ru-RU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. ИП-81	            </a:t>
            </a:r>
            <a:endParaRPr lang="ru-RU" sz="1000" dirty="0">
              <a:latin typeface="Arial" pitchFamily="34" charset="0"/>
              <a:cs typeface="Arial" pitchFamily="34" charset="0"/>
            </a:endParaRPr>
          </a:p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 err="1">
                <a:latin typeface="Arial" pitchFamily="34" charset="0"/>
                <a:ea typeface="Calibri" pitchFamily="34" charset="0"/>
                <a:cs typeface="Times New Roman" pitchFamily="18" charset="0"/>
              </a:rPr>
              <a:t>Скочков</a:t>
            </a:r>
            <a:r>
              <a:rPr lang="ru-RU" dirty="0">
                <a:latin typeface="Arial" pitchFamily="34" charset="0"/>
                <a:ea typeface="Calibri" pitchFamily="34" charset="0"/>
                <a:cs typeface="Times New Roman" pitchFamily="18" charset="0"/>
              </a:rPr>
              <a:t> А.Н.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86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Личный кабинет:</a:t>
            </a:r>
          </a:p>
          <a:p>
            <a:r>
              <a:rPr lang="ru-RU" dirty="0" smtClean="0"/>
              <a:t>Просмотр основной информации</a:t>
            </a:r>
          </a:p>
          <a:p>
            <a:r>
              <a:rPr lang="ru-RU" dirty="0" smtClean="0"/>
              <a:t>Изменение основной информации</a:t>
            </a:r>
          </a:p>
          <a:p>
            <a:r>
              <a:rPr lang="ru-RU" dirty="0" smtClean="0"/>
              <a:t>Изменение пароля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065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функционала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Добавление в корзину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77" y="2196480"/>
            <a:ext cx="4327649" cy="370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673" y="2196480"/>
            <a:ext cx="4936755" cy="368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328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функционала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Подгрузка товаров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176" y="2348880"/>
            <a:ext cx="453650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05" y="2348880"/>
            <a:ext cx="4680520" cy="37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0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функционала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Анимация элементов</a:t>
            </a:r>
          </a:p>
          <a:p>
            <a:pPr marL="82296" indent="0">
              <a:buNone/>
            </a:pP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25" y="2132856"/>
            <a:ext cx="6339111" cy="41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91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 мере выполнения данного проекта было проделано много работы, начиная от изучения предметной области, заканчивая достижением цели проекта. </a:t>
            </a:r>
          </a:p>
          <a:p>
            <a:r>
              <a:rPr lang="ru-RU" dirty="0"/>
              <a:t>Целью курсового проекта являлось создание интернет магазина по продаже продуктов, который был бы удобным, с понятным простым интерфейсом, а также обеспечил бы безошибочную и хорошо организованную работу персонала магазина. </a:t>
            </a:r>
          </a:p>
          <a:p>
            <a:r>
              <a:rPr lang="ru-RU" dirty="0"/>
              <a:t>Были выполнены поставленные задачи. </a:t>
            </a:r>
          </a:p>
          <a:p>
            <a:r>
              <a:rPr lang="ru-RU" dirty="0"/>
              <a:t>Была разработана база данных веб ресурса, изучена предметная область, проведен анализ конкурентов, разработан веб сайт.</a:t>
            </a:r>
          </a:p>
          <a:p>
            <a:r>
              <a:rPr lang="ru-RU" dirty="0"/>
              <a:t>В итоге, на выходе, было выпущен интернет магазин, облегчающий сотруднику магазина работу, а пользователю позволяет просматривать все продукты не выходя из дома. Однако продукт все равно требует доработок, так как все равно еще присутствуют недостатки, а некоторые функции не были добавлены.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75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курсового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веб сайта с удобным и интуитивно понятным интерфейсом, позволяющий автоматизировать привычные действия персонала магазинов.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847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375" y="1591439"/>
            <a:ext cx="9032875" cy="45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0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209" y="1628800"/>
            <a:ext cx="9032875" cy="112799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64209" y="3313306"/>
            <a:ext cx="9073008" cy="1001418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64209" y="4858344"/>
            <a:ext cx="9073008" cy="10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3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201" y="1844824"/>
            <a:ext cx="9032875" cy="228057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9915" y="4509120"/>
            <a:ext cx="9001000" cy="19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201" y="1484784"/>
            <a:ext cx="9032875" cy="86679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92201" y="2852936"/>
            <a:ext cx="9073008" cy="110292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692201" y="4437112"/>
            <a:ext cx="9073008" cy="17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5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пользователя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Главная:</a:t>
            </a:r>
          </a:p>
          <a:p>
            <a:r>
              <a:rPr lang="ru-RU" dirty="0" smtClean="0"/>
              <a:t>Просмотр категорий продуктов</a:t>
            </a:r>
          </a:p>
          <a:p>
            <a:r>
              <a:rPr lang="ru-RU" dirty="0" smtClean="0"/>
              <a:t>Просмотр отзывов</a:t>
            </a:r>
          </a:p>
          <a:p>
            <a:r>
              <a:rPr lang="ru-RU" dirty="0" smtClean="0"/>
              <a:t>Переход в каталог на выбранную категорию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8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Каталог:</a:t>
            </a:r>
          </a:p>
          <a:p>
            <a:r>
              <a:rPr lang="ru-RU" dirty="0" smtClean="0"/>
              <a:t>Просмотр продуктов</a:t>
            </a:r>
          </a:p>
          <a:p>
            <a:r>
              <a:rPr lang="ru-RU" dirty="0" smtClean="0"/>
              <a:t>Просмотр продуктов по скидке</a:t>
            </a:r>
          </a:p>
          <a:p>
            <a:r>
              <a:rPr lang="ru-RU" dirty="0" smtClean="0"/>
              <a:t>Выбор товаров интересующей категории</a:t>
            </a:r>
          </a:p>
          <a:p>
            <a:r>
              <a:rPr lang="ru-RU" dirty="0" smtClean="0"/>
              <a:t>Сортировка товаров по цене (убывание/возрастание)</a:t>
            </a:r>
          </a:p>
          <a:p>
            <a:r>
              <a:rPr lang="ru-RU" dirty="0" smtClean="0"/>
              <a:t>Добавление товара в корзину</a:t>
            </a:r>
          </a:p>
          <a:p>
            <a:r>
              <a:rPr lang="ru-RU" dirty="0" smtClean="0"/>
              <a:t>Подгрузка других товаров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73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ru-RU" dirty="0" smtClean="0"/>
              <a:t>Корзина:</a:t>
            </a:r>
          </a:p>
          <a:p>
            <a:r>
              <a:rPr lang="ru-RU" dirty="0" smtClean="0"/>
              <a:t>Просмотр добавленных товаров</a:t>
            </a:r>
          </a:p>
          <a:p>
            <a:r>
              <a:rPr lang="ru-RU" dirty="0" smtClean="0"/>
              <a:t>Удаление товара из корзины</a:t>
            </a:r>
          </a:p>
          <a:p>
            <a:r>
              <a:rPr lang="ru-RU" dirty="0" smtClean="0"/>
              <a:t>Возврат удаленного товара в корзину</a:t>
            </a:r>
          </a:p>
          <a:p>
            <a:r>
              <a:rPr lang="ru-RU" dirty="0" smtClean="0"/>
              <a:t>Изменение количества товара</a:t>
            </a:r>
          </a:p>
          <a:p>
            <a:r>
              <a:rPr lang="ru-RU" dirty="0" smtClean="0"/>
              <a:t>Просмотр похожих продуктов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624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</TotalTime>
  <Words>251</Words>
  <Application>Microsoft Office PowerPoint</Application>
  <PresentationFormat>Произвольный</PresentationFormat>
  <Paragraphs>52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Солнцестояние</vt:lpstr>
      <vt:lpstr>   МИНИСТЕРСТВО ОБРАЗОВАНИЯ И МОЛОДЕЖНОЙ ПОЛИТИКИ СВЕРДЛОВСКОЙ ОБЛАСТИ ГАПОУ СО «ЕКАТЕРИНБУРГСКИЙ МОНТАЖНЫЙ КОЛЛЕДЖ»   КУРСОВОЙ ПРОЕКТ  По дисциплине «Проектирование и разработка веб приложений» ТЕМА: «Интернет магазин продуктов»   </vt:lpstr>
      <vt:lpstr>Цели курсового проекта</vt:lpstr>
      <vt:lpstr>База данных</vt:lpstr>
      <vt:lpstr>База данных</vt:lpstr>
      <vt:lpstr>База данных</vt:lpstr>
      <vt:lpstr>База данных</vt:lpstr>
      <vt:lpstr>Функционал пользователя</vt:lpstr>
      <vt:lpstr>Функционал пользователя</vt:lpstr>
      <vt:lpstr>Функционал пользователя</vt:lpstr>
      <vt:lpstr>Функционал пользователя</vt:lpstr>
      <vt:lpstr>Реализация функционала</vt:lpstr>
      <vt:lpstr>Реализация функционала</vt:lpstr>
      <vt:lpstr>Реализация функционала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МОЛОДЕЖНОЙ ПОЛИТИКИ СВЕРДЛОВСКОЙ ОБЛАСТИ ГАПОУ СО «ЕКАТЕРИНБУРГСКИЙ МОНТАЖНЫЙ КОЛЛЕДЖ»   КУРСОВОЙ ПРОЕКТ    По дисциплине «Проектирование и разработка веб приложений» ТЕМА: «Интернет магазин продуктов»   </dc:title>
  <dc:creator>Алексей Скочков</dc:creator>
  <cp:lastModifiedBy>Алексей Скочков</cp:lastModifiedBy>
  <cp:revision>8</cp:revision>
  <dcterms:created xsi:type="dcterms:W3CDTF">2021-12-21T13:50:23Z</dcterms:created>
  <dcterms:modified xsi:type="dcterms:W3CDTF">2021-12-21T16:32:45Z</dcterms:modified>
</cp:coreProperties>
</file>