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>
      <p:cViewPr varScale="1">
        <p:scale>
          <a:sx n="74" d="100"/>
          <a:sy n="74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71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1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372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4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4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3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404664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АПОУ ВО «Вологодский колледж связи и информационных технологий»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61653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Вологда,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2023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736" y="3936537"/>
            <a:ext cx="368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Казаку Андрей Иванович,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2-го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курса гр.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ИСП-221а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736" y="4725144"/>
            <a:ext cx="368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Кулькова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Светлана Николаевна,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ОКФКС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0EAC8-7142-734B-BFCD-F1A0B549F248}"/>
              </a:ext>
            </a:extLst>
          </p:cNvPr>
          <p:cNvSpPr txBox="1"/>
          <p:nvPr/>
        </p:nvSpPr>
        <p:spPr>
          <a:xfrm>
            <a:off x="1079612" y="2633431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/>
                <a:ea typeface="Calibri"/>
              </a:rPr>
              <a:t>ШИФРАТОР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92" y="170080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разработки состоит в том, шифрование и дешифрование служат для хранения важной информации в ненадежных источниках и передачи ее по незащищенным каналам, шифраторы актуальны в настоящее время, они защищают конфиденциальную информацию от угроз, ежедневно.</a:t>
            </a:r>
            <a:endParaRPr lang="ru-RU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0EAC8-7142-734B-BFCD-F1A0B549F248}"/>
              </a:ext>
            </a:extLst>
          </p:cNvPr>
          <p:cNvSpPr txBox="1"/>
          <p:nvPr/>
        </p:nvSpPr>
        <p:spPr>
          <a:xfrm>
            <a:off x="984205" y="62683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/>
                <a:ea typeface="Calibri"/>
              </a:rPr>
              <a:t>ШИФРАТОР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AutoShape 2" descr="Колледж связ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Колледж связ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Колледж связ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25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BD5F40D-76B7-6F41-A28E-8168D560566F}"/>
              </a:ext>
            </a:extLst>
          </p:cNvPr>
          <p:cNvCxnSpPr>
            <a:cxnSpLocks/>
          </p:cNvCxnSpPr>
          <p:nvPr/>
        </p:nvCxnSpPr>
        <p:spPr>
          <a:xfrm>
            <a:off x="1500867" y="1111393"/>
            <a:ext cx="5735429" cy="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E509F45-E201-404B-95DF-64213B48E0DD}"/>
              </a:ext>
            </a:extLst>
          </p:cNvPr>
          <p:cNvCxnSpPr>
            <a:cxnSpLocks/>
          </p:cNvCxnSpPr>
          <p:nvPr/>
        </p:nvCxnSpPr>
        <p:spPr>
          <a:xfrm>
            <a:off x="1560269" y="465062"/>
            <a:ext cx="5735429" cy="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A2E60C-8E72-5943-84A8-5D6AF9999847}"/>
              </a:ext>
            </a:extLst>
          </p:cNvPr>
          <p:cNvSpPr txBox="1"/>
          <p:nvPr/>
        </p:nvSpPr>
        <p:spPr>
          <a:xfrm>
            <a:off x="395536" y="1700808"/>
            <a:ext cx="784887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tabLst>
                <a:tab pos="22669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Цель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проекта: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шифратора.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tabLst>
                <a:tab pos="22669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Задачи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проекта: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  <a:tabLst>
                <a:tab pos="22669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Рассмотреть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работу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шифратора и дешифратора.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  <a:tabLst>
                <a:tab pos="22669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Изучить шифр цезаря.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000" algn="just">
              <a:lnSpc>
                <a:spcPct val="150000"/>
              </a:lnSpc>
              <a:buFont typeface="+mj-lt"/>
              <a:buAutoNum type="arabicPeriod"/>
              <a:tabLst>
                <a:tab pos="226695" algn="l"/>
              </a:tabLs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шифратор.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EAC8-7142-734B-BFCD-F1A0B549F248}"/>
              </a:ext>
            </a:extLst>
          </p:cNvPr>
          <p:cNvSpPr txBox="1"/>
          <p:nvPr/>
        </p:nvSpPr>
        <p:spPr>
          <a:xfrm>
            <a:off x="984205" y="62683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b="1" dirty="0" smtClean="0">
                <a:solidFill>
                  <a:srgbClr val="000000"/>
                </a:solidFill>
                <a:latin typeface="Times New Roman"/>
                <a:ea typeface="Calibri"/>
              </a:rPr>
              <a:t>ШИФРАТОР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  <p:pic>
        <p:nvPicPr>
          <p:cNvPr id="2" name="Picture 2" descr="Программирование на Python - Лига Роботов - Челябинс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0253"/>
            <a:ext cx="2749159" cy="27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1340768"/>
            <a:ext cx="5580609" cy="41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362" y="514416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/>
                <a:ea typeface="Calibri"/>
              </a:rPr>
              <a:t>ГОСТ 28147-89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5716" y="2276872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7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  <p:pic>
        <p:nvPicPr>
          <p:cNvPr id="2" name="Picture 2" descr="GOST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22" y="1080120"/>
            <a:ext cx="2664296" cy="47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15716" y="2276872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7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88840"/>
            <a:ext cx="70961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564904"/>
            <a:ext cx="7272808" cy="1036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</a:p>
        </p:txBody>
      </p:sp>
      <p:pic>
        <p:nvPicPr>
          <p:cNvPr id="4" name="Picture 8" descr="Вологодский колледж связи и информационных технологий и другие колледжи  Вологды на сайте ВсеКолледжи.Р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543" y="0"/>
            <a:ext cx="1084457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6292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406</TotalTime>
  <Words>100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Ноутбук</dc:creator>
  <cp:lastModifiedBy>дюша</cp:lastModifiedBy>
  <cp:revision>36</cp:revision>
  <dcterms:created xsi:type="dcterms:W3CDTF">2020-11-30T08:41:02Z</dcterms:created>
  <dcterms:modified xsi:type="dcterms:W3CDTF">2023-06-08T17:48:02Z</dcterms:modified>
</cp:coreProperties>
</file>