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32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66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5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39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3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9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90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54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8B437-88A2-4CBE-B0F8-E0DBDF7DD7DB}" type="datetimeFigureOut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09FC-4ADF-4B78-8552-6E2E3193F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64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manager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82" y="1600200"/>
            <a:ext cx="66226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48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79"/>
            <a:ext cx="8980471" cy="613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19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71475"/>
            <a:ext cx="823912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89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71475"/>
            <a:ext cx="823912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2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71475"/>
            <a:ext cx="823912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02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如螢幕大小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Task manager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</dc:title>
  <dc:creator>KSUIE</dc:creator>
  <cp:lastModifiedBy>KSUIE</cp:lastModifiedBy>
  <cp:revision>1</cp:revision>
  <dcterms:created xsi:type="dcterms:W3CDTF">2019-10-24T01:45:00Z</dcterms:created>
  <dcterms:modified xsi:type="dcterms:W3CDTF">2019-10-24T01:50:04Z</dcterms:modified>
</cp:coreProperties>
</file>