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7" r:id="rId2"/>
    <p:sldId id="259" r:id="rId3"/>
    <p:sldId id="260" r:id="rId4"/>
  </p:sldIdLst>
  <p:sldSz cx="12193588" cy="15746413"/>
  <p:notesSz cx="6858000" cy="9144000"/>
  <p:defaultTextStyle>
    <a:defPPr>
      <a:defRPr lang="zh-TW"/>
    </a:defPPr>
    <a:lvl1pPr marL="0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1pPr>
    <a:lvl2pPr marL="670530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2pPr>
    <a:lvl3pPr marL="1341059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3pPr>
    <a:lvl4pPr marL="2011589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4pPr>
    <a:lvl5pPr marL="2682118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5pPr>
    <a:lvl6pPr marL="3352648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6pPr>
    <a:lvl7pPr marL="4023177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7pPr>
    <a:lvl8pPr marL="4693707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8pPr>
    <a:lvl9pPr marL="5364236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00"/>
    <a:srgbClr val="EFEBE8"/>
    <a:srgbClr val="021D25"/>
    <a:srgbClr val="021DFF"/>
    <a:srgbClr val="FFF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3" d="100"/>
          <a:sy n="33" d="100"/>
        </p:scale>
        <p:origin x="213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2A75-095D-4300-ACC4-7B5AC88D1A11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233613" y="1143000"/>
            <a:ext cx="2390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12EB4-58B3-4CEC-9775-C8B7126AED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39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12EB4-58B3-4CEC-9775-C8B7126AEDC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13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12EB4-58B3-4CEC-9775-C8B7126AEDC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584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12EB4-58B3-4CEC-9775-C8B7126AEDC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69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19" y="2577018"/>
            <a:ext cx="10364550" cy="5482085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8270513"/>
            <a:ext cx="9145191" cy="380173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1697-09D0-4E0C-A832-2664C09528C4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5509-F373-4588-BB01-D03869F002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80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1697-09D0-4E0C-A832-2664C09528C4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5509-F373-4588-BB01-D03869F002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05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838351"/>
            <a:ext cx="2629242" cy="1334435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10" y="838351"/>
            <a:ext cx="7735307" cy="1334435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1697-09D0-4E0C-A832-2664C09528C4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5509-F373-4588-BB01-D03869F002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14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1697-09D0-4E0C-A832-2664C09528C4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5509-F373-4588-BB01-D03869F002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76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9" y="3925673"/>
            <a:ext cx="10516970" cy="6550069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9" y="10537708"/>
            <a:ext cx="10516970" cy="344452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1697-09D0-4E0C-A832-2664C09528C4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5509-F373-4588-BB01-D03869F002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24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4191754"/>
            <a:ext cx="5182275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4191754"/>
            <a:ext cx="5182275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1697-09D0-4E0C-A832-2664C09528C4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5509-F373-4588-BB01-D03869F002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85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838354"/>
            <a:ext cx="10516970" cy="304357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9" y="3860060"/>
            <a:ext cx="5158458" cy="18917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9" y="5751815"/>
            <a:ext cx="5158458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5" y="3860060"/>
            <a:ext cx="5183863" cy="18917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5" y="5751815"/>
            <a:ext cx="5183863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1697-09D0-4E0C-A832-2664C09528C4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5509-F373-4588-BB01-D03869F002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79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1697-09D0-4E0C-A832-2664C09528C4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5509-F373-4588-BB01-D03869F002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90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1697-09D0-4E0C-A832-2664C09528C4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5509-F373-4588-BB01-D03869F002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4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049761"/>
            <a:ext cx="3932750" cy="367416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2267195"/>
            <a:ext cx="6173004" cy="11190159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4723924"/>
            <a:ext cx="3932750" cy="8751653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1697-09D0-4E0C-A832-2664C09528C4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5509-F373-4588-BB01-D03869F002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87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049761"/>
            <a:ext cx="3932750" cy="367416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2267195"/>
            <a:ext cx="6173004" cy="11190159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4723924"/>
            <a:ext cx="3932750" cy="8751653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1697-09D0-4E0C-A832-2664C09528C4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5509-F373-4588-BB01-D03869F002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96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838354"/>
            <a:ext cx="10516970" cy="3043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4191754"/>
            <a:ext cx="10516970" cy="999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14594595"/>
            <a:ext cx="2743557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A1697-09D0-4E0C-A832-2664C09528C4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14594595"/>
            <a:ext cx="4115336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14594595"/>
            <a:ext cx="2743557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D5509-F373-4588-BB01-D03869F002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40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群組 179"/>
          <p:cNvGrpSpPr/>
          <p:nvPr/>
        </p:nvGrpSpPr>
        <p:grpSpPr>
          <a:xfrm>
            <a:off x="458965" y="-3"/>
            <a:ext cx="11350643" cy="15746416"/>
            <a:chOff x="439200" y="-3"/>
            <a:chExt cx="11350643" cy="15746416"/>
          </a:xfrm>
        </p:grpSpPr>
        <p:sp>
          <p:nvSpPr>
            <p:cNvPr id="6" name="矩形 5"/>
            <p:cNvSpPr/>
            <p:nvPr/>
          </p:nvSpPr>
          <p:spPr>
            <a:xfrm>
              <a:off x="1413804" y="0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388408" y="0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363012" y="0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337616" y="0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312220" y="0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286824" y="0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7261428" y="0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8236032" y="0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9210636" y="0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0185240" y="0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11159843" y="-3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39200" y="-2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126" name="直線接點 125"/>
          <p:cNvCxnSpPr/>
          <p:nvPr/>
        </p:nvCxnSpPr>
        <p:spPr>
          <a:xfrm>
            <a:off x="0" y="1409700"/>
            <a:ext cx="12193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/>
        </p:nvCxnSpPr>
        <p:spPr>
          <a:xfrm>
            <a:off x="0" y="15087600"/>
            <a:ext cx="12193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群組 136"/>
          <p:cNvGrpSpPr/>
          <p:nvPr/>
        </p:nvGrpSpPr>
        <p:grpSpPr>
          <a:xfrm>
            <a:off x="0" y="1415385"/>
            <a:ext cx="12193588" cy="5030447"/>
            <a:chOff x="-3016888" y="2929585"/>
            <a:chExt cx="2784295" cy="1332173"/>
          </a:xfrm>
        </p:grpSpPr>
        <p:sp>
          <p:nvSpPr>
            <p:cNvPr id="138" name="矩形 137"/>
            <p:cNvSpPr/>
            <p:nvPr/>
          </p:nvSpPr>
          <p:spPr>
            <a:xfrm>
              <a:off x="-3014706" y="2929585"/>
              <a:ext cx="2782113" cy="1332173"/>
            </a:xfrm>
            <a:prstGeom prst="rect">
              <a:avLst/>
            </a:prstGeom>
            <a:solidFill>
              <a:schemeClr val="accent1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9" name="直線接點 138"/>
            <p:cNvCxnSpPr/>
            <p:nvPr/>
          </p:nvCxnSpPr>
          <p:spPr>
            <a:xfrm flipV="1">
              <a:off x="-3016888" y="2937094"/>
              <a:ext cx="2778204" cy="1324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-3009360" y="2939143"/>
              <a:ext cx="2774844" cy="1322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群組 212"/>
          <p:cNvGrpSpPr/>
          <p:nvPr/>
        </p:nvGrpSpPr>
        <p:grpSpPr>
          <a:xfrm>
            <a:off x="3947989" y="7259004"/>
            <a:ext cx="6480000" cy="3420000"/>
            <a:chOff x="-3016888" y="2939143"/>
            <a:chExt cx="2811854" cy="1322615"/>
          </a:xfrm>
        </p:grpSpPr>
        <p:sp>
          <p:nvSpPr>
            <p:cNvPr id="214" name="矩形 213"/>
            <p:cNvSpPr/>
            <p:nvPr/>
          </p:nvSpPr>
          <p:spPr>
            <a:xfrm>
              <a:off x="-2989329" y="2939143"/>
              <a:ext cx="2756736" cy="1322615"/>
            </a:xfrm>
            <a:prstGeom prst="rect">
              <a:avLst/>
            </a:prstGeom>
            <a:solidFill>
              <a:schemeClr val="accent1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5" name="直線接點 214"/>
            <p:cNvCxnSpPr/>
            <p:nvPr/>
          </p:nvCxnSpPr>
          <p:spPr>
            <a:xfrm flipV="1">
              <a:off x="-3016888" y="2939143"/>
              <a:ext cx="2811854" cy="1322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/>
            <p:nvPr/>
          </p:nvCxnSpPr>
          <p:spPr>
            <a:xfrm>
              <a:off x="-2989329" y="2939143"/>
              <a:ext cx="2756736" cy="1322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5" name="直線接點 254"/>
          <p:cNvCxnSpPr/>
          <p:nvPr/>
        </p:nvCxnSpPr>
        <p:spPr>
          <a:xfrm flipV="1">
            <a:off x="30250" y="6445835"/>
            <a:ext cx="12193588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群組 259"/>
          <p:cNvGrpSpPr/>
          <p:nvPr/>
        </p:nvGrpSpPr>
        <p:grpSpPr>
          <a:xfrm>
            <a:off x="5492688" y="51234"/>
            <a:ext cx="1296000" cy="1296000"/>
            <a:chOff x="-3016888" y="2939143"/>
            <a:chExt cx="2811854" cy="1322615"/>
          </a:xfrm>
        </p:grpSpPr>
        <p:sp>
          <p:nvSpPr>
            <p:cNvPr id="261" name="矩形 260"/>
            <p:cNvSpPr/>
            <p:nvPr/>
          </p:nvSpPr>
          <p:spPr>
            <a:xfrm>
              <a:off x="-2989329" y="2939143"/>
              <a:ext cx="2756736" cy="1322615"/>
            </a:xfrm>
            <a:prstGeom prst="rect">
              <a:avLst/>
            </a:prstGeom>
            <a:solidFill>
              <a:schemeClr val="accent1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2" name="直線接點 261"/>
            <p:cNvCxnSpPr/>
            <p:nvPr/>
          </p:nvCxnSpPr>
          <p:spPr>
            <a:xfrm flipV="1">
              <a:off x="-3016888" y="2939143"/>
              <a:ext cx="2811854" cy="1322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接點 262"/>
            <p:cNvCxnSpPr/>
            <p:nvPr/>
          </p:nvCxnSpPr>
          <p:spPr>
            <a:xfrm>
              <a:off x="-2989329" y="2939143"/>
              <a:ext cx="2756736" cy="1322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3" name="直線接點 312"/>
          <p:cNvCxnSpPr/>
          <p:nvPr/>
        </p:nvCxnSpPr>
        <p:spPr>
          <a:xfrm>
            <a:off x="3374471" y="6469281"/>
            <a:ext cx="0" cy="8618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2" name="群組 321"/>
          <p:cNvGrpSpPr/>
          <p:nvPr/>
        </p:nvGrpSpPr>
        <p:grpSpPr>
          <a:xfrm>
            <a:off x="3941446" y="11403108"/>
            <a:ext cx="6598363" cy="3257585"/>
            <a:chOff x="-3016888" y="2939143"/>
            <a:chExt cx="2811854" cy="1322615"/>
          </a:xfrm>
        </p:grpSpPr>
        <p:sp>
          <p:nvSpPr>
            <p:cNvPr id="323" name="矩形 322"/>
            <p:cNvSpPr/>
            <p:nvPr/>
          </p:nvSpPr>
          <p:spPr>
            <a:xfrm>
              <a:off x="-2989329" y="2939143"/>
              <a:ext cx="2756736" cy="1322615"/>
            </a:xfrm>
            <a:prstGeom prst="rect">
              <a:avLst/>
            </a:prstGeom>
            <a:solidFill>
              <a:schemeClr val="accent1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4" name="直線接點 323"/>
            <p:cNvCxnSpPr/>
            <p:nvPr/>
          </p:nvCxnSpPr>
          <p:spPr>
            <a:xfrm flipV="1">
              <a:off x="-3016888" y="2939143"/>
              <a:ext cx="2811854" cy="1322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接點 324"/>
            <p:cNvCxnSpPr/>
            <p:nvPr/>
          </p:nvCxnSpPr>
          <p:spPr>
            <a:xfrm>
              <a:off x="-2989329" y="2939143"/>
              <a:ext cx="2756736" cy="1322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20"/>
          <p:cNvGrpSpPr/>
          <p:nvPr/>
        </p:nvGrpSpPr>
        <p:grpSpPr>
          <a:xfrm>
            <a:off x="573883" y="564810"/>
            <a:ext cx="4212213" cy="344728"/>
            <a:chOff x="457768" y="625922"/>
            <a:chExt cx="3435353" cy="264187"/>
          </a:xfrm>
        </p:grpSpPr>
        <p:sp>
          <p:nvSpPr>
            <p:cNvPr id="4" name="文字方塊 3"/>
            <p:cNvSpPr txBox="1"/>
            <p:nvPr/>
          </p:nvSpPr>
          <p:spPr>
            <a:xfrm>
              <a:off x="457768" y="625922"/>
              <a:ext cx="653942" cy="259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HOME</a:t>
              </a:r>
              <a:endParaRPr lang="zh-TW" altLang="en-US" sz="16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418287" y="630653"/>
              <a:ext cx="474834" cy="259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PAT</a:t>
              </a:r>
              <a:endParaRPr lang="zh-TW" altLang="en-US" sz="16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675135" y="629244"/>
              <a:ext cx="1082757" cy="259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IFOMATION</a:t>
              </a:r>
              <a:endParaRPr lang="zh-TW" altLang="en-US" sz="16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7414231" y="564810"/>
            <a:ext cx="4005179" cy="348611"/>
            <a:chOff x="8256060" y="620513"/>
            <a:chExt cx="3346302" cy="348611"/>
          </a:xfrm>
        </p:grpSpPr>
        <p:sp>
          <p:nvSpPr>
            <p:cNvPr id="8" name="文字方塊 7"/>
            <p:cNvSpPr txBox="1"/>
            <p:nvPr/>
          </p:nvSpPr>
          <p:spPr>
            <a:xfrm>
              <a:off x="10617709" y="629244"/>
              <a:ext cx="984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CONTACT</a:t>
              </a:r>
              <a:endParaRPr lang="zh-TW" altLang="en-US" sz="16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9589971" y="620513"/>
              <a:ext cx="744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ABOUT</a:t>
              </a:r>
              <a:endParaRPr lang="zh-TW" altLang="en-US" sz="16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8256060" y="630570"/>
              <a:ext cx="10047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PRODUCT</a:t>
              </a:r>
              <a:endParaRPr lang="zh-TW" altLang="en-US" sz="16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4009305" y="6682854"/>
            <a:ext cx="2379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EVENT News</a:t>
            </a:r>
            <a:endParaRPr lang="zh-TW" altLang="en-US" sz="28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49554" y="6682857"/>
            <a:ext cx="15616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Hot Pats</a:t>
            </a:r>
            <a:endParaRPr lang="zh-TW" altLang="en-US" sz="28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022825" y="10814529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Competition</a:t>
            </a:r>
            <a:endParaRPr lang="zh-TW" altLang="en-US" sz="28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446590" y="10657775"/>
            <a:ext cx="2601132" cy="1406977"/>
            <a:chOff x="403048" y="10846457"/>
            <a:chExt cx="2601132" cy="1406977"/>
          </a:xfrm>
        </p:grpSpPr>
        <p:sp>
          <p:nvSpPr>
            <p:cNvPr id="14" name="文字方塊 13"/>
            <p:cNvSpPr txBox="1"/>
            <p:nvPr/>
          </p:nvSpPr>
          <p:spPr>
            <a:xfrm>
              <a:off x="890831" y="10846457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討論專</a:t>
              </a:r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區</a:t>
              </a:r>
            </a:p>
          </p:txBody>
        </p:sp>
        <p:grpSp>
          <p:nvGrpSpPr>
            <p:cNvPr id="109" name="群組 108"/>
            <p:cNvGrpSpPr/>
            <p:nvPr/>
          </p:nvGrpSpPr>
          <p:grpSpPr>
            <a:xfrm>
              <a:off x="403048" y="11533434"/>
              <a:ext cx="720000" cy="720000"/>
              <a:chOff x="-3016888" y="2939143"/>
              <a:chExt cx="2811854" cy="1322615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-2989329" y="2939143"/>
                <a:ext cx="2756736" cy="1322615"/>
              </a:xfrm>
              <a:prstGeom prst="rect">
                <a:avLst/>
              </a:prstGeom>
              <a:solidFill>
                <a:schemeClr val="accent1"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1" name="直線接點 110"/>
              <p:cNvCxnSpPr/>
              <p:nvPr/>
            </p:nvCxnSpPr>
            <p:spPr>
              <a:xfrm flipV="1">
                <a:off x="-3016888" y="2939143"/>
                <a:ext cx="2811854" cy="1322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接點 111"/>
              <p:cNvCxnSpPr/>
              <p:nvPr/>
            </p:nvCxnSpPr>
            <p:spPr>
              <a:xfrm>
                <a:off x="-2989329" y="2939143"/>
                <a:ext cx="2756736" cy="1322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群組 112"/>
            <p:cNvGrpSpPr/>
            <p:nvPr/>
          </p:nvGrpSpPr>
          <p:grpSpPr>
            <a:xfrm>
              <a:off x="1349803" y="11533434"/>
              <a:ext cx="720000" cy="720000"/>
              <a:chOff x="-3016888" y="2939143"/>
              <a:chExt cx="2811854" cy="1322615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-2989329" y="2939143"/>
                <a:ext cx="2756736" cy="1322615"/>
              </a:xfrm>
              <a:prstGeom prst="rect">
                <a:avLst/>
              </a:prstGeom>
              <a:solidFill>
                <a:schemeClr val="accent1"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5" name="直線接點 114"/>
              <p:cNvCxnSpPr/>
              <p:nvPr/>
            </p:nvCxnSpPr>
            <p:spPr>
              <a:xfrm flipV="1">
                <a:off x="-3016888" y="2939143"/>
                <a:ext cx="2811854" cy="1322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>
              <a:xfrm>
                <a:off x="-2989329" y="2939143"/>
                <a:ext cx="2756736" cy="1322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群組 116"/>
            <p:cNvGrpSpPr/>
            <p:nvPr/>
          </p:nvGrpSpPr>
          <p:grpSpPr>
            <a:xfrm>
              <a:off x="2284180" y="11533434"/>
              <a:ext cx="720000" cy="720000"/>
              <a:chOff x="-3016888" y="2939143"/>
              <a:chExt cx="2811854" cy="1322615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-2989329" y="2939143"/>
                <a:ext cx="2756736" cy="1322615"/>
              </a:xfrm>
              <a:prstGeom prst="rect">
                <a:avLst/>
              </a:prstGeom>
              <a:solidFill>
                <a:schemeClr val="accent1"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9" name="直線接點 118"/>
              <p:cNvCxnSpPr/>
              <p:nvPr/>
            </p:nvCxnSpPr>
            <p:spPr>
              <a:xfrm flipV="1">
                <a:off x="-3016888" y="2939143"/>
                <a:ext cx="2811854" cy="1322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接點 119"/>
              <p:cNvCxnSpPr/>
              <p:nvPr/>
            </p:nvCxnSpPr>
            <p:spPr>
              <a:xfrm>
                <a:off x="-2989329" y="2939143"/>
                <a:ext cx="2756736" cy="1322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文字方塊 17"/>
          <p:cNvSpPr txBox="1"/>
          <p:nvPr/>
        </p:nvSpPr>
        <p:spPr>
          <a:xfrm>
            <a:off x="627140" y="15323265"/>
            <a:ext cx="2476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Copyright  2016 CSIE 102590037</a:t>
            </a:r>
            <a:endParaRPr lang="zh-TW" altLang="en-US" sz="1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450660" y="12296908"/>
            <a:ext cx="2608825" cy="2268309"/>
            <a:chOff x="450660" y="12267880"/>
            <a:chExt cx="2608825" cy="2268309"/>
          </a:xfrm>
        </p:grpSpPr>
        <p:sp>
          <p:nvSpPr>
            <p:cNvPr id="70" name="文字方塊 69"/>
            <p:cNvSpPr txBox="1"/>
            <p:nvPr/>
          </p:nvSpPr>
          <p:spPr>
            <a:xfrm>
              <a:off x="934372" y="1226788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精彩片</a:t>
              </a:r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段</a:t>
              </a:r>
            </a:p>
          </p:txBody>
        </p:sp>
        <p:grpSp>
          <p:nvGrpSpPr>
            <p:cNvPr id="71" name="群組 70"/>
            <p:cNvGrpSpPr/>
            <p:nvPr/>
          </p:nvGrpSpPr>
          <p:grpSpPr>
            <a:xfrm>
              <a:off x="450660" y="12844008"/>
              <a:ext cx="2608825" cy="1692181"/>
              <a:chOff x="-3016888" y="2939142"/>
              <a:chExt cx="2811854" cy="1322616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-2989329" y="2939143"/>
                <a:ext cx="2756736" cy="1322615"/>
              </a:xfrm>
              <a:prstGeom prst="rect">
                <a:avLst/>
              </a:prstGeom>
              <a:solidFill>
                <a:schemeClr val="accent1"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3" name="直線接點 72"/>
              <p:cNvCxnSpPr/>
              <p:nvPr/>
            </p:nvCxnSpPr>
            <p:spPr>
              <a:xfrm flipV="1">
                <a:off x="-3016888" y="2939143"/>
                <a:ext cx="2811854" cy="1322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/>
              <p:cNvCxnSpPr/>
              <p:nvPr/>
            </p:nvCxnSpPr>
            <p:spPr>
              <a:xfrm>
                <a:off x="-2989329" y="2939142"/>
                <a:ext cx="2756736" cy="1322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文字方塊 19"/>
          <p:cNvSpPr txBox="1"/>
          <p:nvPr/>
        </p:nvSpPr>
        <p:spPr>
          <a:xfrm>
            <a:off x="8672395" y="15142716"/>
            <a:ext cx="3113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本網站部分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內容涉及暴力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情節，請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避免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沉迷</a:t>
            </a:r>
            <a:endParaRPr lang="zh-TW" altLang="en-US" dirty="0"/>
          </a:p>
        </p:txBody>
      </p:sp>
      <p:grpSp>
        <p:nvGrpSpPr>
          <p:cNvPr id="81" name="群組 80"/>
          <p:cNvGrpSpPr/>
          <p:nvPr/>
        </p:nvGrpSpPr>
        <p:grpSpPr>
          <a:xfrm>
            <a:off x="8248115" y="15228882"/>
            <a:ext cx="432000" cy="432000"/>
            <a:chOff x="-3016888" y="2939143"/>
            <a:chExt cx="2811854" cy="1322615"/>
          </a:xfrm>
        </p:grpSpPr>
        <p:sp>
          <p:nvSpPr>
            <p:cNvPr id="82" name="矩形 81"/>
            <p:cNvSpPr/>
            <p:nvPr/>
          </p:nvSpPr>
          <p:spPr>
            <a:xfrm>
              <a:off x="-2989329" y="2939143"/>
              <a:ext cx="2756736" cy="1322615"/>
            </a:xfrm>
            <a:prstGeom prst="rect">
              <a:avLst/>
            </a:prstGeom>
            <a:solidFill>
              <a:schemeClr val="accent1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3" name="直線接點 82"/>
            <p:cNvCxnSpPr/>
            <p:nvPr/>
          </p:nvCxnSpPr>
          <p:spPr>
            <a:xfrm flipV="1">
              <a:off x="-3016888" y="2939143"/>
              <a:ext cx="2811854" cy="1322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/>
          </p:nvCxnSpPr>
          <p:spPr>
            <a:xfrm>
              <a:off x="-2989329" y="2939143"/>
              <a:ext cx="2756736" cy="1322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911674" y="6697508"/>
            <a:ext cx="1620957" cy="3581989"/>
            <a:chOff x="911674" y="6697508"/>
            <a:chExt cx="1620957" cy="3581989"/>
          </a:xfrm>
        </p:grpSpPr>
        <p:sp>
          <p:nvSpPr>
            <p:cNvPr id="61" name="文字方塊 60"/>
            <p:cNvSpPr txBox="1"/>
            <p:nvPr/>
          </p:nvSpPr>
          <p:spPr>
            <a:xfrm>
              <a:off x="911674" y="669750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歷屆冠</a:t>
              </a:r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軍</a:t>
              </a:r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967029" y="7314863"/>
              <a:ext cx="595035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文字</a:t>
              </a:r>
              <a:endPara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文字</a:t>
              </a:r>
              <a:endPara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文字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文字</a:t>
              </a:r>
            </a:p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文字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文字</a:t>
              </a:r>
            </a:p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文字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文字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1045423" y="9940943"/>
              <a:ext cx="670068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more</a:t>
              </a:r>
              <a:endParaRPr lang="zh-TW" altLang="en-US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333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群組 179"/>
          <p:cNvGrpSpPr/>
          <p:nvPr/>
        </p:nvGrpSpPr>
        <p:grpSpPr>
          <a:xfrm>
            <a:off x="458965" y="-3"/>
            <a:ext cx="11350643" cy="15746416"/>
            <a:chOff x="439200" y="-3"/>
            <a:chExt cx="11350643" cy="15746416"/>
          </a:xfrm>
        </p:grpSpPr>
        <p:sp>
          <p:nvSpPr>
            <p:cNvPr id="6" name="矩形 5"/>
            <p:cNvSpPr/>
            <p:nvPr/>
          </p:nvSpPr>
          <p:spPr>
            <a:xfrm>
              <a:off x="1413804" y="0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388408" y="0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363012" y="0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337616" y="0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312220" y="0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286824" y="0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7261428" y="0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8236032" y="0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9210636" y="0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0185240" y="0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11159843" y="-3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39200" y="-2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6" name="矩形 75"/>
          <p:cNvSpPr/>
          <p:nvPr/>
        </p:nvSpPr>
        <p:spPr>
          <a:xfrm>
            <a:off x="0" y="-3"/>
            <a:ext cx="12193587" cy="1409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0" y="1409700"/>
            <a:ext cx="12193588" cy="505214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0" y="15087597"/>
            <a:ext cx="12223838" cy="6588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-1" y="6469281"/>
            <a:ext cx="3364424" cy="86183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3382776" y="6445831"/>
            <a:ext cx="8810811" cy="8641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6" name="直線接點 125"/>
          <p:cNvCxnSpPr/>
          <p:nvPr/>
        </p:nvCxnSpPr>
        <p:spPr>
          <a:xfrm>
            <a:off x="0" y="1409700"/>
            <a:ext cx="12193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/>
        </p:nvCxnSpPr>
        <p:spPr>
          <a:xfrm>
            <a:off x="0" y="15087600"/>
            <a:ext cx="12193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群組 136"/>
          <p:cNvGrpSpPr/>
          <p:nvPr/>
        </p:nvGrpSpPr>
        <p:grpSpPr>
          <a:xfrm>
            <a:off x="-1" y="1425188"/>
            <a:ext cx="12193587" cy="5005677"/>
            <a:chOff x="-3016888" y="2929585"/>
            <a:chExt cx="2784295" cy="1332173"/>
          </a:xfrm>
        </p:grpSpPr>
        <p:sp>
          <p:nvSpPr>
            <p:cNvPr id="138" name="矩形 137"/>
            <p:cNvSpPr/>
            <p:nvPr/>
          </p:nvSpPr>
          <p:spPr>
            <a:xfrm>
              <a:off x="-3014706" y="2929585"/>
              <a:ext cx="2782113" cy="1332173"/>
            </a:xfrm>
            <a:prstGeom prst="rect">
              <a:avLst/>
            </a:prstGeom>
            <a:solidFill>
              <a:schemeClr val="accent1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9" name="直線接點 138"/>
            <p:cNvCxnSpPr/>
            <p:nvPr/>
          </p:nvCxnSpPr>
          <p:spPr>
            <a:xfrm flipV="1">
              <a:off x="-3016888" y="2937094"/>
              <a:ext cx="2778204" cy="1324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-3009360" y="2939143"/>
              <a:ext cx="2774844" cy="1322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群組 212"/>
          <p:cNvGrpSpPr/>
          <p:nvPr/>
        </p:nvGrpSpPr>
        <p:grpSpPr>
          <a:xfrm>
            <a:off x="3947989" y="7273518"/>
            <a:ext cx="6480000" cy="3420000"/>
            <a:chOff x="-3016888" y="2939143"/>
            <a:chExt cx="2811854" cy="1322615"/>
          </a:xfrm>
        </p:grpSpPr>
        <p:sp>
          <p:nvSpPr>
            <p:cNvPr id="214" name="矩形 213"/>
            <p:cNvSpPr/>
            <p:nvPr/>
          </p:nvSpPr>
          <p:spPr>
            <a:xfrm>
              <a:off x="-2989329" y="2939143"/>
              <a:ext cx="2756736" cy="1322615"/>
            </a:xfrm>
            <a:prstGeom prst="rect">
              <a:avLst/>
            </a:prstGeom>
            <a:solidFill>
              <a:schemeClr val="accent1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5" name="直線接點 214"/>
            <p:cNvCxnSpPr/>
            <p:nvPr/>
          </p:nvCxnSpPr>
          <p:spPr>
            <a:xfrm flipV="1">
              <a:off x="-3016888" y="2939143"/>
              <a:ext cx="2811854" cy="1322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/>
            <p:nvPr/>
          </p:nvCxnSpPr>
          <p:spPr>
            <a:xfrm>
              <a:off x="-2989329" y="2939143"/>
              <a:ext cx="2756736" cy="1322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5" name="直線接點 254"/>
          <p:cNvCxnSpPr/>
          <p:nvPr/>
        </p:nvCxnSpPr>
        <p:spPr>
          <a:xfrm flipV="1">
            <a:off x="30250" y="6445835"/>
            <a:ext cx="12193588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群組 259"/>
          <p:cNvGrpSpPr/>
          <p:nvPr/>
        </p:nvGrpSpPr>
        <p:grpSpPr>
          <a:xfrm>
            <a:off x="5492688" y="65748"/>
            <a:ext cx="1296000" cy="1296000"/>
            <a:chOff x="-3016888" y="2939143"/>
            <a:chExt cx="2811854" cy="1322615"/>
          </a:xfrm>
        </p:grpSpPr>
        <p:sp>
          <p:nvSpPr>
            <p:cNvPr id="261" name="矩形 260"/>
            <p:cNvSpPr/>
            <p:nvPr/>
          </p:nvSpPr>
          <p:spPr>
            <a:xfrm>
              <a:off x="-2989329" y="2939143"/>
              <a:ext cx="2756736" cy="1322615"/>
            </a:xfrm>
            <a:prstGeom prst="rect">
              <a:avLst/>
            </a:prstGeom>
            <a:solidFill>
              <a:schemeClr val="accent1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2" name="直線接點 261"/>
            <p:cNvCxnSpPr/>
            <p:nvPr/>
          </p:nvCxnSpPr>
          <p:spPr>
            <a:xfrm flipV="1">
              <a:off x="-3016888" y="2939143"/>
              <a:ext cx="2811854" cy="1322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接點 262"/>
            <p:cNvCxnSpPr/>
            <p:nvPr/>
          </p:nvCxnSpPr>
          <p:spPr>
            <a:xfrm>
              <a:off x="-2989329" y="2939143"/>
              <a:ext cx="2756736" cy="1322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3" name="直線接點 312"/>
          <p:cNvCxnSpPr/>
          <p:nvPr/>
        </p:nvCxnSpPr>
        <p:spPr>
          <a:xfrm>
            <a:off x="3374471" y="6498309"/>
            <a:ext cx="0" cy="8618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2" name="群組 321"/>
          <p:cNvGrpSpPr/>
          <p:nvPr/>
        </p:nvGrpSpPr>
        <p:grpSpPr>
          <a:xfrm>
            <a:off x="3941446" y="11403108"/>
            <a:ext cx="6598363" cy="3257585"/>
            <a:chOff x="-3016888" y="2939143"/>
            <a:chExt cx="2811854" cy="1322615"/>
          </a:xfrm>
        </p:grpSpPr>
        <p:sp>
          <p:nvSpPr>
            <p:cNvPr id="323" name="矩形 322"/>
            <p:cNvSpPr/>
            <p:nvPr/>
          </p:nvSpPr>
          <p:spPr>
            <a:xfrm>
              <a:off x="-2989329" y="2939143"/>
              <a:ext cx="2756736" cy="1322615"/>
            </a:xfrm>
            <a:prstGeom prst="rect">
              <a:avLst/>
            </a:prstGeom>
            <a:solidFill>
              <a:schemeClr val="accent1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4" name="直線接點 323"/>
            <p:cNvCxnSpPr/>
            <p:nvPr/>
          </p:nvCxnSpPr>
          <p:spPr>
            <a:xfrm flipV="1">
              <a:off x="-3016888" y="2939143"/>
              <a:ext cx="2811854" cy="1322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接點 324"/>
            <p:cNvCxnSpPr/>
            <p:nvPr/>
          </p:nvCxnSpPr>
          <p:spPr>
            <a:xfrm>
              <a:off x="-2989329" y="2939143"/>
              <a:ext cx="2756736" cy="1322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20"/>
          <p:cNvGrpSpPr/>
          <p:nvPr/>
        </p:nvGrpSpPr>
        <p:grpSpPr>
          <a:xfrm>
            <a:off x="573883" y="564810"/>
            <a:ext cx="4314805" cy="406284"/>
            <a:chOff x="457768" y="625922"/>
            <a:chExt cx="3519024" cy="311361"/>
          </a:xfrm>
        </p:grpSpPr>
        <p:sp>
          <p:nvSpPr>
            <p:cNvPr id="4" name="文字方塊 3"/>
            <p:cNvSpPr txBox="1"/>
            <p:nvPr/>
          </p:nvSpPr>
          <p:spPr>
            <a:xfrm>
              <a:off x="457768" y="625922"/>
              <a:ext cx="779449" cy="30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HOME</a:t>
              </a:r>
              <a:endParaRPr lang="zh-TW" altLang="en-US" sz="20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418287" y="630653"/>
              <a:ext cx="558505" cy="30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PAT</a:t>
              </a:r>
              <a:endParaRPr lang="zh-TW" altLang="en-US" sz="20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675135" y="629244"/>
              <a:ext cx="1316774" cy="30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IFOMATION</a:t>
              </a:r>
              <a:endParaRPr lang="zh-TW" altLang="en-US" sz="20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7414232" y="564810"/>
            <a:ext cx="4255247" cy="410167"/>
            <a:chOff x="8256060" y="620513"/>
            <a:chExt cx="3555232" cy="410167"/>
          </a:xfrm>
        </p:grpSpPr>
        <p:sp>
          <p:nvSpPr>
            <p:cNvPr id="8" name="文字方塊 7"/>
            <p:cNvSpPr txBox="1"/>
            <p:nvPr/>
          </p:nvSpPr>
          <p:spPr>
            <a:xfrm>
              <a:off x="10617709" y="629244"/>
              <a:ext cx="11935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CONTACT</a:t>
              </a:r>
              <a:endParaRPr lang="zh-TW" altLang="en-US" sz="20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9589971" y="620513"/>
              <a:ext cx="894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ABOUT</a:t>
              </a:r>
              <a:endParaRPr lang="zh-TW" altLang="en-US" sz="20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8256060" y="630570"/>
              <a:ext cx="12176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PRODUCT</a:t>
              </a:r>
              <a:endParaRPr lang="zh-TW" altLang="en-US" sz="20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4009305" y="6682854"/>
            <a:ext cx="2379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EVENT News</a:t>
            </a:r>
            <a:endParaRPr lang="zh-TW" altLang="en-US" sz="28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49554" y="6682857"/>
            <a:ext cx="15616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Hot Pats</a:t>
            </a:r>
            <a:endParaRPr lang="zh-TW" altLang="en-US" sz="28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022825" y="10829043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Competition</a:t>
            </a:r>
            <a:endParaRPr lang="zh-TW" altLang="en-US" sz="28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446590" y="10657775"/>
            <a:ext cx="2601132" cy="1406977"/>
            <a:chOff x="403048" y="10846457"/>
            <a:chExt cx="2601132" cy="1406977"/>
          </a:xfrm>
        </p:grpSpPr>
        <p:sp>
          <p:nvSpPr>
            <p:cNvPr id="14" name="文字方塊 13"/>
            <p:cNvSpPr txBox="1"/>
            <p:nvPr/>
          </p:nvSpPr>
          <p:spPr>
            <a:xfrm>
              <a:off x="890831" y="10846457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討論專</a:t>
              </a:r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區</a:t>
              </a:r>
            </a:p>
          </p:txBody>
        </p:sp>
        <p:grpSp>
          <p:nvGrpSpPr>
            <p:cNvPr id="109" name="群組 108"/>
            <p:cNvGrpSpPr/>
            <p:nvPr/>
          </p:nvGrpSpPr>
          <p:grpSpPr>
            <a:xfrm>
              <a:off x="403048" y="11533434"/>
              <a:ext cx="720000" cy="720000"/>
              <a:chOff x="-3016888" y="2939143"/>
              <a:chExt cx="2811854" cy="1322615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-2989329" y="2939143"/>
                <a:ext cx="2756736" cy="1322615"/>
              </a:xfrm>
              <a:prstGeom prst="rect">
                <a:avLst/>
              </a:prstGeom>
              <a:solidFill>
                <a:schemeClr val="accent1"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1" name="直線接點 110"/>
              <p:cNvCxnSpPr/>
              <p:nvPr/>
            </p:nvCxnSpPr>
            <p:spPr>
              <a:xfrm flipV="1">
                <a:off x="-3016888" y="2939143"/>
                <a:ext cx="2811854" cy="1322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接點 111"/>
              <p:cNvCxnSpPr/>
              <p:nvPr/>
            </p:nvCxnSpPr>
            <p:spPr>
              <a:xfrm>
                <a:off x="-2989329" y="2939143"/>
                <a:ext cx="2756736" cy="1322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群組 112"/>
            <p:cNvGrpSpPr/>
            <p:nvPr/>
          </p:nvGrpSpPr>
          <p:grpSpPr>
            <a:xfrm>
              <a:off x="1349803" y="11533434"/>
              <a:ext cx="720000" cy="720000"/>
              <a:chOff x="-3016888" y="2939143"/>
              <a:chExt cx="2811854" cy="1322615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-2989329" y="2939143"/>
                <a:ext cx="2756736" cy="1322615"/>
              </a:xfrm>
              <a:prstGeom prst="rect">
                <a:avLst/>
              </a:prstGeom>
              <a:solidFill>
                <a:schemeClr val="accent1"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5" name="直線接點 114"/>
              <p:cNvCxnSpPr/>
              <p:nvPr/>
            </p:nvCxnSpPr>
            <p:spPr>
              <a:xfrm flipV="1">
                <a:off x="-3016888" y="2939143"/>
                <a:ext cx="2811854" cy="1322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>
              <a:xfrm>
                <a:off x="-2989329" y="2939143"/>
                <a:ext cx="2756736" cy="1322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群組 116"/>
            <p:cNvGrpSpPr/>
            <p:nvPr/>
          </p:nvGrpSpPr>
          <p:grpSpPr>
            <a:xfrm>
              <a:off x="2284180" y="11533434"/>
              <a:ext cx="720000" cy="720000"/>
              <a:chOff x="-3016888" y="2939143"/>
              <a:chExt cx="2811854" cy="1322615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-2989329" y="2939143"/>
                <a:ext cx="2756736" cy="1322615"/>
              </a:xfrm>
              <a:prstGeom prst="rect">
                <a:avLst/>
              </a:prstGeom>
              <a:solidFill>
                <a:schemeClr val="accent1"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9" name="直線接點 118"/>
              <p:cNvCxnSpPr/>
              <p:nvPr/>
            </p:nvCxnSpPr>
            <p:spPr>
              <a:xfrm flipV="1">
                <a:off x="-3016888" y="2939143"/>
                <a:ext cx="2811854" cy="1322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接點 119"/>
              <p:cNvCxnSpPr/>
              <p:nvPr/>
            </p:nvCxnSpPr>
            <p:spPr>
              <a:xfrm>
                <a:off x="-2989329" y="2939143"/>
                <a:ext cx="2756736" cy="1322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文字方塊 17"/>
          <p:cNvSpPr txBox="1"/>
          <p:nvPr/>
        </p:nvSpPr>
        <p:spPr>
          <a:xfrm>
            <a:off x="627140" y="15323265"/>
            <a:ext cx="2476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Copyright  2016 CSIE 102590037</a:t>
            </a:r>
            <a:endParaRPr lang="zh-TW" altLang="en-US" sz="1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450660" y="12296908"/>
            <a:ext cx="2608825" cy="2268306"/>
            <a:chOff x="450660" y="12267880"/>
            <a:chExt cx="2608825" cy="2268306"/>
          </a:xfrm>
        </p:grpSpPr>
        <p:sp>
          <p:nvSpPr>
            <p:cNvPr id="70" name="文字方塊 69"/>
            <p:cNvSpPr txBox="1"/>
            <p:nvPr/>
          </p:nvSpPr>
          <p:spPr>
            <a:xfrm>
              <a:off x="934372" y="1226788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精彩片</a:t>
              </a:r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段</a:t>
              </a:r>
            </a:p>
          </p:txBody>
        </p:sp>
        <p:grpSp>
          <p:nvGrpSpPr>
            <p:cNvPr id="71" name="群組 70"/>
            <p:cNvGrpSpPr/>
            <p:nvPr/>
          </p:nvGrpSpPr>
          <p:grpSpPr>
            <a:xfrm>
              <a:off x="450660" y="12844007"/>
              <a:ext cx="2608825" cy="1692179"/>
              <a:chOff x="-3016888" y="2939143"/>
              <a:chExt cx="2811854" cy="1322615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-2989329" y="2939143"/>
                <a:ext cx="2756736" cy="1322615"/>
              </a:xfrm>
              <a:prstGeom prst="rect">
                <a:avLst/>
              </a:prstGeom>
              <a:solidFill>
                <a:schemeClr val="accent1"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3" name="直線接點 72"/>
              <p:cNvCxnSpPr/>
              <p:nvPr/>
            </p:nvCxnSpPr>
            <p:spPr>
              <a:xfrm flipV="1">
                <a:off x="-3016888" y="2939143"/>
                <a:ext cx="2811854" cy="1322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/>
              <p:cNvCxnSpPr/>
              <p:nvPr/>
            </p:nvCxnSpPr>
            <p:spPr>
              <a:xfrm>
                <a:off x="-2989329" y="2939143"/>
                <a:ext cx="2756736" cy="1322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文字方塊 19"/>
          <p:cNvSpPr txBox="1"/>
          <p:nvPr/>
        </p:nvSpPr>
        <p:spPr>
          <a:xfrm>
            <a:off x="8672395" y="15142716"/>
            <a:ext cx="3113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本網站部分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內容涉及暴力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情節，請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避免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沉迷</a:t>
            </a:r>
            <a:endParaRPr lang="zh-TW" altLang="en-US" dirty="0"/>
          </a:p>
        </p:txBody>
      </p:sp>
      <p:grpSp>
        <p:nvGrpSpPr>
          <p:cNvPr id="81" name="群組 80"/>
          <p:cNvGrpSpPr/>
          <p:nvPr/>
        </p:nvGrpSpPr>
        <p:grpSpPr>
          <a:xfrm>
            <a:off x="8248115" y="15228882"/>
            <a:ext cx="432000" cy="432000"/>
            <a:chOff x="-3016888" y="2939143"/>
            <a:chExt cx="2811854" cy="1322615"/>
          </a:xfrm>
        </p:grpSpPr>
        <p:sp>
          <p:nvSpPr>
            <p:cNvPr id="82" name="矩形 81"/>
            <p:cNvSpPr/>
            <p:nvPr/>
          </p:nvSpPr>
          <p:spPr>
            <a:xfrm>
              <a:off x="-2989329" y="2939143"/>
              <a:ext cx="2756736" cy="1322615"/>
            </a:xfrm>
            <a:prstGeom prst="rect">
              <a:avLst/>
            </a:prstGeom>
            <a:solidFill>
              <a:schemeClr val="accent1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3" name="直線接點 82"/>
            <p:cNvCxnSpPr/>
            <p:nvPr/>
          </p:nvCxnSpPr>
          <p:spPr>
            <a:xfrm flipV="1">
              <a:off x="-3016888" y="2939143"/>
              <a:ext cx="2811854" cy="1322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/>
          </p:nvCxnSpPr>
          <p:spPr>
            <a:xfrm>
              <a:off x="-2989329" y="2939143"/>
              <a:ext cx="2756736" cy="1322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群組 14"/>
          <p:cNvGrpSpPr/>
          <p:nvPr/>
        </p:nvGrpSpPr>
        <p:grpSpPr>
          <a:xfrm>
            <a:off x="911674" y="6697508"/>
            <a:ext cx="1620957" cy="3581989"/>
            <a:chOff x="911674" y="6697508"/>
            <a:chExt cx="1620957" cy="3581989"/>
          </a:xfrm>
        </p:grpSpPr>
        <p:sp>
          <p:nvSpPr>
            <p:cNvPr id="61" name="文字方塊 60"/>
            <p:cNvSpPr txBox="1"/>
            <p:nvPr/>
          </p:nvSpPr>
          <p:spPr>
            <a:xfrm>
              <a:off x="911674" y="669750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歷屆冠</a:t>
              </a:r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軍</a:t>
              </a:r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967029" y="7314863"/>
              <a:ext cx="595035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文字</a:t>
              </a:r>
              <a:endPara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文字</a:t>
              </a:r>
              <a:endPara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文字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文字</a:t>
              </a:r>
            </a:p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文字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文字</a:t>
              </a:r>
            </a:p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文字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文字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1045423" y="9940943"/>
              <a:ext cx="670068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more</a:t>
              </a:r>
              <a:endParaRPr lang="zh-TW" altLang="en-US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88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群組 179"/>
          <p:cNvGrpSpPr/>
          <p:nvPr/>
        </p:nvGrpSpPr>
        <p:grpSpPr>
          <a:xfrm>
            <a:off x="458965" y="-3"/>
            <a:ext cx="11350643" cy="15746416"/>
            <a:chOff x="439200" y="-3"/>
            <a:chExt cx="11350643" cy="15746416"/>
          </a:xfrm>
        </p:grpSpPr>
        <p:sp>
          <p:nvSpPr>
            <p:cNvPr id="6" name="矩形 5"/>
            <p:cNvSpPr/>
            <p:nvPr/>
          </p:nvSpPr>
          <p:spPr>
            <a:xfrm>
              <a:off x="1413804" y="0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388408" y="0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363012" y="0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337616" y="0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312220" y="0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286824" y="0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7261428" y="0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8236032" y="0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9210636" y="0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0185240" y="0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11159843" y="-3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39200" y="-2"/>
              <a:ext cx="630000" cy="157464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8" name="矩形 77"/>
          <p:cNvSpPr/>
          <p:nvPr/>
        </p:nvSpPr>
        <p:spPr>
          <a:xfrm>
            <a:off x="-14514" y="15087597"/>
            <a:ext cx="12223838" cy="6588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-1" y="-17766"/>
            <a:ext cx="12193587" cy="14097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0" y="1409700"/>
            <a:ext cx="12193588" cy="5052144"/>
          </a:xfrm>
          <a:prstGeom prst="rect">
            <a:avLst/>
          </a:prstGeom>
          <a:solidFill>
            <a:srgbClr val="021D2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-1" y="6469281"/>
            <a:ext cx="3364424" cy="861831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3382776" y="6445831"/>
            <a:ext cx="8810811" cy="8641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6" name="直線接點 125"/>
          <p:cNvCxnSpPr/>
          <p:nvPr/>
        </p:nvCxnSpPr>
        <p:spPr>
          <a:xfrm>
            <a:off x="0" y="1409700"/>
            <a:ext cx="12193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/>
        </p:nvCxnSpPr>
        <p:spPr>
          <a:xfrm>
            <a:off x="0" y="15087600"/>
            <a:ext cx="12193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群組 136"/>
          <p:cNvGrpSpPr/>
          <p:nvPr/>
        </p:nvGrpSpPr>
        <p:grpSpPr>
          <a:xfrm>
            <a:off x="1426189" y="1646907"/>
            <a:ext cx="9415318" cy="4553141"/>
            <a:chOff x="-3016888" y="2929585"/>
            <a:chExt cx="2784295" cy="1332173"/>
          </a:xfrm>
        </p:grpSpPr>
        <p:sp>
          <p:nvSpPr>
            <p:cNvPr id="138" name="矩形 137"/>
            <p:cNvSpPr/>
            <p:nvPr/>
          </p:nvSpPr>
          <p:spPr>
            <a:xfrm>
              <a:off x="-3014706" y="2929585"/>
              <a:ext cx="2782113" cy="1332173"/>
            </a:xfrm>
            <a:prstGeom prst="rect">
              <a:avLst/>
            </a:prstGeom>
            <a:solidFill>
              <a:schemeClr val="accent1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9" name="直線接點 138"/>
            <p:cNvCxnSpPr/>
            <p:nvPr/>
          </p:nvCxnSpPr>
          <p:spPr>
            <a:xfrm flipV="1">
              <a:off x="-3016888" y="2937094"/>
              <a:ext cx="2778204" cy="1324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-3009360" y="2939143"/>
              <a:ext cx="2774844" cy="1322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群組 212"/>
          <p:cNvGrpSpPr/>
          <p:nvPr/>
        </p:nvGrpSpPr>
        <p:grpSpPr>
          <a:xfrm>
            <a:off x="3947989" y="7259004"/>
            <a:ext cx="6480000" cy="3420000"/>
            <a:chOff x="-3016888" y="2939143"/>
            <a:chExt cx="2811854" cy="1322615"/>
          </a:xfrm>
        </p:grpSpPr>
        <p:sp>
          <p:nvSpPr>
            <p:cNvPr id="214" name="矩形 213"/>
            <p:cNvSpPr/>
            <p:nvPr/>
          </p:nvSpPr>
          <p:spPr>
            <a:xfrm>
              <a:off x="-2989329" y="2939143"/>
              <a:ext cx="2756736" cy="1322615"/>
            </a:xfrm>
            <a:prstGeom prst="rect">
              <a:avLst/>
            </a:prstGeom>
            <a:solidFill>
              <a:schemeClr val="accent1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5" name="直線接點 214"/>
            <p:cNvCxnSpPr/>
            <p:nvPr/>
          </p:nvCxnSpPr>
          <p:spPr>
            <a:xfrm flipV="1">
              <a:off x="-3016888" y="2939143"/>
              <a:ext cx="2811854" cy="1322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/>
            <p:nvPr/>
          </p:nvCxnSpPr>
          <p:spPr>
            <a:xfrm>
              <a:off x="-2989329" y="2939143"/>
              <a:ext cx="2756736" cy="1322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5" name="直線接點 254"/>
          <p:cNvCxnSpPr/>
          <p:nvPr/>
        </p:nvCxnSpPr>
        <p:spPr>
          <a:xfrm flipV="1">
            <a:off x="30250" y="6445835"/>
            <a:ext cx="12193588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接點 312"/>
          <p:cNvCxnSpPr/>
          <p:nvPr/>
        </p:nvCxnSpPr>
        <p:spPr>
          <a:xfrm>
            <a:off x="3374471" y="6469281"/>
            <a:ext cx="0" cy="8618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2" name="群組 321"/>
          <p:cNvGrpSpPr/>
          <p:nvPr/>
        </p:nvGrpSpPr>
        <p:grpSpPr>
          <a:xfrm>
            <a:off x="3941446" y="11403108"/>
            <a:ext cx="6598363" cy="3257585"/>
            <a:chOff x="-3016888" y="2939143"/>
            <a:chExt cx="2811854" cy="1322615"/>
          </a:xfrm>
        </p:grpSpPr>
        <p:sp>
          <p:nvSpPr>
            <p:cNvPr id="323" name="矩形 322"/>
            <p:cNvSpPr/>
            <p:nvPr/>
          </p:nvSpPr>
          <p:spPr>
            <a:xfrm>
              <a:off x="-2989329" y="2939143"/>
              <a:ext cx="2756736" cy="1322615"/>
            </a:xfrm>
            <a:prstGeom prst="rect">
              <a:avLst/>
            </a:prstGeom>
            <a:solidFill>
              <a:schemeClr val="accent1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4" name="直線接點 323"/>
            <p:cNvCxnSpPr/>
            <p:nvPr/>
          </p:nvCxnSpPr>
          <p:spPr>
            <a:xfrm flipV="1">
              <a:off x="-3016888" y="2939143"/>
              <a:ext cx="2811854" cy="1322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接點 324"/>
            <p:cNvCxnSpPr/>
            <p:nvPr/>
          </p:nvCxnSpPr>
          <p:spPr>
            <a:xfrm>
              <a:off x="-2989329" y="2939143"/>
              <a:ext cx="2756736" cy="1322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20"/>
          <p:cNvGrpSpPr/>
          <p:nvPr/>
        </p:nvGrpSpPr>
        <p:grpSpPr>
          <a:xfrm>
            <a:off x="573883" y="564810"/>
            <a:ext cx="4314805" cy="406284"/>
            <a:chOff x="457768" y="625922"/>
            <a:chExt cx="3519024" cy="311361"/>
          </a:xfrm>
        </p:grpSpPr>
        <p:sp>
          <p:nvSpPr>
            <p:cNvPr id="4" name="文字方塊 3"/>
            <p:cNvSpPr txBox="1"/>
            <p:nvPr/>
          </p:nvSpPr>
          <p:spPr>
            <a:xfrm>
              <a:off x="457768" y="625922"/>
              <a:ext cx="779449" cy="30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chemeClr val="bg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HOME</a:t>
              </a:r>
              <a:endParaRPr lang="zh-TW" altLang="en-US" sz="2000" b="1" dirty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418287" y="630653"/>
              <a:ext cx="558505" cy="30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chemeClr val="bg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PAT</a:t>
              </a:r>
              <a:endParaRPr lang="zh-TW" altLang="en-US" sz="2000" b="1" dirty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675135" y="629244"/>
              <a:ext cx="1316774" cy="30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chemeClr val="bg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IFOMATION</a:t>
              </a:r>
              <a:endParaRPr lang="zh-TW" altLang="en-US" sz="2000" b="1" dirty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7414232" y="564810"/>
            <a:ext cx="4255247" cy="410167"/>
            <a:chOff x="8256060" y="620513"/>
            <a:chExt cx="3555232" cy="410167"/>
          </a:xfrm>
        </p:grpSpPr>
        <p:sp>
          <p:nvSpPr>
            <p:cNvPr id="8" name="文字方塊 7"/>
            <p:cNvSpPr txBox="1"/>
            <p:nvPr/>
          </p:nvSpPr>
          <p:spPr>
            <a:xfrm>
              <a:off x="10617709" y="629244"/>
              <a:ext cx="11935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chemeClr val="bg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CONTACT</a:t>
              </a:r>
              <a:endParaRPr lang="zh-TW" altLang="en-US" sz="2000" b="1" dirty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9589971" y="620513"/>
              <a:ext cx="894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chemeClr val="bg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ABOUT</a:t>
              </a:r>
              <a:endParaRPr lang="zh-TW" altLang="en-US" sz="2000" b="1" dirty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8256060" y="630570"/>
              <a:ext cx="12176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chemeClr val="bg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PRODUCT</a:t>
              </a:r>
              <a:endParaRPr lang="zh-TW" altLang="en-US" sz="2000" b="1" dirty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627140" y="15323265"/>
            <a:ext cx="2476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Copyright  2016 CSIE 102590037</a:t>
            </a:r>
            <a:endParaRPr lang="zh-TW" altLang="en-US" sz="1200" dirty="0">
              <a:solidFill>
                <a:schemeClr val="bg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pSp>
        <p:nvGrpSpPr>
          <p:cNvPr id="71" name="群組 70"/>
          <p:cNvGrpSpPr/>
          <p:nvPr/>
        </p:nvGrpSpPr>
        <p:grpSpPr>
          <a:xfrm>
            <a:off x="450660" y="12844007"/>
            <a:ext cx="2608825" cy="1692179"/>
            <a:chOff x="-3016888" y="2939143"/>
            <a:chExt cx="2811854" cy="1322615"/>
          </a:xfrm>
        </p:grpSpPr>
        <p:sp>
          <p:nvSpPr>
            <p:cNvPr id="72" name="矩形 71"/>
            <p:cNvSpPr/>
            <p:nvPr/>
          </p:nvSpPr>
          <p:spPr>
            <a:xfrm>
              <a:off x="-2989329" y="2939143"/>
              <a:ext cx="2756736" cy="1322615"/>
            </a:xfrm>
            <a:prstGeom prst="rect">
              <a:avLst/>
            </a:prstGeom>
            <a:solidFill>
              <a:schemeClr val="accent1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/>
            <p:nvPr/>
          </p:nvCxnSpPr>
          <p:spPr>
            <a:xfrm flipV="1">
              <a:off x="-3016888" y="2939143"/>
              <a:ext cx="2811854" cy="1322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>
              <a:off x="-2989329" y="2939143"/>
              <a:ext cx="2756736" cy="1322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/>
          <p:cNvSpPr txBox="1"/>
          <p:nvPr/>
        </p:nvSpPr>
        <p:spPr>
          <a:xfrm>
            <a:off x="8672395" y="15142716"/>
            <a:ext cx="3113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本網站部分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內容涉及暴力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情節，請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避免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沉迷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205" y="78168"/>
            <a:ext cx="1296000" cy="1296000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74168"/>
            <a:ext cx="12193587" cy="5079683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796" y="15220509"/>
            <a:ext cx="438884" cy="432000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93" y="6455026"/>
            <a:ext cx="8812291" cy="8639562"/>
          </a:xfrm>
          <a:prstGeom prst="rect">
            <a:avLst/>
          </a:prstGeom>
        </p:spPr>
      </p:pic>
      <p:grpSp>
        <p:nvGrpSpPr>
          <p:cNvPr id="49" name="群組 48"/>
          <p:cNvGrpSpPr/>
          <p:nvPr/>
        </p:nvGrpSpPr>
        <p:grpSpPr>
          <a:xfrm>
            <a:off x="4009303" y="6682854"/>
            <a:ext cx="6355175" cy="3996150"/>
            <a:chOff x="4009303" y="6682854"/>
            <a:chExt cx="6355175" cy="3996150"/>
          </a:xfrm>
        </p:grpSpPr>
        <p:sp>
          <p:nvSpPr>
            <p:cNvPr id="12" name="矩形 11"/>
            <p:cNvSpPr/>
            <p:nvPr/>
          </p:nvSpPr>
          <p:spPr>
            <a:xfrm>
              <a:off x="6549554" y="6682857"/>
              <a:ext cx="15616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b="1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Hot Pats</a:t>
              </a:r>
              <a:endParaRPr lang="zh-TW" altLang="en-US" sz="2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303" y="7252841"/>
              <a:ext cx="6355175" cy="3426163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4009305" y="6682854"/>
              <a:ext cx="23791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EVENT News</a:t>
              </a:r>
              <a:endParaRPr lang="zh-TW" altLang="en-US" sz="2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3990738" y="10814529"/>
            <a:ext cx="6484401" cy="3854569"/>
            <a:chOff x="3990738" y="10814529"/>
            <a:chExt cx="6484401" cy="3854569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0738" y="11396363"/>
              <a:ext cx="6484401" cy="3272735"/>
            </a:xfrm>
            <a:prstGeom prst="rect">
              <a:avLst/>
            </a:prstGeom>
          </p:spPr>
        </p:pic>
        <p:sp>
          <p:nvSpPr>
            <p:cNvPr id="13" name="文字方塊 12"/>
            <p:cNvSpPr txBox="1"/>
            <p:nvPr/>
          </p:nvSpPr>
          <p:spPr>
            <a:xfrm>
              <a:off x="4022825" y="10814529"/>
              <a:ext cx="21050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Competition</a:t>
              </a:r>
              <a:endParaRPr lang="zh-TW" altLang="en-US" sz="2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pic>
        <p:nvPicPr>
          <p:cNvPr id="51" name="圖片 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" y="6477275"/>
            <a:ext cx="3364423" cy="4156622"/>
          </a:xfrm>
          <a:prstGeom prst="rect">
            <a:avLst/>
          </a:prstGeom>
        </p:spPr>
      </p:pic>
      <p:grpSp>
        <p:nvGrpSpPr>
          <p:cNvPr id="29" name="群組 28"/>
          <p:cNvGrpSpPr/>
          <p:nvPr/>
        </p:nvGrpSpPr>
        <p:grpSpPr>
          <a:xfrm>
            <a:off x="911674" y="6697508"/>
            <a:ext cx="1620957" cy="3567475"/>
            <a:chOff x="911674" y="6697508"/>
            <a:chExt cx="1620957" cy="3567475"/>
          </a:xfrm>
        </p:grpSpPr>
        <p:sp>
          <p:nvSpPr>
            <p:cNvPr id="61" name="文字方塊 60"/>
            <p:cNvSpPr txBox="1"/>
            <p:nvPr/>
          </p:nvSpPr>
          <p:spPr>
            <a:xfrm>
              <a:off x="911674" y="669750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歷屆冠</a:t>
              </a:r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軍</a:t>
              </a:r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967029" y="7314863"/>
              <a:ext cx="595035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文字</a:t>
              </a:r>
              <a:endPara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文字</a:t>
              </a:r>
              <a:endPara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文字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文字</a:t>
              </a:r>
            </a:p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文字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文字</a:t>
              </a:r>
            </a:p>
            <a:p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文字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文字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045423" y="9926429"/>
              <a:ext cx="670068" cy="33855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more</a:t>
              </a:r>
              <a:endParaRPr lang="zh-TW" altLang="en-US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pic>
        <p:nvPicPr>
          <p:cNvPr id="121" name="圖片 1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" y="12192630"/>
            <a:ext cx="3364423" cy="2902404"/>
          </a:xfrm>
          <a:prstGeom prst="rect">
            <a:avLst/>
          </a:prstGeom>
        </p:spPr>
      </p:pic>
      <p:pic>
        <p:nvPicPr>
          <p:cNvPr id="122" name="圖片 1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8" y="10637298"/>
            <a:ext cx="3364423" cy="1547895"/>
          </a:xfrm>
          <a:prstGeom prst="rect">
            <a:avLst/>
          </a:prstGeom>
        </p:spPr>
      </p:pic>
      <p:grpSp>
        <p:nvGrpSpPr>
          <p:cNvPr id="39" name="群組 38"/>
          <p:cNvGrpSpPr/>
          <p:nvPr/>
        </p:nvGrpSpPr>
        <p:grpSpPr>
          <a:xfrm>
            <a:off x="459619" y="10657775"/>
            <a:ext cx="2593673" cy="1420948"/>
            <a:chOff x="459619" y="10657775"/>
            <a:chExt cx="2593673" cy="1420948"/>
          </a:xfrm>
        </p:grpSpPr>
        <p:sp>
          <p:nvSpPr>
            <p:cNvPr id="14" name="文字方塊 13"/>
            <p:cNvSpPr txBox="1"/>
            <p:nvPr/>
          </p:nvSpPr>
          <p:spPr>
            <a:xfrm>
              <a:off x="934373" y="10657775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討論專</a:t>
              </a:r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區</a:t>
              </a:r>
            </a:p>
          </p:txBody>
        </p:sp>
        <p:pic>
          <p:nvPicPr>
            <p:cNvPr id="97" name="圖片 9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619" y="11358723"/>
              <a:ext cx="720000" cy="720000"/>
            </a:xfrm>
            <a:prstGeom prst="rect">
              <a:avLst/>
            </a:prstGeom>
          </p:spPr>
        </p:pic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313" y="11352189"/>
              <a:ext cx="720000" cy="720000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292" y="11351874"/>
              <a:ext cx="720000" cy="720000"/>
            </a:xfrm>
            <a:prstGeom prst="rect">
              <a:avLst/>
            </a:prstGeom>
          </p:spPr>
        </p:pic>
      </p:grpSp>
      <p:grpSp>
        <p:nvGrpSpPr>
          <p:cNvPr id="41" name="群組 40"/>
          <p:cNvGrpSpPr/>
          <p:nvPr/>
        </p:nvGrpSpPr>
        <p:grpSpPr>
          <a:xfrm>
            <a:off x="498460" y="12296908"/>
            <a:ext cx="2561025" cy="2268306"/>
            <a:chOff x="498460" y="12267880"/>
            <a:chExt cx="2561025" cy="2268306"/>
          </a:xfrm>
        </p:grpSpPr>
        <p:sp>
          <p:nvSpPr>
            <p:cNvPr id="70" name="文字方塊 69"/>
            <p:cNvSpPr txBox="1"/>
            <p:nvPr/>
          </p:nvSpPr>
          <p:spPr>
            <a:xfrm>
              <a:off x="934372" y="1226788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精彩片</a:t>
              </a:r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段</a:t>
              </a:r>
            </a:p>
          </p:txBody>
        </p:sp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460" y="12841322"/>
              <a:ext cx="2561025" cy="1694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184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93</Words>
  <Application>Microsoft Office PowerPoint</Application>
  <PresentationFormat>自訂</PresentationFormat>
  <Paragraphs>72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Arial Unicode MS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呂孟穎</dc:creator>
  <cp:lastModifiedBy>呂孟穎</cp:lastModifiedBy>
  <cp:revision>46</cp:revision>
  <dcterms:created xsi:type="dcterms:W3CDTF">2016-03-23T05:48:55Z</dcterms:created>
  <dcterms:modified xsi:type="dcterms:W3CDTF">2016-03-29T13:23:08Z</dcterms:modified>
</cp:coreProperties>
</file>