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3049588" cy="16200438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50" autoAdjust="0"/>
    <p:restoredTop sz="94660"/>
  </p:normalViewPr>
  <p:slideViewPr>
    <p:cSldViewPr snapToGrid="0">
      <p:cViewPr>
        <p:scale>
          <a:sx n="100" d="100"/>
          <a:sy n="100" d="100"/>
        </p:scale>
        <p:origin x="2508" y="-6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719" y="2651323"/>
            <a:ext cx="2592150" cy="5640152"/>
          </a:xfrm>
        </p:spPr>
        <p:txBody>
          <a:bodyPr anchor="b"/>
          <a:lstStyle>
            <a:lvl1pPr algn="ctr">
              <a:defRPr sz="200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199" y="8508981"/>
            <a:ext cx="2287191" cy="3911355"/>
          </a:xfrm>
        </p:spPr>
        <p:txBody>
          <a:bodyPr/>
          <a:lstStyle>
            <a:lvl1pPr marL="0" indent="0" algn="ctr">
              <a:buNone/>
              <a:defRPr sz="800"/>
            </a:lvl1pPr>
            <a:lvl2pPr marL="152476" indent="0" algn="ctr">
              <a:buNone/>
              <a:defRPr sz="667"/>
            </a:lvl2pPr>
            <a:lvl3pPr marL="304952" indent="0" algn="ctr">
              <a:buNone/>
              <a:defRPr sz="600"/>
            </a:lvl3pPr>
            <a:lvl4pPr marL="457429" indent="0" algn="ctr">
              <a:buNone/>
              <a:defRPr sz="534"/>
            </a:lvl4pPr>
            <a:lvl5pPr marL="609905" indent="0" algn="ctr">
              <a:buNone/>
              <a:defRPr sz="534"/>
            </a:lvl5pPr>
            <a:lvl6pPr marL="762381" indent="0" algn="ctr">
              <a:buNone/>
              <a:defRPr sz="534"/>
            </a:lvl6pPr>
            <a:lvl7pPr marL="914857" indent="0" algn="ctr">
              <a:buNone/>
              <a:defRPr sz="534"/>
            </a:lvl7pPr>
            <a:lvl8pPr marL="1067333" indent="0" algn="ctr">
              <a:buNone/>
              <a:defRPr sz="534"/>
            </a:lvl8pPr>
            <a:lvl9pPr marL="1219810" indent="0" algn="ctr">
              <a:buNone/>
              <a:defRPr sz="534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343F-8827-4555-8B84-8BACBFD780F0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A3C6-DEB8-4AF1-A18F-F5075AF3E1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451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343F-8827-4555-8B84-8BACBFD780F0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A3C6-DEB8-4AF1-A18F-F5075AF3E1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348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82362" y="862524"/>
            <a:ext cx="657567" cy="1372912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9660" y="862524"/>
            <a:ext cx="1934582" cy="1372912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343F-8827-4555-8B84-8BACBFD780F0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A3C6-DEB8-4AF1-A18F-F5075AF3E1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89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343F-8827-4555-8B84-8BACBFD780F0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A3C6-DEB8-4AF1-A18F-F5075AF3E1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5870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071" y="4038864"/>
            <a:ext cx="2630270" cy="6738931"/>
          </a:xfrm>
        </p:spPr>
        <p:txBody>
          <a:bodyPr anchor="b"/>
          <a:lstStyle>
            <a:lvl1pPr>
              <a:defRPr sz="200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71" y="10841548"/>
            <a:ext cx="2630270" cy="3543845"/>
          </a:xfrm>
        </p:spPr>
        <p:txBody>
          <a:bodyPr/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52476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2pPr>
            <a:lvl3pPr marL="30495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57429" indent="0">
              <a:buNone/>
              <a:defRPr sz="534">
                <a:solidFill>
                  <a:schemeClr val="tx1">
                    <a:tint val="75000"/>
                  </a:schemeClr>
                </a:solidFill>
              </a:defRPr>
            </a:lvl4pPr>
            <a:lvl5pPr marL="609905" indent="0">
              <a:buNone/>
              <a:defRPr sz="534">
                <a:solidFill>
                  <a:schemeClr val="tx1">
                    <a:tint val="75000"/>
                  </a:schemeClr>
                </a:solidFill>
              </a:defRPr>
            </a:lvl5pPr>
            <a:lvl6pPr marL="762381" indent="0">
              <a:buNone/>
              <a:defRPr sz="534">
                <a:solidFill>
                  <a:schemeClr val="tx1">
                    <a:tint val="75000"/>
                  </a:schemeClr>
                </a:solidFill>
              </a:defRPr>
            </a:lvl6pPr>
            <a:lvl7pPr marL="914857" indent="0">
              <a:buNone/>
              <a:defRPr sz="534">
                <a:solidFill>
                  <a:schemeClr val="tx1">
                    <a:tint val="75000"/>
                  </a:schemeClr>
                </a:solidFill>
              </a:defRPr>
            </a:lvl7pPr>
            <a:lvl8pPr marL="1067333" indent="0">
              <a:buNone/>
              <a:defRPr sz="534">
                <a:solidFill>
                  <a:schemeClr val="tx1">
                    <a:tint val="75000"/>
                  </a:schemeClr>
                </a:solidFill>
              </a:defRPr>
            </a:lvl8pPr>
            <a:lvl9pPr marL="1219810" indent="0">
              <a:buNone/>
              <a:defRPr sz="5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343F-8827-4555-8B84-8BACBFD780F0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A3C6-DEB8-4AF1-A18F-F5075AF3E1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908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9659" y="4312617"/>
            <a:ext cx="1296075" cy="1027902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3854" y="4312617"/>
            <a:ext cx="1296075" cy="1027902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343F-8827-4555-8B84-8BACBFD780F0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A3C6-DEB8-4AF1-A18F-F5075AF3E1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78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56" y="862527"/>
            <a:ext cx="2630270" cy="313133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057" y="3971359"/>
            <a:ext cx="1290118" cy="1946301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476" indent="0">
              <a:buNone/>
              <a:defRPr sz="667" b="1"/>
            </a:lvl2pPr>
            <a:lvl3pPr marL="304952" indent="0">
              <a:buNone/>
              <a:defRPr sz="600" b="1"/>
            </a:lvl3pPr>
            <a:lvl4pPr marL="457429" indent="0">
              <a:buNone/>
              <a:defRPr sz="534" b="1"/>
            </a:lvl4pPr>
            <a:lvl5pPr marL="609905" indent="0">
              <a:buNone/>
              <a:defRPr sz="534" b="1"/>
            </a:lvl5pPr>
            <a:lvl6pPr marL="762381" indent="0">
              <a:buNone/>
              <a:defRPr sz="534" b="1"/>
            </a:lvl6pPr>
            <a:lvl7pPr marL="914857" indent="0">
              <a:buNone/>
              <a:defRPr sz="534" b="1"/>
            </a:lvl7pPr>
            <a:lvl8pPr marL="1067333" indent="0">
              <a:buNone/>
              <a:defRPr sz="534" b="1"/>
            </a:lvl8pPr>
            <a:lvl9pPr marL="1219810" indent="0">
              <a:buNone/>
              <a:defRPr sz="534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057" y="5917660"/>
            <a:ext cx="1290118" cy="87039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43854" y="3971359"/>
            <a:ext cx="1296472" cy="1946301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476" indent="0">
              <a:buNone/>
              <a:defRPr sz="667" b="1"/>
            </a:lvl2pPr>
            <a:lvl3pPr marL="304952" indent="0">
              <a:buNone/>
              <a:defRPr sz="600" b="1"/>
            </a:lvl3pPr>
            <a:lvl4pPr marL="457429" indent="0">
              <a:buNone/>
              <a:defRPr sz="534" b="1"/>
            </a:lvl4pPr>
            <a:lvl5pPr marL="609905" indent="0">
              <a:buNone/>
              <a:defRPr sz="534" b="1"/>
            </a:lvl5pPr>
            <a:lvl6pPr marL="762381" indent="0">
              <a:buNone/>
              <a:defRPr sz="534" b="1"/>
            </a:lvl6pPr>
            <a:lvl7pPr marL="914857" indent="0">
              <a:buNone/>
              <a:defRPr sz="534" b="1"/>
            </a:lvl7pPr>
            <a:lvl8pPr marL="1067333" indent="0">
              <a:buNone/>
              <a:defRPr sz="534" b="1"/>
            </a:lvl8pPr>
            <a:lvl9pPr marL="1219810" indent="0">
              <a:buNone/>
              <a:defRPr sz="534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43854" y="5917660"/>
            <a:ext cx="1296472" cy="87039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343F-8827-4555-8B84-8BACBFD780F0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A3C6-DEB8-4AF1-A18F-F5075AF3E1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4582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343F-8827-4555-8B84-8BACBFD780F0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A3C6-DEB8-4AF1-A18F-F5075AF3E1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716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343F-8827-4555-8B84-8BACBFD780F0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A3C6-DEB8-4AF1-A18F-F5075AF3E1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6610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56" y="1080029"/>
            <a:ext cx="983572" cy="3780102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472" y="2332567"/>
            <a:ext cx="1543854" cy="11512811"/>
          </a:xfrm>
        </p:spPr>
        <p:txBody>
          <a:bodyPr/>
          <a:lstStyle>
            <a:lvl1pPr>
              <a:defRPr sz="1067"/>
            </a:lvl1pPr>
            <a:lvl2pPr>
              <a:defRPr sz="934"/>
            </a:lvl2pPr>
            <a:lvl3pPr>
              <a:defRPr sz="800"/>
            </a:lvl3pPr>
            <a:lvl4pPr>
              <a:defRPr sz="667"/>
            </a:lvl4pPr>
            <a:lvl5pPr>
              <a:defRPr sz="667"/>
            </a:lvl5pPr>
            <a:lvl6pPr>
              <a:defRPr sz="667"/>
            </a:lvl6pPr>
            <a:lvl7pPr>
              <a:defRPr sz="667"/>
            </a:lvl7pPr>
            <a:lvl8pPr>
              <a:defRPr sz="667"/>
            </a:lvl8pPr>
            <a:lvl9pPr>
              <a:defRPr sz="667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056" y="4860131"/>
            <a:ext cx="983572" cy="9003995"/>
          </a:xfrm>
        </p:spPr>
        <p:txBody>
          <a:bodyPr/>
          <a:lstStyle>
            <a:lvl1pPr marL="0" indent="0">
              <a:buNone/>
              <a:defRPr sz="534"/>
            </a:lvl1pPr>
            <a:lvl2pPr marL="152476" indent="0">
              <a:buNone/>
              <a:defRPr sz="467"/>
            </a:lvl2pPr>
            <a:lvl3pPr marL="304952" indent="0">
              <a:buNone/>
              <a:defRPr sz="400"/>
            </a:lvl3pPr>
            <a:lvl4pPr marL="457429" indent="0">
              <a:buNone/>
              <a:defRPr sz="334"/>
            </a:lvl4pPr>
            <a:lvl5pPr marL="609905" indent="0">
              <a:buNone/>
              <a:defRPr sz="334"/>
            </a:lvl5pPr>
            <a:lvl6pPr marL="762381" indent="0">
              <a:buNone/>
              <a:defRPr sz="334"/>
            </a:lvl6pPr>
            <a:lvl7pPr marL="914857" indent="0">
              <a:buNone/>
              <a:defRPr sz="334"/>
            </a:lvl7pPr>
            <a:lvl8pPr marL="1067333" indent="0">
              <a:buNone/>
              <a:defRPr sz="334"/>
            </a:lvl8pPr>
            <a:lvl9pPr marL="1219810" indent="0">
              <a:buNone/>
              <a:defRPr sz="33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343F-8827-4555-8B84-8BACBFD780F0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A3C6-DEB8-4AF1-A18F-F5075AF3E1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042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56" y="1080029"/>
            <a:ext cx="983572" cy="3780102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96472" y="2332567"/>
            <a:ext cx="1543854" cy="11512811"/>
          </a:xfrm>
        </p:spPr>
        <p:txBody>
          <a:bodyPr anchor="t"/>
          <a:lstStyle>
            <a:lvl1pPr marL="0" indent="0">
              <a:buNone/>
              <a:defRPr sz="1067"/>
            </a:lvl1pPr>
            <a:lvl2pPr marL="152476" indent="0">
              <a:buNone/>
              <a:defRPr sz="934"/>
            </a:lvl2pPr>
            <a:lvl3pPr marL="304952" indent="0">
              <a:buNone/>
              <a:defRPr sz="800"/>
            </a:lvl3pPr>
            <a:lvl4pPr marL="457429" indent="0">
              <a:buNone/>
              <a:defRPr sz="667"/>
            </a:lvl4pPr>
            <a:lvl5pPr marL="609905" indent="0">
              <a:buNone/>
              <a:defRPr sz="667"/>
            </a:lvl5pPr>
            <a:lvl6pPr marL="762381" indent="0">
              <a:buNone/>
              <a:defRPr sz="667"/>
            </a:lvl6pPr>
            <a:lvl7pPr marL="914857" indent="0">
              <a:buNone/>
              <a:defRPr sz="667"/>
            </a:lvl7pPr>
            <a:lvl8pPr marL="1067333" indent="0">
              <a:buNone/>
              <a:defRPr sz="667"/>
            </a:lvl8pPr>
            <a:lvl9pPr marL="1219810" indent="0">
              <a:buNone/>
              <a:defRPr sz="667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056" y="4860131"/>
            <a:ext cx="983572" cy="9003995"/>
          </a:xfrm>
        </p:spPr>
        <p:txBody>
          <a:bodyPr/>
          <a:lstStyle>
            <a:lvl1pPr marL="0" indent="0">
              <a:buNone/>
              <a:defRPr sz="534"/>
            </a:lvl1pPr>
            <a:lvl2pPr marL="152476" indent="0">
              <a:buNone/>
              <a:defRPr sz="467"/>
            </a:lvl2pPr>
            <a:lvl3pPr marL="304952" indent="0">
              <a:buNone/>
              <a:defRPr sz="400"/>
            </a:lvl3pPr>
            <a:lvl4pPr marL="457429" indent="0">
              <a:buNone/>
              <a:defRPr sz="334"/>
            </a:lvl4pPr>
            <a:lvl5pPr marL="609905" indent="0">
              <a:buNone/>
              <a:defRPr sz="334"/>
            </a:lvl5pPr>
            <a:lvl6pPr marL="762381" indent="0">
              <a:buNone/>
              <a:defRPr sz="334"/>
            </a:lvl6pPr>
            <a:lvl7pPr marL="914857" indent="0">
              <a:buNone/>
              <a:defRPr sz="334"/>
            </a:lvl7pPr>
            <a:lvl8pPr marL="1067333" indent="0">
              <a:buNone/>
              <a:defRPr sz="334"/>
            </a:lvl8pPr>
            <a:lvl9pPr marL="1219810" indent="0">
              <a:buNone/>
              <a:defRPr sz="33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343F-8827-4555-8B84-8BACBFD780F0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A3C6-DEB8-4AF1-A18F-F5075AF3E1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098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9659" y="862527"/>
            <a:ext cx="2630270" cy="3131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9659" y="4312617"/>
            <a:ext cx="2630270" cy="10279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9659" y="15015410"/>
            <a:ext cx="686157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0343F-8827-4555-8B84-8BACBFD780F0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0176" y="15015410"/>
            <a:ext cx="1029236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53772" y="15015410"/>
            <a:ext cx="686157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FA3C6-DEB8-4AF1-A18F-F5075AF3E1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418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04952" rtl="0" eaLnBrk="1" latinLnBrk="0" hangingPunct="1">
        <a:lnSpc>
          <a:spcPct val="90000"/>
        </a:lnSpc>
        <a:spcBef>
          <a:spcPct val="0"/>
        </a:spcBef>
        <a:buNone/>
        <a:defRPr sz="14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238" indent="-76238" algn="l" defTabSz="304952" rtl="0" eaLnBrk="1" latinLnBrk="0" hangingPunct="1">
        <a:lnSpc>
          <a:spcPct val="90000"/>
        </a:lnSpc>
        <a:spcBef>
          <a:spcPts val="334"/>
        </a:spcBef>
        <a:buFont typeface="Arial" panose="020B0604020202020204" pitchFamily="34" charset="0"/>
        <a:buChar char="•"/>
        <a:defRPr sz="934" kern="1200">
          <a:solidFill>
            <a:schemeClr val="tx1"/>
          </a:solidFill>
          <a:latin typeface="+mn-lt"/>
          <a:ea typeface="+mn-ea"/>
          <a:cs typeface="+mn-cs"/>
        </a:defRPr>
      </a:lvl1pPr>
      <a:lvl2pPr marL="228714" indent="-76238" algn="l" defTabSz="304952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1191" indent="-76238" algn="l" defTabSz="304952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3pPr>
      <a:lvl4pPr marL="533667" indent="-76238" algn="l" defTabSz="304952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86143" indent="-76238" algn="l" defTabSz="304952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38619" indent="-76238" algn="l" defTabSz="304952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91095" indent="-76238" algn="l" defTabSz="304952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43572" indent="-76238" algn="l" defTabSz="304952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96048" indent="-76238" algn="l" defTabSz="304952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476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4952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429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9905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2381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857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67333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19810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圖片 65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70790"/>
            <a:ext cx="3056400" cy="7069274"/>
          </a:xfrm>
          <a:prstGeom prst="rect">
            <a:avLst/>
          </a:prstGeom>
        </p:spPr>
      </p:pic>
      <p:sp>
        <p:nvSpPr>
          <p:cNvPr id="67" name="矩形 66"/>
          <p:cNvSpPr/>
          <p:nvPr/>
        </p:nvSpPr>
        <p:spPr>
          <a:xfrm>
            <a:off x="-1" y="-17766"/>
            <a:ext cx="3049200" cy="457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-1" y="-17768"/>
            <a:ext cx="3049200" cy="4081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9" name="圖片 6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390386"/>
            <a:ext cx="3057209" cy="1539116"/>
          </a:xfrm>
          <a:prstGeom prst="rect">
            <a:avLst/>
          </a:prstGeom>
        </p:spPr>
      </p:pic>
      <p:pic>
        <p:nvPicPr>
          <p:cNvPr id="70" name="圖片 6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83569"/>
            <a:ext cx="3057209" cy="3057209"/>
          </a:xfrm>
          <a:prstGeom prst="rect">
            <a:avLst/>
          </a:prstGeom>
        </p:spPr>
      </p:pic>
      <p:grpSp>
        <p:nvGrpSpPr>
          <p:cNvPr id="71" name="群組 70"/>
          <p:cNvGrpSpPr/>
          <p:nvPr/>
        </p:nvGrpSpPr>
        <p:grpSpPr>
          <a:xfrm>
            <a:off x="104171" y="96280"/>
            <a:ext cx="238668" cy="144000"/>
            <a:chOff x="183781" y="98973"/>
            <a:chExt cx="188885" cy="116141"/>
          </a:xfrm>
        </p:grpSpPr>
        <p:sp>
          <p:nvSpPr>
            <p:cNvPr id="72" name="圓角矩形 71"/>
            <p:cNvSpPr/>
            <p:nvPr/>
          </p:nvSpPr>
          <p:spPr>
            <a:xfrm>
              <a:off x="183783" y="98973"/>
              <a:ext cx="188883" cy="18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圓角矩形 72"/>
            <p:cNvSpPr/>
            <p:nvPr/>
          </p:nvSpPr>
          <p:spPr>
            <a:xfrm>
              <a:off x="183782" y="145754"/>
              <a:ext cx="188883" cy="18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圓角矩形 73"/>
            <p:cNvSpPr/>
            <p:nvPr/>
          </p:nvSpPr>
          <p:spPr>
            <a:xfrm>
              <a:off x="183781" y="197114"/>
              <a:ext cx="188883" cy="18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5" name="矩形 74"/>
          <p:cNvSpPr/>
          <p:nvPr/>
        </p:nvSpPr>
        <p:spPr>
          <a:xfrm>
            <a:off x="157401" y="2011888"/>
            <a:ext cx="1219201" cy="35304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EVENT News</a:t>
            </a:r>
            <a:endParaRPr lang="zh-TW" altLang="en-US" sz="1200" dirty="0"/>
          </a:p>
        </p:txBody>
      </p:sp>
      <p:pic>
        <p:nvPicPr>
          <p:cNvPr id="76" name="圖片 7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01" y="2504478"/>
            <a:ext cx="2734397" cy="1474151"/>
          </a:xfrm>
          <a:prstGeom prst="rect">
            <a:avLst/>
          </a:prstGeom>
        </p:spPr>
      </p:pic>
      <p:pic>
        <p:nvPicPr>
          <p:cNvPr id="77" name="圖片 7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0" y="4933160"/>
            <a:ext cx="3057209" cy="3057209"/>
          </a:xfrm>
          <a:prstGeom prst="rect">
            <a:avLst/>
          </a:prstGeom>
        </p:spPr>
      </p:pic>
      <p:sp>
        <p:nvSpPr>
          <p:cNvPr id="78" name="矩形 77"/>
          <p:cNvSpPr/>
          <p:nvPr/>
        </p:nvSpPr>
        <p:spPr>
          <a:xfrm>
            <a:off x="178383" y="4147548"/>
            <a:ext cx="1219201" cy="35304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Hot Pats</a:t>
            </a:r>
            <a:endParaRPr lang="zh-TW" altLang="en-US" sz="1200" dirty="0"/>
          </a:p>
        </p:txBody>
      </p:sp>
      <p:pic>
        <p:nvPicPr>
          <p:cNvPr id="79" name="圖片 7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74" y="4672483"/>
            <a:ext cx="2734397" cy="1474151"/>
          </a:xfrm>
          <a:prstGeom prst="rect">
            <a:avLst/>
          </a:prstGeom>
        </p:spPr>
      </p:pic>
      <p:pic>
        <p:nvPicPr>
          <p:cNvPr id="80" name="圖片 79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90364"/>
            <a:ext cx="3056400" cy="471840"/>
          </a:xfrm>
          <a:prstGeom prst="rect">
            <a:avLst/>
          </a:prstGeom>
        </p:spPr>
      </p:pic>
      <p:sp>
        <p:nvSpPr>
          <p:cNvPr id="81" name="矩形 80"/>
          <p:cNvSpPr/>
          <p:nvPr/>
        </p:nvSpPr>
        <p:spPr>
          <a:xfrm>
            <a:off x="178383" y="6360384"/>
            <a:ext cx="1219201" cy="35304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Competition</a:t>
            </a:r>
            <a:endParaRPr lang="zh-TW" altLang="en-US" sz="1200" dirty="0"/>
          </a:p>
        </p:txBody>
      </p:sp>
      <p:pic>
        <p:nvPicPr>
          <p:cNvPr id="82" name="圖片 8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83" y="6870659"/>
            <a:ext cx="2734397" cy="1380075"/>
          </a:xfrm>
          <a:prstGeom prst="rect">
            <a:avLst/>
          </a:prstGeom>
        </p:spPr>
      </p:pic>
      <p:sp>
        <p:nvSpPr>
          <p:cNvPr id="83" name="矩形 82"/>
          <p:cNvSpPr/>
          <p:nvPr/>
        </p:nvSpPr>
        <p:spPr>
          <a:xfrm>
            <a:off x="157403" y="8505622"/>
            <a:ext cx="856061" cy="36979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/>
              <a:t>歷屆冠軍</a:t>
            </a:r>
            <a:endParaRPr lang="zh-TW" altLang="en-US" sz="1200" dirty="0"/>
          </a:p>
        </p:txBody>
      </p:sp>
      <p:sp>
        <p:nvSpPr>
          <p:cNvPr id="84" name="矩形 83"/>
          <p:cNvSpPr/>
          <p:nvPr/>
        </p:nvSpPr>
        <p:spPr>
          <a:xfrm>
            <a:off x="162543" y="8936376"/>
            <a:ext cx="1524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200" b="1" dirty="0">
                <a:solidFill>
                  <a:srgbClr val="FFFFFF"/>
                </a:solidFill>
                <a:latin typeface="Arial" panose="020B0604020202020204" pitchFamily="34" charset="0"/>
              </a:rPr>
              <a:t>冠軍是我</a:t>
            </a:r>
          </a:p>
          <a:p>
            <a:r>
              <a:rPr lang="zh-TW" altLang="en-US" sz="1200" b="1" dirty="0">
                <a:solidFill>
                  <a:srgbClr val="FFFFFF"/>
                </a:solidFill>
                <a:latin typeface="Arial" panose="020B0604020202020204" pitchFamily="34" charset="0"/>
              </a:rPr>
              <a:t>冠軍是我</a:t>
            </a:r>
          </a:p>
          <a:p>
            <a:r>
              <a:rPr lang="zh-TW" altLang="en-US" sz="1200" b="1" dirty="0">
                <a:solidFill>
                  <a:srgbClr val="FFFFFF"/>
                </a:solidFill>
                <a:latin typeface="Arial" panose="020B0604020202020204" pitchFamily="34" charset="0"/>
              </a:rPr>
              <a:t>冠軍是我</a:t>
            </a:r>
          </a:p>
          <a:p>
            <a:r>
              <a:rPr lang="zh-TW" altLang="en-US" sz="1200" b="1" dirty="0">
                <a:solidFill>
                  <a:srgbClr val="FFFFFF"/>
                </a:solidFill>
                <a:latin typeface="Arial" panose="020B0604020202020204" pitchFamily="34" charset="0"/>
              </a:rPr>
              <a:t>冠軍是我</a:t>
            </a:r>
          </a:p>
          <a:p>
            <a:r>
              <a:rPr lang="zh-TW" altLang="en-US" sz="1200" b="1" dirty="0">
                <a:solidFill>
                  <a:srgbClr val="FFFFFF"/>
                </a:solidFill>
                <a:latin typeface="Arial" panose="020B0604020202020204" pitchFamily="34" charset="0"/>
              </a:rPr>
              <a:t>冠軍是我</a:t>
            </a:r>
          </a:p>
          <a:p>
            <a:r>
              <a:rPr lang="zh-TW" altLang="en-US" sz="1200" b="1" dirty="0">
                <a:solidFill>
                  <a:srgbClr val="FFFFFF"/>
                </a:solidFill>
                <a:latin typeface="Arial" panose="020B0604020202020204" pitchFamily="34" charset="0"/>
              </a:rPr>
              <a:t>冠軍是我</a:t>
            </a:r>
          </a:p>
          <a:p>
            <a:r>
              <a:rPr lang="zh-TW" altLang="en-US" sz="1200" b="1" dirty="0">
                <a:solidFill>
                  <a:srgbClr val="FFFFFF"/>
                </a:solidFill>
                <a:latin typeface="Arial" panose="020B0604020202020204" pitchFamily="34" charset="0"/>
              </a:rPr>
              <a:t>冠軍是我</a:t>
            </a:r>
          </a:p>
          <a:p>
            <a:r>
              <a:rPr lang="zh-TW" altLang="en-US" sz="1200" b="1" dirty="0">
                <a:solidFill>
                  <a:srgbClr val="FFFFFF"/>
                </a:solidFill>
                <a:latin typeface="Arial" panose="020B0604020202020204" pitchFamily="34" charset="0"/>
              </a:rPr>
              <a:t>冠軍是我</a:t>
            </a:r>
          </a:p>
        </p:txBody>
      </p:sp>
      <p:sp>
        <p:nvSpPr>
          <p:cNvPr id="85" name="矩形 84"/>
          <p:cNvSpPr/>
          <p:nvPr/>
        </p:nvSpPr>
        <p:spPr>
          <a:xfrm>
            <a:off x="666726" y="10629861"/>
            <a:ext cx="515637" cy="20629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/>
              <a:t>more</a:t>
            </a:r>
            <a:endParaRPr lang="zh-TW" altLang="en-US" sz="1000" dirty="0"/>
          </a:p>
        </p:txBody>
      </p:sp>
      <p:sp>
        <p:nvSpPr>
          <p:cNvPr id="86" name="矩形 85"/>
          <p:cNvSpPr/>
          <p:nvPr/>
        </p:nvSpPr>
        <p:spPr>
          <a:xfrm>
            <a:off x="157403" y="11024490"/>
            <a:ext cx="856061" cy="36979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/>
              <a:t>精彩片段</a:t>
            </a:r>
            <a:endParaRPr lang="zh-TW" altLang="en-US" sz="1200" dirty="0"/>
          </a:p>
        </p:txBody>
      </p:sp>
      <p:pic>
        <p:nvPicPr>
          <p:cNvPr id="87" name="圖片 8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85" y="11613171"/>
            <a:ext cx="2561025" cy="1694864"/>
          </a:xfrm>
          <a:prstGeom prst="rect">
            <a:avLst/>
          </a:prstGeom>
        </p:spPr>
      </p:pic>
      <p:sp>
        <p:nvSpPr>
          <p:cNvPr id="88" name="矩形 87"/>
          <p:cNvSpPr/>
          <p:nvPr/>
        </p:nvSpPr>
        <p:spPr>
          <a:xfrm>
            <a:off x="157403" y="13550138"/>
            <a:ext cx="856061" cy="36979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/>
              <a:t>討論專區</a:t>
            </a:r>
            <a:endParaRPr lang="zh-TW" altLang="en-US" sz="1200" dirty="0"/>
          </a:p>
        </p:txBody>
      </p:sp>
      <p:pic>
        <p:nvPicPr>
          <p:cNvPr id="89" name="圖片 8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36" y="14131004"/>
            <a:ext cx="512426" cy="512426"/>
          </a:xfrm>
          <a:prstGeom prst="rect">
            <a:avLst/>
          </a:prstGeom>
        </p:spPr>
      </p:pic>
      <p:pic>
        <p:nvPicPr>
          <p:cNvPr id="90" name="圖片 8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530" y="14124470"/>
            <a:ext cx="512426" cy="512426"/>
          </a:xfrm>
          <a:prstGeom prst="rect">
            <a:avLst/>
          </a:prstGeom>
        </p:spPr>
      </p:pic>
      <p:pic>
        <p:nvPicPr>
          <p:cNvPr id="91" name="圖片 9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509" y="14124155"/>
            <a:ext cx="512426" cy="512426"/>
          </a:xfrm>
          <a:prstGeom prst="rect">
            <a:avLst/>
          </a:prstGeom>
        </p:spPr>
      </p:pic>
      <p:pic>
        <p:nvPicPr>
          <p:cNvPr id="92" name="圖片 9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773" y="-5341"/>
            <a:ext cx="364552" cy="364552"/>
          </a:xfrm>
          <a:prstGeom prst="rect">
            <a:avLst/>
          </a:prstGeom>
        </p:spPr>
      </p:pic>
      <p:sp>
        <p:nvSpPr>
          <p:cNvPr id="93" name="矩形 92"/>
          <p:cNvSpPr/>
          <p:nvPr/>
        </p:nvSpPr>
        <p:spPr>
          <a:xfrm>
            <a:off x="-390" y="14874754"/>
            <a:ext cx="3049589" cy="55103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文字方塊 93"/>
          <p:cNvSpPr txBox="1"/>
          <p:nvPr/>
        </p:nvSpPr>
        <p:spPr>
          <a:xfrm>
            <a:off x="675737" y="15102646"/>
            <a:ext cx="17396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Copyright  2016 CSIE 102590037</a:t>
            </a:r>
            <a:endParaRPr lang="zh-TW" altLang="en-US" sz="800" dirty="0">
              <a:solidFill>
                <a:schemeClr val="bg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95" name="圖片 9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59" y="14948060"/>
            <a:ext cx="352810" cy="347275"/>
          </a:xfrm>
          <a:prstGeom prst="rect">
            <a:avLst/>
          </a:prstGeom>
        </p:spPr>
      </p:pic>
      <p:sp>
        <p:nvSpPr>
          <p:cNvPr id="96" name="文字方塊 95"/>
          <p:cNvSpPr txBox="1"/>
          <p:nvPr/>
        </p:nvSpPr>
        <p:spPr>
          <a:xfrm>
            <a:off x="585431" y="14728661"/>
            <a:ext cx="2225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本網站部分</a:t>
            </a:r>
            <a:r>
              <a:rPr lang="zh-TW" altLang="en-US" sz="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內容涉及暴力</a:t>
            </a:r>
            <a:r>
              <a:rPr lang="zh-TW" altLang="en-US" sz="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情節，請</a:t>
            </a:r>
            <a:r>
              <a:rPr lang="zh-TW" altLang="en-US" sz="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避免</a:t>
            </a:r>
            <a:r>
              <a:rPr lang="zh-TW" altLang="en-US" sz="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沉迷</a:t>
            </a:r>
            <a:endParaRPr lang="zh-TW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255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40</Words>
  <Application>Microsoft Office PowerPoint</Application>
  <PresentationFormat>自訂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Arial Unicode MS</vt:lpstr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呂孟穎</dc:creator>
  <cp:lastModifiedBy>呂孟穎</cp:lastModifiedBy>
  <cp:revision>1</cp:revision>
  <dcterms:created xsi:type="dcterms:W3CDTF">2016-05-17T10:59:15Z</dcterms:created>
  <dcterms:modified xsi:type="dcterms:W3CDTF">2016-05-17T11:03:01Z</dcterms:modified>
</cp:coreProperties>
</file>