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0" r:id="rId5"/>
    <p:sldId id="267" r:id="rId6"/>
    <p:sldId id="261" r:id="rId7"/>
    <p:sldId id="268" r:id="rId8"/>
    <p:sldId id="262" r:id="rId9"/>
    <p:sldId id="269" r:id="rId10"/>
    <p:sldId id="263" r:id="rId11"/>
    <p:sldId id="272" r:id="rId12"/>
    <p:sldId id="264" r:id="rId13"/>
    <p:sldId id="270" r:id="rId14"/>
    <p:sldId id="265" r:id="rId15"/>
    <p:sldId id="271" r:id="rId16"/>
  </p:sldIdLst>
  <p:sldSz cx="18291175" cy="9097963"/>
  <p:notesSz cx="6858000" cy="9144000"/>
  <p:defaultTextStyle>
    <a:defPPr>
      <a:defRPr lang="zh-TW"/>
    </a:defPPr>
    <a:lvl1pPr marL="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1pPr>
    <a:lvl2pPr marL="670530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2pPr>
    <a:lvl3pPr marL="134105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3pPr>
    <a:lvl4pPr marL="2011589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4pPr>
    <a:lvl5pPr marL="268211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5pPr>
    <a:lvl6pPr marL="3352648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6pPr>
    <a:lvl7pPr marL="402317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7pPr>
    <a:lvl8pPr marL="4693707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8pPr>
    <a:lvl9pPr marL="5364236" algn="l" defTabSz="1341059" rtl="0" eaLnBrk="1" latinLnBrk="0" hangingPunct="1">
      <a:defRPr sz="2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6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382" autoAdjust="0"/>
    <p:restoredTop sz="94660"/>
  </p:normalViewPr>
  <p:slideViewPr>
    <p:cSldViewPr snapToGrid="0">
      <p:cViewPr varScale="1">
        <p:scale>
          <a:sx n="56" d="100"/>
          <a:sy n="56" d="100"/>
        </p:scale>
        <p:origin x="564" y="66"/>
      </p:cViewPr>
      <p:guideLst>
        <p:guide orient="horz" pos="286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8" y="1488951"/>
            <a:ext cx="15547500" cy="3167439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8" y="4778539"/>
            <a:ext cx="13718382" cy="219656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99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3" y="484383"/>
            <a:ext cx="3944034" cy="77101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20" y="484383"/>
            <a:ext cx="11603464" cy="77101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18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79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3" y="2268177"/>
            <a:ext cx="15776139" cy="3784499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3" y="6088477"/>
            <a:ext cx="15776139" cy="199018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16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9" y="2421913"/>
            <a:ext cx="7773750" cy="577257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421913"/>
            <a:ext cx="7773750" cy="577257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484385"/>
            <a:ext cx="15776139" cy="1758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4" y="2230267"/>
            <a:ext cx="7738022" cy="109301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4" y="3323285"/>
            <a:ext cx="7738022" cy="488804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12" y="2230267"/>
            <a:ext cx="7776131" cy="109301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12" y="3323285"/>
            <a:ext cx="7776131" cy="488804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24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22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04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2" y="606531"/>
            <a:ext cx="5899381" cy="21228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1" y="1309941"/>
            <a:ext cx="9259908" cy="6465451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2" y="2729390"/>
            <a:ext cx="5899381" cy="5056530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75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2" y="606531"/>
            <a:ext cx="5899381" cy="21228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1" y="1309941"/>
            <a:ext cx="9259908" cy="64654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2" y="2729390"/>
            <a:ext cx="5899381" cy="5056530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0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20" y="484385"/>
            <a:ext cx="15776139" cy="1758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20" y="2421913"/>
            <a:ext cx="15776139" cy="577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9" y="8432465"/>
            <a:ext cx="4115514" cy="484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7A55-8FF4-4DE3-A5ED-FEABF9E5FB60}" type="datetimeFigureOut">
              <a:rPr lang="zh-TW" altLang="en-US" smtClean="0"/>
              <a:t>2016/4/12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8432465"/>
            <a:ext cx="6173272" cy="484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4" y="8432465"/>
            <a:ext cx="4115514" cy="484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382D-5B1C-4707-989A-E22663E04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1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</p:grpSpPr>
        <p:sp>
          <p:nvSpPr>
            <p:cNvPr id="5" name="矩形 4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0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-16932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7379833" y="-16937"/>
            <a:ext cx="6480000" cy="9097969"/>
            <a:chOff x="6474268" y="-4"/>
            <a:chExt cx="5337388" cy="9097969"/>
          </a:xfrm>
        </p:grpSpPr>
        <p:grpSp>
          <p:nvGrpSpPr>
            <p:cNvPr id="39" name="群組 38"/>
            <p:cNvGrpSpPr/>
            <p:nvPr/>
          </p:nvGrpSpPr>
          <p:grpSpPr>
            <a:xfrm>
              <a:off x="6474268" y="-4"/>
              <a:ext cx="5337388" cy="9097969"/>
              <a:chOff x="6474268" y="-4"/>
              <a:chExt cx="5337388" cy="9097969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6497871" y="-3"/>
                <a:ext cx="5313785" cy="9097964"/>
                <a:chOff x="6497871" y="-3"/>
                <a:chExt cx="5313785" cy="9097964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6497871" y="-3"/>
                  <a:ext cx="5313785" cy="9097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7906258" y="538413"/>
                  <a:ext cx="24786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/>
                    <a:t>美食評論</a:t>
                  </a:r>
                </a:p>
              </p:txBody>
            </p:sp>
          </p:grpSp>
          <p:cxnSp>
            <p:nvCxnSpPr>
              <p:cNvPr id="10" name="直線接點 9"/>
              <p:cNvCxnSpPr/>
              <p:nvPr/>
            </p:nvCxnSpPr>
            <p:spPr>
              <a:xfrm>
                <a:off x="6474268" y="0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11797609" y="-4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6922530" y="1208315"/>
              <a:ext cx="4190627" cy="1665514"/>
              <a:chOff x="6922530" y="1208315"/>
              <a:chExt cx="4190627" cy="1665514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6922530" y="1208315"/>
                <a:ext cx="983728" cy="762000"/>
                <a:chOff x="6922530" y="1208315"/>
                <a:chExt cx="983728" cy="7620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922530" y="1208315"/>
                  <a:ext cx="983728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" name="直線接點 8"/>
                <p:cNvCxnSpPr/>
                <p:nvPr/>
              </p:nvCxnSpPr>
              <p:spPr>
                <a:xfrm flipV="1"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/>
              <p:cNvSpPr/>
              <p:nvPr/>
            </p:nvSpPr>
            <p:spPr>
              <a:xfrm>
                <a:off x="6922530" y="2329543"/>
                <a:ext cx="4190627" cy="544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6922530" y="2329543"/>
                <a:ext cx="1567543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</p:txBody>
          </p:sp>
        </p:grpSp>
        <p:grpSp>
          <p:nvGrpSpPr>
            <p:cNvPr id="119" name="群組 118"/>
            <p:cNvGrpSpPr/>
            <p:nvPr/>
          </p:nvGrpSpPr>
          <p:grpSpPr>
            <a:xfrm>
              <a:off x="6922530" y="3370135"/>
              <a:ext cx="4190627" cy="1665514"/>
              <a:chOff x="6922530" y="1208315"/>
              <a:chExt cx="4190627" cy="1665514"/>
            </a:xfrm>
          </p:grpSpPr>
          <p:grpSp>
            <p:nvGrpSpPr>
              <p:cNvPr id="120" name="群組 119"/>
              <p:cNvGrpSpPr/>
              <p:nvPr/>
            </p:nvGrpSpPr>
            <p:grpSpPr>
              <a:xfrm>
                <a:off x="6922530" y="1208315"/>
                <a:ext cx="983728" cy="762000"/>
                <a:chOff x="6922530" y="1208315"/>
                <a:chExt cx="983728" cy="762000"/>
              </a:xfrm>
            </p:grpSpPr>
            <p:sp>
              <p:nvSpPr>
                <p:cNvPr id="123" name="矩形 122"/>
                <p:cNvSpPr/>
                <p:nvPr/>
              </p:nvSpPr>
              <p:spPr>
                <a:xfrm>
                  <a:off x="6922530" y="1208315"/>
                  <a:ext cx="983728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4" name="直線接點 123"/>
                <p:cNvCxnSpPr/>
                <p:nvPr/>
              </p:nvCxnSpPr>
              <p:spPr>
                <a:xfrm flipV="1"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接點 124"/>
                <p:cNvCxnSpPr/>
                <p:nvPr/>
              </p:nvCxnSpPr>
              <p:spPr>
                <a:xfrm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矩形 120"/>
              <p:cNvSpPr/>
              <p:nvPr/>
            </p:nvSpPr>
            <p:spPr>
              <a:xfrm>
                <a:off x="6922530" y="2329543"/>
                <a:ext cx="4190627" cy="544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文字方塊 121"/>
              <p:cNvSpPr txBox="1"/>
              <p:nvPr/>
            </p:nvSpPr>
            <p:spPr>
              <a:xfrm>
                <a:off x="6922530" y="2329543"/>
                <a:ext cx="1567543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6922529" y="5531955"/>
              <a:ext cx="4190627" cy="1665514"/>
              <a:chOff x="6922530" y="1208315"/>
              <a:chExt cx="4190627" cy="1665514"/>
            </a:xfrm>
          </p:grpSpPr>
          <p:grpSp>
            <p:nvGrpSpPr>
              <p:cNvPr id="127" name="群組 126"/>
              <p:cNvGrpSpPr/>
              <p:nvPr/>
            </p:nvGrpSpPr>
            <p:grpSpPr>
              <a:xfrm>
                <a:off x="6922530" y="1208315"/>
                <a:ext cx="983728" cy="762000"/>
                <a:chOff x="6922530" y="1208315"/>
                <a:chExt cx="983728" cy="762000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6922530" y="1208315"/>
                  <a:ext cx="983728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1" name="直線接點 130"/>
                <p:cNvCxnSpPr/>
                <p:nvPr/>
              </p:nvCxnSpPr>
              <p:spPr>
                <a:xfrm flipV="1"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線接點 131"/>
                <p:cNvCxnSpPr/>
                <p:nvPr/>
              </p:nvCxnSpPr>
              <p:spPr>
                <a:xfrm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矩形 127"/>
              <p:cNvSpPr/>
              <p:nvPr/>
            </p:nvSpPr>
            <p:spPr>
              <a:xfrm>
                <a:off x="6922530" y="2329543"/>
                <a:ext cx="4190627" cy="544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6922530" y="2329543"/>
                <a:ext cx="1567543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</p:txBody>
          </p:sp>
        </p:grpSp>
      </p:grpSp>
      <p:sp>
        <p:nvSpPr>
          <p:cNvPr id="21" name="文字方塊 20"/>
          <p:cNvSpPr txBox="1"/>
          <p:nvPr/>
        </p:nvSpPr>
        <p:spPr>
          <a:xfrm>
            <a:off x="6497871" y="-1763485"/>
            <a:ext cx="532334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評論內文為上下</a:t>
            </a:r>
            <a:r>
              <a:rPr lang="zh-TW" altLang="en-US" dirty="0"/>
              <a:t>卷軸</a:t>
            </a:r>
          </a:p>
        </p:txBody>
      </p:sp>
      <p:grpSp>
        <p:nvGrpSpPr>
          <p:cNvPr id="114" name="群組 113"/>
          <p:cNvGrpSpPr/>
          <p:nvPr/>
        </p:nvGrpSpPr>
        <p:grpSpPr>
          <a:xfrm>
            <a:off x="3077058" y="-8467"/>
            <a:ext cx="4320000" cy="9097963"/>
            <a:chOff x="6957558" y="-2"/>
            <a:chExt cx="4368745" cy="9097965"/>
          </a:xfrm>
        </p:grpSpPr>
        <p:sp>
          <p:nvSpPr>
            <p:cNvPr id="115" name="矩形 114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18" name="群組 117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3" name="直線接點 152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接點 153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線接點 132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39" name="群組 138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0" name="直線接點 14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接點 15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群組 139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7" name="直線接點 146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接點 147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群組 140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4" name="直線接點 14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接點 14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2" name="文字方塊 141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84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圖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98039" cy="9097963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21" y="-7777"/>
            <a:ext cx="6462918" cy="911351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7379833" y="-16937"/>
            <a:ext cx="6462946" cy="9097969"/>
            <a:chOff x="6474268" y="-4"/>
            <a:chExt cx="5323341" cy="9097969"/>
          </a:xfrm>
        </p:grpSpPr>
        <p:grpSp>
          <p:nvGrpSpPr>
            <p:cNvPr id="39" name="群組 38"/>
            <p:cNvGrpSpPr/>
            <p:nvPr/>
          </p:nvGrpSpPr>
          <p:grpSpPr>
            <a:xfrm>
              <a:off x="6474268" y="-4"/>
              <a:ext cx="5323341" cy="9097969"/>
              <a:chOff x="6474268" y="-4"/>
              <a:chExt cx="5323341" cy="9097969"/>
            </a:xfrm>
          </p:grpSpPr>
          <p:sp>
            <p:nvSpPr>
              <p:cNvPr id="48" name="文字方塊 47"/>
              <p:cNvSpPr txBox="1"/>
              <p:nvPr/>
            </p:nvSpPr>
            <p:spPr>
              <a:xfrm>
                <a:off x="7906258" y="538413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美食評論</a:t>
                </a:r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>
                <a:off x="6474268" y="0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11797609" y="-4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>
              <a:off x="6922530" y="1208315"/>
              <a:ext cx="4190627" cy="1665514"/>
              <a:chOff x="6922530" y="1208315"/>
              <a:chExt cx="4190627" cy="1665514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6922530" y="1208315"/>
                <a:ext cx="983728" cy="762000"/>
                <a:chOff x="6922530" y="1208315"/>
                <a:chExt cx="983728" cy="7620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922530" y="1208315"/>
                  <a:ext cx="983728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" name="直線接點 8"/>
                <p:cNvCxnSpPr/>
                <p:nvPr/>
              </p:nvCxnSpPr>
              <p:spPr>
                <a:xfrm flipV="1"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/>
              <p:cNvSpPr/>
              <p:nvPr/>
            </p:nvSpPr>
            <p:spPr>
              <a:xfrm>
                <a:off x="6922530" y="2329543"/>
                <a:ext cx="4190627" cy="544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6922530" y="2329543"/>
                <a:ext cx="1567543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</p:txBody>
          </p:sp>
        </p:grpSp>
        <p:grpSp>
          <p:nvGrpSpPr>
            <p:cNvPr id="119" name="群組 118"/>
            <p:cNvGrpSpPr/>
            <p:nvPr/>
          </p:nvGrpSpPr>
          <p:grpSpPr>
            <a:xfrm>
              <a:off x="6922530" y="3370135"/>
              <a:ext cx="4190627" cy="1665514"/>
              <a:chOff x="6922530" y="1208315"/>
              <a:chExt cx="4190627" cy="1665514"/>
            </a:xfrm>
          </p:grpSpPr>
          <p:grpSp>
            <p:nvGrpSpPr>
              <p:cNvPr id="120" name="群組 119"/>
              <p:cNvGrpSpPr/>
              <p:nvPr/>
            </p:nvGrpSpPr>
            <p:grpSpPr>
              <a:xfrm>
                <a:off x="6922530" y="1208315"/>
                <a:ext cx="983728" cy="762000"/>
                <a:chOff x="6922530" y="1208315"/>
                <a:chExt cx="983728" cy="762000"/>
              </a:xfrm>
            </p:grpSpPr>
            <p:sp>
              <p:nvSpPr>
                <p:cNvPr id="123" name="矩形 122"/>
                <p:cNvSpPr/>
                <p:nvPr/>
              </p:nvSpPr>
              <p:spPr>
                <a:xfrm>
                  <a:off x="6922530" y="1208315"/>
                  <a:ext cx="983728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4" name="直線接點 123"/>
                <p:cNvCxnSpPr/>
                <p:nvPr/>
              </p:nvCxnSpPr>
              <p:spPr>
                <a:xfrm flipV="1"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線接點 124"/>
                <p:cNvCxnSpPr/>
                <p:nvPr/>
              </p:nvCxnSpPr>
              <p:spPr>
                <a:xfrm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矩形 120"/>
              <p:cNvSpPr/>
              <p:nvPr/>
            </p:nvSpPr>
            <p:spPr>
              <a:xfrm>
                <a:off x="6922530" y="2329543"/>
                <a:ext cx="4190627" cy="544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文字方塊 121"/>
              <p:cNvSpPr txBox="1"/>
              <p:nvPr/>
            </p:nvSpPr>
            <p:spPr>
              <a:xfrm>
                <a:off x="6922530" y="2329543"/>
                <a:ext cx="1567543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6922529" y="5531955"/>
              <a:ext cx="4190627" cy="1665514"/>
              <a:chOff x="6922530" y="1208315"/>
              <a:chExt cx="4190627" cy="1665514"/>
            </a:xfrm>
          </p:grpSpPr>
          <p:grpSp>
            <p:nvGrpSpPr>
              <p:cNvPr id="127" name="群組 126"/>
              <p:cNvGrpSpPr/>
              <p:nvPr/>
            </p:nvGrpSpPr>
            <p:grpSpPr>
              <a:xfrm>
                <a:off x="6922530" y="1208315"/>
                <a:ext cx="983728" cy="762000"/>
                <a:chOff x="6922530" y="1208315"/>
                <a:chExt cx="983728" cy="762000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6922530" y="1208315"/>
                  <a:ext cx="983728" cy="76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1" name="直線接點 130"/>
                <p:cNvCxnSpPr/>
                <p:nvPr/>
              </p:nvCxnSpPr>
              <p:spPr>
                <a:xfrm flipV="1"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線接點 131"/>
                <p:cNvCxnSpPr/>
                <p:nvPr/>
              </p:nvCxnSpPr>
              <p:spPr>
                <a:xfrm>
                  <a:off x="6922530" y="1208315"/>
                  <a:ext cx="983728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矩形 127"/>
              <p:cNvSpPr/>
              <p:nvPr/>
            </p:nvSpPr>
            <p:spPr>
              <a:xfrm>
                <a:off x="6922530" y="2329543"/>
                <a:ext cx="4190627" cy="544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文字方塊 128"/>
              <p:cNvSpPr txBox="1"/>
              <p:nvPr/>
            </p:nvSpPr>
            <p:spPr>
              <a:xfrm>
                <a:off x="6922530" y="2329543"/>
                <a:ext cx="1567543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</p:txBody>
          </p:sp>
        </p:grpSp>
      </p:grpSp>
      <p:sp>
        <p:nvSpPr>
          <p:cNvPr id="21" name="文字方塊 20"/>
          <p:cNvSpPr txBox="1"/>
          <p:nvPr/>
        </p:nvSpPr>
        <p:spPr>
          <a:xfrm>
            <a:off x="6497871" y="-1763485"/>
            <a:ext cx="5323341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評論內文為上下</a:t>
            </a:r>
            <a:r>
              <a:rPr lang="zh-TW" altLang="en-US" dirty="0"/>
              <a:t>卷軸</a:t>
            </a:r>
          </a:p>
        </p:txBody>
      </p:sp>
      <p:grpSp>
        <p:nvGrpSpPr>
          <p:cNvPr id="114" name="群組 113"/>
          <p:cNvGrpSpPr/>
          <p:nvPr/>
        </p:nvGrpSpPr>
        <p:grpSpPr>
          <a:xfrm>
            <a:off x="3077058" y="-8467"/>
            <a:ext cx="4320000" cy="9097963"/>
            <a:chOff x="6957558" y="-2"/>
            <a:chExt cx="4368745" cy="9097965"/>
          </a:xfrm>
        </p:grpSpPr>
        <p:sp>
          <p:nvSpPr>
            <p:cNvPr id="115" name="矩形 114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18" name="群組 117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3" name="直線接點 152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接點 153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線接點 132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39" name="群組 138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0" name="直線接點 14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接點 15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群組 139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7" name="直線接點 146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接點 147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群組 140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4" name="直線接點 14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接點 14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2" name="文字方塊 141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3063969" y="-8467"/>
            <a:ext cx="4474469" cy="9097963"/>
            <a:chOff x="3060120" y="-7777"/>
            <a:chExt cx="4336859" cy="9097963"/>
          </a:xfrm>
        </p:grpSpPr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907" y="-7777"/>
              <a:ext cx="4322072" cy="9097963"/>
            </a:xfrm>
            <a:prstGeom prst="rect">
              <a:avLst/>
            </a:prstGeom>
          </p:spPr>
        </p:pic>
        <p:grpSp>
          <p:nvGrpSpPr>
            <p:cNvPr id="78" name="群組 77"/>
            <p:cNvGrpSpPr/>
            <p:nvPr/>
          </p:nvGrpSpPr>
          <p:grpSpPr>
            <a:xfrm>
              <a:off x="3060120" y="5894"/>
              <a:ext cx="4320000" cy="8995772"/>
              <a:chOff x="6957558" y="-2"/>
              <a:chExt cx="4368745" cy="8995774"/>
            </a:xfrm>
          </p:grpSpPr>
          <p:sp>
            <p:nvSpPr>
              <p:cNvPr id="95" name="文字方塊 94"/>
              <p:cNvSpPr txBox="1"/>
              <p:nvPr/>
            </p:nvSpPr>
            <p:spPr>
              <a:xfrm>
                <a:off x="7940072" y="4252001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餐廳介紹</a:t>
                </a:r>
                <a:endParaRPr lang="zh-TW" altLang="en-US" sz="2000" dirty="0"/>
              </a:p>
            </p:txBody>
          </p:sp>
          <p:grpSp>
            <p:nvGrpSpPr>
              <p:cNvPr id="96" name="群組 95"/>
              <p:cNvGrpSpPr/>
              <p:nvPr/>
            </p:nvGrpSpPr>
            <p:grpSpPr>
              <a:xfrm>
                <a:off x="7428864" y="-2"/>
                <a:ext cx="3423703" cy="3423600"/>
                <a:chOff x="7428864" y="-1"/>
                <a:chExt cx="3423703" cy="1805745"/>
              </a:xfrm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7428864" y="-1"/>
                  <a:ext cx="3423703" cy="18057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8" name="直線接點 157"/>
                <p:cNvCxnSpPr/>
                <p:nvPr/>
              </p:nvCxnSpPr>
              <p:spPr>
                <a:xfrm>
                  <a:off x="7428864" y="-1"/>
                  <a:ext cx="3423703" cy="1805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接點 158"/>
                <p:cNvCxnSpPr/>
                <p:nvPr/>
              </p:nvCxnSpPr>
              <p:spPr>
                <a:xfrm flipV="1">
                  <a:off x="7428864" y="0"/>
                  <a:ext cx="3423703" cy="1805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字方塊 96"/>
              <p:cNvSpPr txBox="1"/>
              <p:nvPr/>
            </p:nvSpPr>
            <p:spPr>
              <a:xfrm>
                <a:off x="7940072" y="354776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最新</a:t>
                </a:r>
                <a:r>
                  <a:rPr lang="zh-TW" altLang="en-US" sz="2000" dirty="0"/>
                  <a:t>消息</a:t>
                </a: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7940072" y="4956237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訂購餐點</a:t>
                </a:r>
              </a:p>
            </p:txBody>
          </p:sp>
          <p:sp>
            <p:nvSpPr>
              <p:cNvPr id="99" name="文字方塊 98"/>
              <p:cNvSpPr txBox="1"/>
              <p:nvPr/>
            </p:nvSpPr>
            <p:spPr>
              <a:xfrm>
                <a:off x="7950345" y="5660473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美食評論</a:t>
                </a:r>
                <a:endParaRPr lang="zh-TW" altLang="en-US" sz="2000" dirty="0"/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7950345" y="6364709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人員招募</a:t>
                </a:r>
                <a:endParaRPr lang="zh-TW" altLang="en-US" sz="2000" dirty="0"/>
              </a:p>
            </p:txBody>
          </p:sp>
          <p:sp>
            <p:nvSpPr>
              <p:cNvPr id="101" name="文字方塊 100"/>
              <p:cNvSpPr txBox="1"/>
              <p:nvPr/>
            </p:nvSpPr>
            <p:spPr>
              <a:xfrm>
                <a:off x="7950345" y="706894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關於我們</a:t>
                </a:r>
                <a:endParaRPr lang="zh-TW" altLang="en-US" sz="2000" dirty="0"/>
              </a:p>
            </p:txBody>
          </p:sp>
          <p:grpSp>
            <p:nvGrpSpPr>
              <p:cNvPr id="103" name="群組 102"/>
              <p:cNvGrpSpPr/>
              <p:nvPr/>
            </p:nvGrpSpPr>
            <p:grpSpPr>
              <a:xfrm>
                <a:off x="8367728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13" name="矩形 112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5" name="直線接點 154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接點 155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群組 103"/>
              <p:cNvGrpSpPr/>
              <p:nvPr/>
            </p:nvGrpSpPr>
            <p:grpSpPr>
              <a:xfrm>
                <a:off x="9025515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10" name="矩形 109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1" name="直線接點 110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線接點 111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群組 104"/>
              <p:cNvGrpSpPr/>
              <p:nvPr/>
            </p:nvGrpSpPr>
            <p:grpSpPr>
              <a:xfrm>
                <a:off x="9683302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8" name="直線接點 107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文字方塊 105"/>
              <p:cNvSpPr txBox="1"/>
              <p:nvPr/>
            </p:nvSpPr>
            <p:spPr>
              <a:xfrm>
                <a:off x="6957558" y="8625217"/>
                <a:ext cx="4368745" cy="370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 smtClean="0">
                    <a:solidFill>
                      <a:srgbClr val="FFFF00"/>
                    </a:solidFill>
                  </a:rPr>
                  <a:t>Copyrights © By NTUT FOOD</a:t>
                </a:r>
                <a:endParaRPr lang="zh-TW" altLang="en-US" sz="1800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649" y="7865245"/>
              <a:ext cx="508338" cy="508338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552" y="7861620"/>
              <a:ext cx="508584" cy="508584"/>
            </a:xfrm>
            <a:prstGeom prst="rect">
              <a:avLst/>
            </a:prstGeom>
          </p:spPr>
        </p:pic>
        <p:pic>
          <p:nvPicPr>
            <p:cNvPr id="94" name="圖片 9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02" y="7861653"/>
              <a:ext cx="508584" cy="508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86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-16932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12297107" y="0"/>
            <a:ext cx="0" cy="909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>
            <a:off x="17613220" y="40391"/>
            <a:ext cx="0" cy="909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535403" y="-2351314"/>
            <a:ext cx="677341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餐廳配合點餐表出現，點擊餐廳跳出內頁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5937554" y="-19882"/>
            <a:ext cx="6480000" cy="9097969"/>
            <a:chOff x="5937555" y="-19882"/>
            <a:chExt cx="5170623" cy="9097969"/>
          </a:xfrm>
        </p:grpSpPr>
        <p:grpSp>
          <p:nvGrpSpPr>
            <p:cNvPr id="459" name="群組 458"/>
            <p:cNvGrpSpPr/>
            <p:nvPr/>
          </p:nvGrpSpPr>
          <p:grpSpPr>
            <a:xfrm>
              <a:off x="5937555" y="-19882"/>
              <a:ext cx="5170623" cy="9097969"/>
              <a:chOff x="6474268" y="-4"/>
              <a:chExt cx="5337388" cy="9097969"/>
            </a:xfrm>
          </p:grpSpPr>
          <p:grpSp>
            <p:nvGrpSpPr>
              <p:cNvPr id="592" name="群組 591"/>
              <p:cNvGrpSpPr/>
              <p:nvPr/>
            </p:nvGrpSpPr>
            <p:grpSpPr>
              <a:xfrm>
                <a:off x="6497871" y="-3"/>
                <a:ext cx="5313785" cy="9097964"/>
                <a:chOff x="6497871" y="-3"/>
                <a:chExt cx="5313785" cy="9097964"/>
              </a:xfrm>
            </p:grpSpPr>
            <p:sp>
              <p:nvSpPr>
                <p:cNvPr id="595" name="矩形 594"/>
                <p:cNvSpPr/>
                <p:nvPr/>
              </p:nvSpPr>
              <p:spPr>
                <a:xfrm>
                  <a:off x="6497871" y="-3"/>
                  <a:ext cx="5313785" cy="9097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6" name="文字方塊 595"/>
                <p:cNvSpPr txBox="1"/>
                <p:nvPr/>
              </p:nvSpPr>
              <p:spPr>
                <a:xfrm>
                  <a:off x="7906258" y="538413"/>
                  <a:ext cx="24786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 smtClean="0"/>
                    <a:t>訂購餐點</a:t>
                  </a:r>
                  <a:endParaRPr lang="zh-TW" altLang="en-US" sz="2000" dirty="0"/>
                </a:p>
              </p:txBody>
            </p:sp>
          </p:grpSp>
          <p:cxnSp>
            <p:nvCxnSpPr>
              <p:cNvPr id="593" name="直線接點 592"/>
              <p:cNvCxnSpPr/>
              <p:nvPr/>
            </p:nvCxnSpPr>
            <p:spPr>
              <a:xfrm>
                <a:off x="6474268" y="0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線接點 593"/>
              <p:cNvCxnSpPr/>
              <p:nvPr/>
            </p:nvCxnSpPr>
            <p:spPr>
              <a:xfrm>
                <a:off x="11797609" y="-4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群組 459"/>
            <p:cNvGrpSpPr/>
            <p:nvPr/>
          </p:nvGrpSpPr>
          <p:grpSpPr>
            <a:xfrm>
              <a:off x="6175691" y="1319065"/>
              <a:ext cx="4690001" cy="1599418"/>
              <a:chOff x="6720084" y="1338943"/>
              <a:chExt cx="4841264" cy="1599418"/>
            </a:xfrm>
          </p:grpSpPr>
          <p:grpSp>
            <p:nvGrpSpPr>
              <p:cNvPr id="577" name="群組 576"/>
              <p:cNvGrpSpPr/>
              <p:nvPr/>
            </p:nvGrpSpPr>
            <p:grpSpPr>
              <a:xfrm>
                <a:off x="6720084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88" name="矩形 587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89" name="直線接點 588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直線接點 589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文字方塊 590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578" name="群組 577"/>
              <p:cNvGrpSpPr/>
              <p:nvPr/>
            </p:nvGrpSpPr>
            <p:grpSpPr>
              <a:xfrm>
                <a:off x="8412592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84" name="矩形 583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85" name="直線接點 584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直線接點 585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7" name="文字方塊 586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579" name="群組 578"/>
              <p:cNvGrpSpPr/>
              <p:nvPr/>
            </p:nvGrpSpPr>
            <p:grpSpPr>
              <a:xfrm>
                <a:off x="10105100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80" name="矩形 579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81" name="直線接點 580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直線接點 581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3" name="文字方塊 582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</p:grpSp>
        <p:grpSp>
          <p:nvGrpSpPr>
            <p:cNvPr id="461" name="群組 460"/>
            <p:cNvGrpSpPr/>
            <p:nvPr/>
          </p:nvGrpSpPr>
          <p:grpSpPr>
            <a:xfrm>
              <a:off x="6175691" y="3211283"/>
              <a:ext cx="4690001" cy="1599418"/>
              <a:chOff x="6720084" y="1338943"/>
              <a:chExt cx="4841264" cy="1599418"/>
            </a:xfrm>
          </p:grpSpPr>
          <p:grpSp>
            <p:nvGrpSpPr>
              <p:cNvPr id="562" name="群組 561"/>
              <p:cNvGrpSpPr/>
              <p:nvPr/>
            </p:nvGrpSpPr>
            <p:grpSpPr>
              <a:xfrm>
                <a:off x="6720084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73" name="矩形 572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4" name="直線接點 573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直線接點 574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6" name="文字方塊 575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563" name="群組 562"/>
              <p:cNvGrpSpPr/>
              <p:nvPr/>
            </p:nvGrpSpPr>
            <p:grpSpPr>
              <a:xfrm>
                <a:off x="8412592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69" name="矩形 568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70" name="直線接點 569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直線接點 570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2" name="文字方塊 571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564" name="群組 563"/>
              <p:cNvGrpSpPr/>
              <p:nvPr/>
            </p:nvGrpSpPr>
            <p:grpSpPr>
              <a:xfrm>
                <a:off x="10105100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65" name="矩形 564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66" name="直線接點 565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直線接點 566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8" name="文字方塊 567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</p:grpSp>
        <p:grpSp>
          <p:nvGrpSpPr>
            <p:cNvPr id="462" name="群組 461"/>
            <p:cNvGrpSpPr/>
            <p:nvPr/>
          </p:nvGrpSpPr>
          <p:grpSpPr>
            <a:xfrm>
              <a:off x="6175691" y="5103501"/>
              <a:ext cx="4690001" cy="1599418"/>
              <a:chOff x="6720084" y="1338943"/>
              <a:chExt cx="4841264" cy="1599418"/>
            </a:xfrm>
          </p:grpSpPr>
          <p:grpSp>
            <p:nvGrpSpPr>
              <p:cNvPr id="547" name="群組 546"/>
              <p:cNvGrpSpPr/>
              <p:nvPr/>
            </p:nvGrpSpPr>
            <p:grpSpPr>
              <a:xfrm>
                <a:off x="6720084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58" name="矩形 557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59" name="直線接點 558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直線接點 559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文字方塊 560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548" name="群組 547"/>
              <p:cNvGrpSpPr/>
              <p:nvPr/>
            </p:nvGrpSpPr>
            <p:grpSpPr>
              <a:xfrm>
                <a:off x="8412592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54" name="矩形 553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55" name="直線接點 554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直線接點 555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文字方塊 556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549" name="群組 548"/>
              <p:cNvGrpSpPr/>
              <p:nvPr/>
            </p:nvGrpSpPr>
            <p:grpSpPr>
              <a:xfrm>
                <a:off x="10105100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50" name="矩形 549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51" name="直線接點 550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直線接點 551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3" name="文字方塊 552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</p:grpSp>
        <p:grpSp>
          <p:nvGrpSpPr>
            <p:cNvPr id="463" name="群組 462"/>
            <p:cNvGrpSpPr/>
            <p:nvPr/>
          </p:nvGrpSpPr>
          <p:grpSpPr>
            <a:xfrm>
              <a:off x="6189299" y="6995719"/>
              <a:ext cx="4690001" cy="1599418"/>
              <a:chOff x="6720084" y="1338943"/>
              <a:chExt cx="4841264" cy="1599418"/>
            </a:xfrm>
          </p:grpSpPr>
          <p:grpSp>
            <p:nvGrpSpPr>
              <p:cNvPr id="532" name="群組 531"/>
              <p:cNvGrpSpPr/>
              <p:nvPr/>
            </p:nvGrpSpPr>
            <p:grpSpPr>
              <a:xfrm>
                <a:off x="6720084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43" name="矩形 542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44" name="直線接點 543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直線接點 544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6" name="文字方塊 545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533" name="群組 532"/>
              <p:cNvGrpSpPr/>
              <p:nvPr/>
            </p:nvGrpSpPr>
            <p:grpSpPr>
              <a:xfrm>
                <a:off x="8412592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39" name="矩形 538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40" name="直線接點 539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直線接點 540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2" name="文字方塊 541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  <p:grpSp>
            <p:nvGrpSpPr>
              <p:cNvPr id="534" name="群組 533"/>
              <p:cNvGrpSpPr/>
              <p:nvPr/>
            </p:nvGrpSpPr>
            <p:grpSpPr>
              <a:xfrm>
                <a:off x="10105100" y="1338943"/>
                <a:ext cx="1456248" cy="1599418"/>
                <a:chOff x="6956344" y="1338943"/>
                <a:chExt cx="1456248" cy="1599418"/>
              </a:xfrm>
            </p:grpSpPr>
            <p:sp>
              <p:nvSpPr>
                <p:cNvPr id="535" name="矩形 534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36" name="直線接點 535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直線接點 536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8" name="文字方塊 537"/>
                <p:cNvSpPr txBox="1"/>
                <p:nvPr/>
              </p:nvSpPr>
              <p:spPr>
                <a:xfrm>
                  <a:off x="6956344" y="2569029"/>
                  <a:ext cx="1456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800" dirty="0" smtClean="0"/>
                    <a:t>XX</a:t>
                  </a:r>
                  <a:r>
                    <a:rPr lang="zh-TW" altLang="en-US" sz="1800" dirty="0" smtClean="0"/>
                    <a:t>餐廳</a:t>
                  </a:r>
                  <a:endParaRPr lang="zh-TW" altLang="en-US" sz="1800" dirty="0"/>
                </a:p>
              </p:txBody>
            </p:sp>
          </p:grpSp>
        </p:grpSp>
      </p:grpSp>
      <p:cxnSp>
        <p:nvCxnSpPr>
          <p:cNvPr id="468" name="直線接點 467"/>
          <p:cNvCxnSpPr/>
          <p:nvPr/>
        </p:nvCxnSpPr>
        <p:spPr>
          <a:xfrm>
            <a:off x="16727645" y="20513"/>
            <a:ext cx="0" cy="909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12389987" y="-17336"/>
            <a:ext cx="4319999" cy="9097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12751733" y="513027"/>
            <a:ext cx="3603373" cy="8249113"/>
            <a:chOff x="11572912" y="510485"/>
            <a:chExt cx="4706894" cy="8249113"/>
          </a:xfrm>
        </p:grpSpPr>
        <p:sp>
          <p:nvSpPr>
            <p:cNvPr id="465" name="文字方塊 464"/>
            <p:cNvSpPr txBox="1"/>
            <p:nvPr/>
          </p:nvSpPr>
          <p:spPr>
            <a:xfrm>
              <a:off x="13000553" y="510485"/>
              <a:ext cx="1978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/>
                <a:t>XX</a:t>
              </a:r>
              <a:r>
                <a:rPr lang="zh-TW" altLang="en-US" sz="2000" dirty="0" smtClean="0"/>
                <a:t>餐廳</a:t>
              </a:r>
              <a:endParaRPr lang="zh-TW" altLang="en-US" sz="2000" dirty="0"/>
            </a:p>
          </p:txBody>
        </p:sp>
        <p:grpSp>
          <p:nvGrpSpPr>
            <p:cNvPr id="466" name="群組 465"/>
            <p:cNvGrpSpPr/>
            <p:nvPr/>
          </p:nvGrpSpPr>
          <p:grpSpPr>
            <a:xfrm>
              <a:off x="11572912" y="1308180"/>
              <a:ext cx="4690001" cy="1748802"/>
              <a:chOff x="6720084" y="1338943"/>
              <a:chExt cx="4841264" cy="1748802"/>
            </a:xfrm>
          </p:grpSpPr>
          <p:grpSp>
            <p:nvGrpSpPr>
              <p:cNvPr id="517" name="群組 516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526" name="矩形 525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27" name="直線接點 526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線接點 527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9" name="文字方塊 528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30" name="文字方塊 529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31" name="文字方塊 530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518" name="群組 517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523" name="矩形 522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24" name="直線接點 523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直線接點 524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9" name="群組 518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520" name="矩形 519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21" name="直線接點 520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線接點 521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9" name="群組 468"/>
            <p:cNvGrpSpPr/>
            <p:nvPr/>
          </p:nvGrpSpPr>
          <p:grpSpPr>
            <a:xfrm>
              <a:off x="11589805" y="3209052"/>
              <a:ext cx="4690001" cy="1748802"/>
              <a:chOff x="6720084" y="1338943"/>
              <a:chExt cx="4841264" cy="1748802"/>
            </a:xfrm>
          </p:grpSpPr>
          <p:grpSp>
            <p:nvGrpSpPr>
              <p:cNvPr id="502" name="群組 501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511" name="矩形 510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12" name="直線接點 511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直線接點 512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文字方塊 513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15" name="文字方塊 514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16" name="文字方塊 515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503" name="群組 502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508" name="矩形 507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09" name="直線接點 508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線接點 509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4" name="群組 503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505" name="矩形 504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06" name="直線接點 505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直線接點 506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0" name="群組 469"/>
            <p:cNvGrpSpPr/>
            <p:nvPr/>
          </p:nvGrpSpPr>
          <p:grpSpPr>
            <a:xfrm>
              <a:off x="11589805" y="5109924"/>
              <a:ext cx="4690001" cy="1748802"/>
              <a:chOff x="6720084" y="1338943"/>
              <a:chExt cx="4841264" cy="1748802"/>
            </a:xfrm>
          </p:grpSpPr>
          <p:grpSp>
            <p:nvGrpSpPr>
              <p:cNvPr id="487" name="群組 486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496" name="矩形 495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97" name="直線接點 496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線接點 497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9" name="文字方塊 498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00" name="文字方塊 499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01" name="文字方塊 500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488" name="群組 487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493" name="矩形 492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94" name="直線接點 493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直線接點 494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9" name="群組 488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490" name="矩形 489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91" name="直線接點 490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直線接點 491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1" name="群組 470"/>
            <p:cNvGrpSpPr/>
            <p:nvPr/>
          </p:nvGrpSpPr>
          <p:grpSpPr>
            <a:xfrm>
              <a:off x="11589805" y="7010796"/>
              <a:ext cx="4690001" cy="1748802"/>
              <a:chOff x="6720084" y="1338943"/>
              <a:chExt cx="4841264" cy="1748802"/>
            </a:xfrm>
          </p:grpSpPr>
          <p:grpSp>
            <p:nvGrpSpPr>
              <p:cNvPr id="472" name="群組 471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481" name="矩形 480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82" name="直線接點 481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直線接點 482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文字方塊 483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485" name="文字方塊 484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486" name="文字方塊 485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473" name="群組 472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478" name="矩形 477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79" name="直線接點 478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直線接點 479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4" name="群組 473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475" name="矩形 474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76" name="直線接點 475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直線接點 476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1" name="群組 430"/>
          <p:cNvGrpSpPr/>
          <p:nvPr/>
        </p:nvGrpSpPr>
        <p:grpSpPr>
          <a:xfrm>
            <a:off x="1625207" y="-8466"/>
            <a:ext cx="4320000" cy="9097963"/>
            <a:chOff x="6957558" y="-2"/>
            <a:chExt cx="4368745" cy="9097965"/>
          </a:xfrm>
        </p:grpSpPr>
        <p:sp>
          <p:nvSpPr>
            <p:cNvPr id="432" name="矩形 431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4" name="文字方塊 433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435" name="群組 434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455" name="矩形 454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56" name="直線接點 455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線接點 456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6" name="直線接點 435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文字方塊 436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438" name="文字方塊 437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439" name="文字方塊 438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440" name="文字方塊 439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441" name="文字方塊 440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442" name="群組 441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452" name="矩形 451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53" name="直線接點 452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直線接點 453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群組 442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449" name="矩形 44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50" name="直線接點 44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直線接點 45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群組 443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446" name="矩形 445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7" name="直線接點 446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直線接點 447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5" name="文字方塊 444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5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圖片 1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98039" cy="909796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12297107" y="0"/>
            <a:ext cx="0" cy="909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535403" y="-2351314"/>
            <a:ext cx="677341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餐廳配合點餐表出現，點擊餐廳跳出內頁</a:t>
            </a:r>
            <a:endParaRPr lang="zh-TW" altLang="en-US" dirty="0"/>
          </a:p>
        </p:txBody>
      </p:sp>
      <p:cxnSp>
        <p:nvCxnSpPr>
          <p:cNvPr id="468" name="直線接點 467"/>
          <p:cNvCxnSpPr/>
          <p:nvPr/>
        </p:nvCxnSpPr>
        <p:spPr>
          <a:xfrm>
            <a:off x="16727645" y="20513"/>
            <a:ext cx="0" cy="909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807" y="-25720"/>
            <a:ext cx="4312070" cy="9115200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12770901" y="513027"/>
            <a:ext cx="3603373" cy="8249113"/>
            <a:chOff x="11572912" y="510485"/>
            <a:chExt cx="4706894" cy="8249113"/>
          </a:xfrm>
        </p:grpSpPr>
        <p:sp>
          <p:nvSpPr>
            <p:cNvPr id="465" name="文字方塊 464"/>
            <p:cNvSpPr txBox="1"/>
            <p:nvPr/>
          </p:nvSpPr>
          <p:spPr>
            <a:xfrm>
              <a:off x="13000553" y="510485"/>
              <a:ext cx="1978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/>
                <a:t>XX</a:t>
              </a:r>
              <a:r>
                <a:rPr lang="zh-TW" altLang="en-US" sz="2000" dirty="0" smtClean="0"/>
                <a:t>餐廳</a:t>
              </a:r>
              <a:endParaRPr lang="zh-TW" altLang="en-US" sz="2000" dirty="0"/>
            </a:p>
          </p:txBody>
        </p:sp>
        <p:grpSp>
          <p:nvGrpSpPr>
            <p:cNvPr id="466" name="群組 465"/>
            <p:cNvGrpSpPr/>
            <p:nvPr/>
          </p:nvGrpSpPr>
          <p:grpSpPr>
            <a:xfrm>
              <a:off x="11572912" y="1308180"/>
              <a:ext cx="4690001" cy="1748802"/>
              <a:chOff x="6720084" y="1338943"/>
              <a:chExt cx="4841264" cy="1748802"/>
            </a:xfrm>
          </p:grpSpPr>
          <p:grpSp>
            <p:nvGrpSpPr>
              <p:cNvPr id="517" name="群組 516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526" name="矩形 525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27" name="直線接點 526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線接點 527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9" name="文字方塊 528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30" name="文字方塊 529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31" name="文字方塊 530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518" name="群組 517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523" name="矩形 522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24" name="直線接點 523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直線接點 524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9" name="群組 518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520" name="矩形 519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21" name="直線接點 520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直線接點 521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9" name="群組 468"/>
            <p:cNvGrpSpPr/>
            <p:nvPr/>
          </p:nvGrpSpPr>
          <p:grpSpPr>
            <a:xfrm>
              <a:off x="11589805" y="3209052"/>
              <a:ext cx="4690001" cy="1748802"/>
              <a:chOff x="6720084" y="1338943"/>
              <a:chExt cx="4841264" cy="1748802"/>
            </a:xfrm>
          </p:grpSpPr>
          <p:grpSp>
            <p:nvGrpSpPr>
              <p:cNvPr id="502" name="群組 501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511" name="矩形 510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12" name="直線接點 511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直線接點 512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文字方塊 513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15" name="文字方塊 514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16" name="文字方塊 515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503" name="群組 502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508" name="矩形 507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09" name="直線接點 508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線接點 509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4" name="群組 503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505" name="矩形 504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06" name="直線接點 505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直線接點 506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0" name="群組 469"/>
            <p:cNvGrpSpPr/>
            <p:nvPr/>
          </p:nvGrpSpPr>
          <p:grpSpPr>
            <a:xfrm>
              <a:off x="11589805" y="5109924"/>
              <a:ext cx="4690001" cy="1748802"/>
              <a:chOff x="6720084" y="1338943"/>
              <a:chExt cx="4841264" cy="1748802"/>
            </a:xfrm>
          </p:grpSpPr>
          <p:grpSp>
            <p:nvGrpSpPr>
              <p:cNvPr id="487" name="群組 486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496" name="矩形 495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97" name="直線接點 496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線接點 497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9" name="文字方塊 498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00" name="文字方塊 499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501" name="文字方塊 500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488" name="群組 487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493" name="矩形 492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94" name="直線接點 493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直線接點 494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9" name="群組 488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490" name="矩形 489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91" name="直線接點 490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直線接點 491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1" name="群組 470"/>
            <p:cNvGrpSpPr/>
            <p:nvPr/>
          </p:nvGrpSpPr>
          <p:grpSpPr>
            <a:xfrm>
              <a:off x="11589805" y="7010796"/>
              <a:ext cx="4690001" cy="1748802"/>
              <a:chOff x="6720084" y="1338943"/>
              <a:chExt cx="4841264" cy="1748802"/>
            </a:xfrm>
          </p:grpSpPr>
          <p:grpSp>
            <p:nvGrpSpPr>
              <p:cNvPr id="472" name="群組 471"/>
              <p:cNvGrpSpPr/>
              <p:nvPr/>
            </p:nvGrpSpPr>
            <p:grpSpPr>
              <a:xfrm>
                <a:off x="6720084" y="1338943"/>
                <a:ext cx="4841264" cy="1748802"/>
                <a:chOff x="6956344" y="1338943"/>
                <a:chExt cx="4841264" cy="1748802"/>
              </a:xfrm>
            </p:grpSpPr>
            <p:sp>
              <p:nvSpPr>
                <p:cNvPr id="481" name="矩形 480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82" name="直線接點 481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直線接點 482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文字方塊 483"/>
                <p:cNvSpPr txBox="1"/>
                <p:nvPr/>
              </p:nvSpPr>
              <p:spPr>
                <a:xfrm>
                  <a:off x="6956344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485" name="文字方塊 484"/>
                <p:cNvSpPr txBox="1"/>
                <p:nvPr/>
              </p:nvSpPr>
              <p:spPr>
                <a:xfrm>
                  <a:off x="8648852" y="2441413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  <p:sp>
              <p:nvSpPr>
                <p:cNvPr id="486" name="文字方塊 485"/>
                <p:cNvSpPr txBox="1"/>
                <p:nvPr/>
              </p:nvSpPr>
              <p:spPr>
                <a:xfrm>
                  <a:off x="10341360" y="2441414"/>
                  <a:ext cx="14562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800" dirty="0" smtClean="0"/>
                    <a:t>價格</a:t>
                  </a:r>
                  <a:r>
                    <a:rPr lang="en-US" altLang="zh-TW" sz="1800" dirty="0" smtClean="0"/>
                    <a:t>:XX</a:t>
                  </a:r>
                </a:p>
                <a:p>
                  <a:pPr algn="ctr"/>
                  <a:r>
                    <a:rPr lang="zh-TW" altLang="en-US" sz="1800" dirty="0" smtClean="0"/>
                    <a:t>數量</a:t>
                  </a:r>
                  <a:r>
                    <a:rPr lang="en-US" altLang="zh-TW" sz="1800" dirty="0" smtClean="0"/>
                    <a:t>:XX</a:t>
                  </a:r>
                  <a:endParaRPr lang="zh-TW" altLang="en-US" sz="1800" dirty="0"/>
                </a:p>
              </p:txBody>
            </p:sp>
          </p:grpSp>
          <p:grpSp>
            <p:nvGrpSpPr>
              <p:cNvPr id="473" name="群組 472"/>
              <p:cNvGrpSpPr/>
              <p:nvPr/>
            </p:nvGrpSpPr>
            <p:grpSpPr>
              <a:xfrm>
                <a:off x="8412592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478" name="矩形 477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79" name="直線接點 478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直線接點 479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4" name="群組 473"/>
              <p:cNvGrpSpPr/>
              <p:nvPr/>
            </p:nvGrpSpPr>
            <p:grpSpPr>
              <a:xfrm>
                <a:off x="10105100" y="1338943"/>
                <a:ext cx="1456248" cy="849086"/>
                <a:chOff x="6956344" y="1338943"/>
                <a:chExt cx="1456248" cy="849086"/>
              </a:xfrm>
            </p:grpSpPr>
            <p:sp>
              <p:nvSpPr>
                <p:cNvPr id="475" name="矩形 474"/>
                <p:cNvSpPr/>
                <p:nvPr/>
              </p:nvSpPr>
              <p:spPr>
                <a:xfrm>
                  <a:off x="6956344" y="1338943"/>
                  <a:ext cx="1456248" cy="8490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76" name="直線接點 475"/>
                <p:cNvCxnSpPr/>
                <p:nvPr/>
              </p:nvCxnSpPr>
              <p:spPr>
                <a:xfrm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直線接點 476"/>
                <p:cNvCxnSpPr/>
                <p:nvPr/>
              </p:nvCxnSpPr>
              <p:spPr>
                <a:xfrm flipV="1">
                  <a:off x="6956344" y="1338943"/>
                  <a:ext cx="1456248" cy="8490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1" name="群組 430"/>
          <p:cNvGrpSpPr/>
          <p:nvPr/>
        </p:nvGrpSpPr>
        <p:grpSpPr>
          <a:xfrm>
            <a:off x="1625207" y="-8466"/>
            <a:ext cx="4320000" cy="9097963"/>
            <a:chOff x="6957558" y="-2"/>
            <a:chExt cx="4368745" cy="9097965"/>
          </a:xfrm>
        </p:grpSpPr>
        <p:sp>
          <p:nvSpPr>
            <p:cNvPr id="432" name="矩形 431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4" name="文字方塊 433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435" name="群組 434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455" name="矩形 454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56" name="直線接點 455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線接點 456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6" name="直線接點 435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文字方塊 436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438" name="文字方塊 437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439" name="文字方塊 438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440" name="文字方塊 439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441" name="文字方塊 440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442" name="群組 441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452" name="矩形 451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53" name="直線接點 452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直線接點 453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群組 442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449" name="矩形 44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50" name="直線接點 44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1" name="直線接點 45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群組 443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446" name="矩形 445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7" name="直線接點 446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直線接點 447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5" name="文字方塊 444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5937554" y="-19882"/>
            <a:ext cx="6490842" cy="9114898"/>
            <a:chOff x="5937554" y="-19882"/>
            <a:chExt cx="6490842" cy="9114898"/>
          </a:xfrm>
        </p:grpSpPr>
        <p:pic>
          <p:nvPicPr>
            <p:cNvPr id="188" name="圖片 1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5478" y="-18499"/>
              <a:ext cx="6462918" cy="9113515"/>
            </a:xfrm>
            <a:prstGeom prst="rect">
              <a:avLst/>
            </a:prstGeom>
          </p:spPr>
        </p:pic>
        <p:grpSp>
          <p:nvGrpSpPr>
            <p:cNvPr id="16" name="群組 15"/>
            <p:cNvGrpSpPr/>
            <p:nvPr/>
          </p:nvGrpSpPr>
          <p:grpSpPr>
            <a:xfrm>
              <a:off x="5937554" y="-19882"/>
              <a:ext cx="6462946" cy="9097969"/>
              <a:chOff x="5937555" y="-19882"/>
              <a:chExt cx="5157015" cy="9097969"/>
            </a:xfrm>
          </p:grpSpPr>
          <p:grpSp>
            <p:nvGrpSpPr>
              <p:cNvPr id="459" name="群組 458"/>
              <p:cNvGrpSpPr/>
              <p:nvPr/>
            </p:nvGrpSpPr>
            <p:grpSpPr>
              <a:xfrm>
                <a:off x="5937555" y="-19882"/>
                <a:ext cx="5157015" cy="9097969"/>
                <a:chOff x="6474268" y="-4"/>
                <a:chExt cx="5323341" cy="9097969"/>
              </a:xfrm>
            </p:grpSpPr>
            <p:sp>
              <p:nvSpPr>
                <p:cNvPr id="596" name="文字方塊 595"/>
                <p:cNvSpPr txBox="1"/>
                <p:nvPr/>
              </p:nvSpPr>
              <p:spPr>
                <a:xfrm>
                  <a:off x="7906258" y="538413"/>
                  <a:ext cx="24786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 smtClean="0"/>
                    <a:t>訂購餐點</a:t>
                  </a:r>
                  <a:endParaRPr lang="zh-TW" altLang="en-US" sz="2000" dirty="0"/>
                </a:p>
              </p:txBody>
            </p:sp>
            <p:cxnSp>
              <p:nvCxnSpPr>
                <p:cNvPr id="593" name="直線接點 592"/>
                <p:cNvCxnSpPr/>
                <p:nvPr/>
              </p:nvCxnSpPr>
              <p:spPr>
                <a:xfrm>
                  <a:off x="6474268" y="0"/>
                  <a:ext cx="0" cy="90979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直線接點 593"/>
                <p:cNvCxnSpPr/>
                <p:nvPr/>
              </p:nvCxnSpPr>
              <p:spPr>
                <a:xfrm>
                  <a:off x="11797609" y="-4"/>
                  <a:ext cx="0" cy="90979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0" name="群組 459"/>
              <p:cNvGrpSpPr/>
              <p:nvPr/>
            </p:nvGrpSpPr>
            <p:grpSpPr>
              <a:xfrm>
                <a:off x="6175691" y="1319065"/>
                <a:ext cx="4690001" cy="1599418"/>
                <a:chOff x="6720084" y="1338943"/>
                <a:chExt cx="4841264" cy="1599418"/>
              </a:xfrm>
            </p:grpSpPr>
            <p:grpSp>
              <p:nvGrpSpPr>
                <p:cNvPr id="577" name="群組 576"/>
                <p:cNvGrpSpPr/>
                <p:nvPr/>
              </p:nvGrpSpPr>
              <p:grpSpPr>
                <a:xfrm>
                  <a:off x="6720084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88" name="矩形 587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89" name="直線接點 588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直線接點 589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1" name="文字方塊 590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  <p:grpSp>
              <p:nvGrpSpPr>
                <p:cNvPr id="578" name="群組 577"/>
                <p:cNvGrpSpPr/>
                <p:nvPr/>
              </p:nvGrpSpPr>
              <p:grpSpPr>
                <a:xfrm>
                  <a:off x="8412592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84" name="矩形 583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85" name="直線接點 584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線接點 585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7" name="文字方塊 586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  <p:grpSp>
              <p:nvGrpSpPr>
                <p:cNvPr id="579" name="群組 578"/>
                <p:cNvGrpSpPr/>
                <p:nvPr/>
              </p:nvGrpSpPr>
              <p:grpSpPr>
                <a:xfrm>
                  <a:off x="10105100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80" name="矩形 579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81" name="直線接點 580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線接點 581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3" name="文字方塊 582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</p:grpSp>
          <p:grpSp>
            <p:nvGrpSpPr>
              <p:cNvPr id="461" name="群組 460"/>
              <p:cNvGrpSpPr/>
              <p:nvPr/>
            </p:nvGrpSpPr>
            <p:grpSpPr>
              <a:xfrm>
                <a:off x="6175691" y="3211283"/>
                <a:ext cx="4690001" cy="1599418"/>
                <a:chOff x="6720084" y="1338943"/>
                <a:chExt cx="4841264" cy="1599418"/>
              </a:xfrm>
            </p:grpSpPr>
            <p:grpSp>
              <p:nvGrpSpPr>
                <p:cNvPr id="562" name="群組 561"/>
                <p:cNvGrpSpPr/>
                <p:nvPr/>
              </p:nvGrpSpPr>
              <p:grpSpPr>
                <a:xfrm>
                  <a:off x="6720084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73" name="矩形 572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74" name="直線接點 573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線接點 574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6" name="文字方塊 575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  <p:grpSp>
              <p:nvGrpSpPr>
                <p:cNvPr id="563" name="群組 562"/>
                <p:cNvGrpSpPr/>
                <p:nvPr/>
              </p:nvGrpSpPr>
              <p:grpSpPr>
                <a:xfrm>
                  <a:off x="8412592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69" name="矩形 568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70" name="直線接點 569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線接點 570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2" name="文字方塊 571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  <p:grpSp>
              <p:nvGrpSpPr>
                <p:cNvPr id="564" name="群組 563"/>
                <p:cNvGrpSpPr/>
                <p:nvPr/>
              </p:nvGrpSpPr>
              <p:grpSpPr>
                <a:xfrm>
                  <a:off x="10105100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65" name="矩形 564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66" name="直線接點 565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線接點 566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8" name="文字方塊 567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</p:grpSp>
          <p:grpSp>
            <p:nvGrpSpPr>
              <p:cNvPr id="462" name="群組 461"/>
              <p:cNvGrpSpPr/>
              <p:nvPr/>
            </p:nvGrpSpPr>
            <p:grpSpPr>
              <a:xfrm>
                <a:off x="6175691" y="5103501"/>
                <a:ext cx="4690001" cy="1599418"/>
                <a:chOff x="6720084" y="1338943"/>
                <a:chExt cx="4841264" cy="1599418"/>
              </a:xfrm>
            </p:grpSpPr>
            <p:grpSp>
              <p:nvGrpSpPr>
                <p:cNvPr id="547" name="群組 546"/>
                <p:cNvGrpSpPr/>
                <p:nvPr/>
              </p:nvGrpSpPr>
              <p:grpSpPr>
                <a:xfrm>
                  <a:off x="6720084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58" name="矩形 557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59" name="直線接點 558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線接點 559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1" name="文字方塊 560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  <p:grpSp>
              <p:nvGrpSpPr>
                <p:cNvPr id="548" name="群組 547"/>
                <p:cNvGrpSpPr/>
                <p:nvPr/>
              </p:nvGrpSpPr>
              <p:grpSpPr>
                <a:xfrm>
                  <a:off x="8412592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54" name="矩形 553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55" name="直線接點 554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直線接點 555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7" name="文字方塊 556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  <p:grpSp>
              <p:nvGrpSpPr>
                <p:cNvPr id="549" name="群組 548"/>
                <p:cNvGrpSpPr/>
                <p:nvPr/>
              </p:nvGrpSpPr>
              <p:grpSpPr>
                <a:xfrm>
                  <a:off x="10105100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50" name="矩形 549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51" name="直線接點 550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直線接點 551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3" name="文字方塊 552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</p:grpSp>
          <p:grpSp>
            <p:nvGrpSpPr>
              <p:cNvPr id="463" name="群組 462"/>
              <p:cNvGrpSpPr/>
              <p:nvPr/>
            </p:nvGrpSpPr>
            <p:grpSpPr>
              <a:xfrm>
                <a:off x="6189299" y="6995719"/>
                <a:ext cx="4690001" cy="1599418"/>
                <a:chOff x="6720084" y="1338943"/>
                <a:chExt cx="4841264" cy="1599418"/>
              </a:xfrm>
            </p:grpSpPr>
            <p:grpSp>
              <p:nvGrpSpPr>
                <p:cNvPr id="532" name="群組 531"/>
                <p:cNvGrpSpPr/>
                <p:nvPr/>
              </p:nvGrpSpPr>
              <p:grpSpPr>
                <a:xfrm>
                  <a:off x="6720084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43" name="矩形 542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44" name="直線接點 543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線接點 544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6" name="文字方塊 545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  <p:grpSp>
              <p:nvGrpSpPr>
                <p:cNvPr id="533" name="群組 532"/>
                <p:cNvGrpSpPr/>
                <p:nvPr/>
              </p:nvGrpSpPr>
              <p:grpSpPr>
                <a:xfrm>
                  <a:off x="8412592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39" name="矩形 538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40" name="直線接點 539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線接點 540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2" name="文字方塊 541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  <p:grpSp>
              <p:nvGrpSpPr>
                <p:cNvPr id="534" name="群組 533"/>
                <p:cNvGrpSpPr/>
                <p:nvPr/>
              </p:nvGrpSpPr>
              <p:grpSpPr>
                <a:xfrm>
                  <a:off x="10105100" y="1338943"/>
                  <a:ext cx="1456248" cy="1599418"/>
                  <a:chOff x="6956344" y="1338943"/>
                  <a:chExt cx="1456248" cy="1599418"/>
                </a:xfrm>
              </p:grpSpPr>
              <p:sp>
                <p:nvSpPr>
                  <p:cNvPr id="535" name="矩形 534"/>
                  <p:cNvSpPr/>
                  <p:nvPr/>
                </p:nvSpPr>
                <p:spPr>
                  <a:xfrm>
                    <a:off x="6956344" y="1338943"/>
                    <a:ext cx="1456248" cy="84908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536" name="直線接點 535"/>
                  <p:cNvCxnSpPr/>
                  <p:nvPr/>
                </p:nvCxnSpPr>
                <p:spPr>
                  <a:xfrm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線接點 536"/>
                  <p:cNvCxnSpPr/>
                  <p:nvPr/>
                </p:nvCxnSpPr>
                <p:spPr>
                  <a:xfrm flipV="1">
                    <a:off x="6956344" y="1338943"/>
                    <a:ext cx="1456248" cy="8490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8" name="文字方塊 537"/>
                  <p:cNvSpPr txBox="1"/>
                  <p:nvPr/>
                </p:nvSpPr>
                <p:spPr>
                  <a:xfrm>
                    <a:off x="6956344" y="2569029"/>
                    <a:ext cx="14562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1800" dirty="0" smtClean="0"/>
                      <a:t>XX</a:t>
                    </a:r>
                    <a:r>
                      <a:rPr lang="zh-TW" altLang="en-US" sz="1800" dirty="0" smtClean="0"/>
                      <a:t>餐廳</a:t>
                    </a:r>
                    <a:endParaRPr lang="zh-TW" altLang="en-US" sz="1800" dirty="0"/>
                  </a:p>
                </p:txBody>
              </p:sp>
            </p:grpSp>
          </p:grpSp>
        </p:grpSp>
      </p:grpSp>
      <p:grpSp>
        <p:nvGrpSpPr>
          <p:cNvPr id="191" name="群組 190"/>
          <p:cNvGrpSpPr/>
          <p:nvPr/>
        </p:nvGrpSpPr>
        <p:grpSpPr>
          <a:xfrm>
            <a:off x="1552178" y="-22013"/>
            <a:ext cx="4474469" cy="9097963"/>
            <a:chOff x="3060120" y="-7777"/>
            <a:chExt cx="4336859" cy="9097963"/>
          </a:xfrm>
        </p:grpSpPr>
        <p:pic>
          <p:nvPicPr>
            <p:cNvPr id="192" name="圖片 19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907" y="-7777"/>
              <a:ext cx="4322072" cy="9097963"/>
            </a:xfrm>
            <a:prstGeom prst="rect">
              <a:avLst/>
            </a:prstGeom>
          </p:spPr>
        </p:pic>
        <p:grpSp>
          <p:nvGrpSpPr>
            <p:cNvPr id="193" name="群組 192"/>
            <p:cNvGrpSpPr/>
            <p:nvPr/>
          </p:nvGrpSpPr>
          <p:grpSpPr>
            <a:xfrm>
              <a:off x="3060120" y="5894"/>
              <a:ext cx="4320000" cy="8995772"/>
              <a:chOff x="6957558" y="-2"/>
              <a:chExt cx="4368745" cy="8995774"/>
            </a:xfrm>
          </p:grpSpPr>
          <p:sp>
            <p:nvSpPr>
              <p:cNvPr id="197" name="文字方塊 196"/>
              <p:cNvSpPr txBox="1"/>
              <p:nvPr/>
            </p:nvSpPr>
            <p:spPr>
              <a:xfrm>
                <a:off x="7940072" y="4252001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餐廳介紹</a:t>
                </a:r>
                <a:endParaRPr lang="zh-TW" altLang="en-US" sz="2000" dirty="0"/>
              </a:p>
            </p:txBody>
          </p:sp>
          <p:grpSp>
            <p:nvGrpSpPr>
              <p:cNvPr id="198" name="群組 197"/>
              <p:cNvGrpSpPr/>
              <p:nvPr/>
            </p:nvGrpSpPr>
            <p:grpSpPr>
              <a:xfrm>
                <a:off x="7428864" y="-2"/>
                <a:ext cx="3423703" cy="3423600"/>
                <a:chOff x="7428864" y="-1"/>
                <a:chExt cx="3423703" cy="1805745"/>
              </a:xfrm>
            </p:grpSpPr>
            <p:sp>
              <p:nvSpPr>
                <p:cNvPr id="217" name="矩形 216"/>
                <p:cNvSpPr/>
                <p:nvPr/>
              </p:nvSpPr>
              <p:spPr>
                <a:xfrm>
                  <a:off x="7428864" y="-1"/>
                  <a:ext cx="3423703" cy="18057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8" name="直線接點 217"/>
                <p:cNvCxnSpPr/>
                <p:nvPr/>
              </p:nvCxnSpPr>
              <p:spPr>
                <a:xfrm>
                  <a:off x="7428864" y="-1"/>
                  <a:ext cx="3423703" cy="1805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線接點 218"/>
                <p:cNvCxnSpPr/>
                <p:nvPr/>
              </p:nvCxnSpPr>
              <p:spPr>
                <a:xfrm flipV="1">
                  <a:off x="7428864" y="0"/>
                  <a:ext cx="3423703" cy="1805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文字方塊 198"/>
              <p:cNvSpPr txBox="1"/>
              <p:nvPr/>
            </p:nvSpPr>
            <p:spPr>
              <a:xfrm>
                <a:off x="7940072" y="354776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最新</a:t>
                </a:r>
                <a:r>
                  <a:rPr lang="zh-TW" altLang="en-US" sz="2000" dirty="0"/>
                  <a:t>消息</a:t>
                </a:r>
              </a:p>
            </p:txBody>
          </p:sp>
          <p:sp>
            <p:nvSpPr>
              <p:cNvPr id="200" name="文字方塊 199"/>
              <p:cNvSpPr txBox="1"/>
              <p:nvPr/>
            </p:nvSpPr>
            <p:spPr>
              <a:xfrm>
                <a:off x="7940072" y="4956237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訂購餐點</a:t>
                </a:r>
              </a:p>
            </p:txBody>
          </p:sp>
          <p:sp>
            <p:nvSpPr>
              <p:cNvPr id="201" name="文字方塊 200"/>
              <p:cNvSpPr txBox="1"/>
              <p:nvPr/>
            </p:nvSpPr>
            <p:spPr>
              <a:xfrm>
                <a:off x="7950345" y="5660473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美食評論</a:t>
                </a:r>
                <a:endParaRPr lang="zh-TW" altLang="en-US" sz="2000" dirty="0"/>
              </a:p>
            </p:txBody>
          </p:sp>
          <p:sp>
            <p:nvSpPr>
              <p:cNvPr id="202" name="文字方塊 201"/>
              <p:cNvSpPr txBox="1"/>
              <p:nvPr/>
            </p:nvSpPr>
            <p:spPr>
              <a:xfrm>
                <a:off x="7950345" y="6364709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人員招募</a:t>
                </a:r>
                <a:endParaRPr lang="zh-TW" altLang="en-US" sz="2000" dirty="0"/>
              </a:p>
            </p:txBody>
          </p:sp>
          <p:sp>
            <p:nvSpPr>
              <p:cNvPr id="203" name="文字方塊 202"/>
              <p:cNvSpPr txBox="1"/>
              <p:nvPr/>
            </p:nvSpPr>
            <p:spPr>
              <a:xfrm>
                <a:off x="7950345" y="706894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關於我們</a:t>
                </a:r>
                <a:endParaRPr lang="zh-TW" altLang="en-US" sz="2000" dirty="0"/>
              </a:p>
            </p:txBody>
          </p:sp>
          <p:grpSp>
            <p:nvGrpSpPr>
              <p:cNvPr id="204" name="群組 203"/>
              <p:cNvGrpSpPr/>
              <p:nvPr/>
            </p:nvGrpSpPr>
            <p:grpSpPr>
              <a:xfrm>
                <a:off x="8367728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214" name="矩形 213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5" name="直線接點 214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線接點 215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群組 204"/>
              <p:cNvGrpSpPr/>
              <p:nvPr/>
            </p:nvGrpSpPr>
            <p:grpSpPr>
              <a:xfrm>
                <a:off x="9025515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211" name="矩形 210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12" name="直線接點 211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線接點 212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" name="群組 205"/>
              <p:cNvGrpSpPr/>
              <p:nvPr/>
            </p:nvGrpSpPr>
            <p:grpSpPr>
              <a:xfrm>
                <a:off x="9683302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208" name="矩形 207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9" name="直線接點 208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文字方塊 206"/>
              <p:cNvSpPr txBox="1"/>
              <p:nvPr/>
            </p:nvSpPr>
            <p:spPr>
              <a:xfrm>
                <a:off x="6957558" y="8625217"/>
                <a:ext cx="4368745" cy="370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 smtClean="0">
                    <a:solidFill>
                      <a:srgbClr val="FFFF00"/>
                    </a:solidFill>
                  </a:rPr>
                  <a:t>Copyrights © By NTUT FOOD</a:t>
                </a:r>
                <a:endParaRPr lang="zh-TW" altLang="en-US" sz="1800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194" name="圖片 19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649" y="7865245"/>
              <a:ext cx="508338" cy="508338"/>
            </a:xfrm>
            <a:prstGeom prst="rect">
              <a:avLst/>
            </a:prstGeom>
          </p:spPr>
        </p:pic>
        <p:pic>
          <p:nvPicPr>
            <p:cNvPr id="195" name="圖片 19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552" y="7861620"/>
              <a:ext cx="508584" cy="508584"/>
            </a:xfrm>
            <a:prstGeom prst="rect">
              <a:avLst/>
            </a:prstGeom>
          </p:spPr>
        </p:pic>
        <p:pic>
          <p:nvPicPr>
            <p:cNvPr id="196" name="圖片 19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02" y="7861653"/>
              <a:ext cx="508584" cy="508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42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-16932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97871" y="9884229"/>
            <a:ext cx="549818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餐廳圖片可以左右切換，點擊跳出介紹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5937854" y="-19885"/>
            <a:ext cx="6480000" cy="9097969"/>
            <a:chOff x="5954488" y="-19882"/>
            <a:chExt cx="4891501" cy="9097969"/>
          </a:xfrm>
        </p:grpSpPr>
        <p:grpSp>
          <p:nvGrpSpPr>
            <p:cNvPr id="39" name="群組 38"/>
            <p:cNvGrpSpPr/>
            <p:nvPr/>
          </p:nvGrpSpPr>
          <p:grpSpPr>
            <a:xfrm>
              <a:off x="5954488" y="-19882"/>
              <a:ext cx="4891501" cy="9097969"/>
              <a:chOff x="6474268" y="-4"/>
              <a:chExt cx="5337388" cy="9097969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6497871" y="-3"/>
                <a:ext cx="5313785" cy="9097964"/>
                <a:chOff x="6497871" y="-3"/>
                <a:chExt cx="5313785" cy="9097964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6497871" y="-3"/>
                  <a:ext cx="5313785" cy="9097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7906258" y="538413"/>
                  <a:ext cx="24786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 smtClean="0"/>
                    <a:t>餐廳介紹</a:t>
                  </a:r>
                  <a:endParaRPr lang="zh-TW" altLang="en-US" sz="2000" dirty="0"/>
                </a:p>
              </p:txBody>
            </p:sp>
          </p:grpSp>
          <p:cxnSp>
            <p:nvCxnSpPr>
              <p:cNvPr id="10" name="直線接點 9"/>
              <p:cNvCxnSpPr/>
              <p:nvPr/>
            </p:nvCxnSpPr>
            <p:spPr>
              <a:xfrm>
                <a:off x="6474268" y="0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>
                <a:off x="11797609" y="-4"/>
                <a:ext cx="0" cy="90979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/>
            <p:cNvGrpSpPr/>
            <p:nvPr/>
          </p:nvGrpSpPr>
          <p:grpSpPr>
            <a:xfrm>
              <a:off x="5954488" y="1177551"/>
              <a:ext cx="4891501" cy="7900536"/>
              <a:chOff x="6474268" y="1197429"/>
              <a:chExt cx="5337388" cy="790053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474268" y="1197429"/>
                <a:ext cx="5337388" cy="79005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>
                <a:off x="6474268" y="1197429"/>
                <a:ext cx="5337388" cy="79005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V="1">
                <a:off x="6483824" y="1197429"/>
                <a:ext cx="5327832" cy="79005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/>
          <p:cNvCxnSpPr/>
          <p:nvPr/>
        </p:nvCxnSpPr>
        <p:spPr>
          <a:xfrm>
            <a:off x="16171480" y="-82901"/>
            <a:ext cx="0" cy="905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12406956" y="-23583"/>
            <a:ext cx="4320000" cy="9097965"/>
            <a:chOff x="10833116" y="-19882"/>
            <a:chExt cx="5338364" cy="9097965"/>
          </a:xfrm>
        </p:grpSpPr>
        <p:sp>
          <p:nvSpPr>
            <p:cNvPr id="16" name="矩形 15"/>
            <p:cNvSpPr/>
            <p:nvPr/>
          </p:nvSpPr>
          <p:spPr>
            <a:xfrm>
              <a:off x="10833116" y="-19882"/>
              <a:ext cx="5338364" cy="9097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2539094" y="469291"/>
              <a:ext cx="1926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/>
                <a:t>XX</a:t>
              </a:r>
              <a:r>
                <a:rPr lang="zh-TW" altLang="en-US" sz="2000" dirty="0" smtClean="0"/>
                <a:t>餐廳</a:t>
              </a:r>
              <a:endParaRPr lang="zh-TW" altLang="en-US" sz="2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1301614" y="1177550"/>
              <a:ext cx="1902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/>
                <a:t>餐廳簡介</a:t>
              </a:r>
              <a:endParaRPr lang="zh-TW" altLang="en-US" sz="2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301616" y="1691923"/>
              <a:ext cx="4436817" cy="17117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1734662" y="2222579"/>
              <a:ext cx="1785363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text</a:t>
              </a:r>
              <a:endParaRPr lang="zh-TW" altLang="en-US" dirty="0"/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11301616" y="3862012"/>
              <a:ext cx="2200685" cy="1185886"/>
              <a:chOff x="12308816" y="3881890"/>
              <a:chExt cx="2401289" cy="1185886"/>
            </a:xfrm>
          </p:grpSpPr>
          <p:sp>
            <p:nvSpPr>
              <p:cNvPr id="95" name="文字方塊 94"/>
              <p:cNvSpPr txBox="1"/>
              <p:nvPr/>
            </p:nvSpPr>
            <p:spPr>
              <a:xfrm>
                <a:off x="12308816" y="3881890"/>
                <a:ext cx="1779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連絡電話</a:t>
                </a: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12308816" y="4569178"/>
                <a:ext cx="2401289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09XX-XXXXXX</a:t>
                </a:r>
                <a:endParaRPr lang="zh-TW" altLang="en-US" dirty="0"/>
              </a:p>
            </p:txBody>
          </p:sp>
        </p:grpSp>
        <p:grpSp>
          <p:nvGrpSpPr>
            <p:cNvPr id="105" name="群組 104"/>
            <p:cNvGrpSpPr/>
            <p:nvPr/>
          </p:nvGrpSpPr>
          <p:grpSpPr>
            <a:xfrm>
              <a:off x="11301616" y="5772565"/>
              <a:ext cx="2200685" cy="1185886"/>
              <a:chOff x="12308816" y="3881890"/>
              <a:chExt cx="2401289" cy="1185886"/>
            </a:xfrm>
          </p:grpSpPr>
          <p:sp>
            <p:nvSpPr>
              <p:cNvPr id="106" name="文字方塊 105"/>
              <p:cNvSpPr txBox="1"/>
              <p:nvPr/>
            </p:nvSpPr>
            <p:spPr>
              <a:xfrm>
                <a:off x="12308816" y="3881890"/>
                <a:ext cx="20759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店家地址</a:t>
                </a:r>
              </a:p>
            </p:txBody>
          </p:sp>
          <p:sp>
            <p:nvSpPr>
              <p:cNvPr id="107" name="文字方塊 106"/>
              <p:cNvSpPr txBox="1"/>
              <p:nvPr/>
            </p:nvSpPr>
            <p:spPr>
              <a:xfrm>
                <a:off x="12308816" y="4569178"/>
                <a:ext cx="2401289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XXXXXXXXXXXX</a:t>
                </a:r>
                <a:endParaRPr lang="zh-TW" altLang="en-US" dirty="0"/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11301616" y="7199881"/>
              <a:ext cx="357072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mtClean="0"/>
                <a:t>看要不要做</a:t>
              </a:r>
              <a:r>
                <a:rPr lang="en-US" altLang="zh-TW" dirty="0" smtClean="0"/>
                <a:t>GOOGLE MAP</a:t>
              </a:r>
              <a:endParaRPr lang="zh-TW" altLang="en-US" dirty="0"/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1625207" y="-8466"/>
            <a:ext cx="4320000" cy="9097963"/>
            <a:chOff x="6957558" y="-2"/>
            <a:chExt cx="4368745" cy="9097965"/>
          </a:xfrm>
        </p:grpSpPr>
        <p:sp>
          <p:nvSpPr>
            <p:cNvPr id="146" name="矩形 145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49" name="群組 148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直線接點 149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字方塊 150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56" name="群組 155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7" name="直線接點 166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群組 156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4" name="直線接點 16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接點 16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群組 157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1" name="直線接點 160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接點 161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文字方塊 158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3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圖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98039" cy="909796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97871" y="9884229"/>
            <a:ext cx="549818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餐廳圖片可以左右切換，點擊跳出介紹</a:t>
            </a:r>
            <a:endParaRPr lang="zh-TW" altLang="en-US" dirty="0"/>
          </a:p>
        </p:txBody>
      </p:sp>
      <p:cxnSp>
        <p:nvCxnSpPr>
          <p:cNvPr id="94" name="直線接點 93"/>
          <p:cNvCxnSpPr/>
          <p:nvPr/>
        </p:nvCxnSpPr>
        <p:spPr>
          <a:xfrm>
            <a:off x="16171480" y="-82901"/>
            <a:ext cx="0" cy="905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807" y="-8787"/>
            <a:ext cx="4312070" cy="911520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2786083" y="465590"/>
            <a:ext cx="3590435" cy="7229188"/>
            <a:chOff x="11301616" y="469291"/>
            <a:chExt cx="4436817" cy="7229188"/>
          </a:xfrm>
        </p:grpSpPr>
        <p:sp>
          <p:nvSpPr>
            <p:cNvPr id="22" name="文字方塊 21"/>
            <p:cNvSpPr txBox="1"/>
            <p:nvPr/>
          </p:nvSpPr>
          <p:spPr>
            <a:xfrm>
              <a:off x="12539094" y="469291"/>
              <a:ext cx="1926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smtClean="0"/>
                <a:t>XX</a:t>
              </a:r>
              <a:r>
                <a:rPr lang="zh-TW" altLang="en-US" sz="2000" dirty="0" smtClean="0"/>
                <a:t>餐廳</a:t>
              </a:r>
              <a:endParaRPr lang="zh-TW" altLang="en-US" sz="2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1301616" y="1177551"/>
              <a:ext cx="1630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/>
                <a:t>餐廳簡介</a:t>
              </a:r>
              <a:endParaRPr lang="zh-TW" altLang="en-US" sz="2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301616" y="1691923"/>
              <a:ext cx="4436817" cy="17117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1734662" y="2222579"/>
              <a:ext cx="1785363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text</a:t>
              </a:r>
              <a:endParaRPr lang="zh-TW" altLang="en-US" dirty="0"/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11301616" y="3862012"/>
              <a:ext cx="2200685" cy="1185886"/>
              <a:chOff x="12308816" y="3881890"/>
              <a:chExt cx="2401289" cy="1185886"/>
            </a:xfrm>
          </p:grpSpPr>
          <p:sp>
            <p:nvSpPr>
              <p:cNvPr id="95" name="文字方塊 94"/>
              <p:cNvSpPr txBox="1"/>
              <p:nvPr/>
            </p:nvSpPr>
            <p:spPr>
              <a:xfrm>
                <a:off x="12308816" y="3881890"/>
                <a:ext cx="1779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連絡電話</a:t>
                </a: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12308816" y="4569178"/>
                <a:ext cx="2401289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09XX-XXXXXX</a:t>
                </a:r>
                <a:endParaRPr lang="zh-TW" altLang="en-US" dirty="0"/>
              </a:p>
            </p:txBody>
          </p:sp>
        </p:grpSp>
        <p:grpSp>
          <p:nvGrpSpPr>
            <p:cNvPr id="105" name="群組 104"/>
            <p:cNvGrpSpPr/>
            <p:nvPr/>
          </p:nvGrpSpPr>
          <p:grpSpPr>
            <a:xfrm>
              <a:off x="11301616" y="5772565"/>
              <a:ext cx="2200685" cy="1185886"/>
              <a:chOff x="12308816" y="3881890"/>
              <a:chExt cx="2401289" cy="1185886"/>
            </a:xfrm>
          </p:grpSpPr>
          <p:sp>
            <p:nvSpPr>
              <p:cNvPr id="106" name="文字方塊 105"/>
              <p:cNvSpPr txBox="1"/>
              <p:nvPr/>
            </p:nvSpPr>
            <p:spPr>
              <a:xfrm>
                <a:off x="12308816" y="3881890"/>
                <a:ext cx="1779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店家地址</a:t>
                </a:r>
              </a:p>
            </p:txBody>
          </p:sp>
          <p:sp>
            <p:nvSpPr>
              <p:cNvPr id="107" name="文字方塊 106"/>
              <p:cNvSpPr txBox="1"/>
              <p:nvPr/>
            </p:nvSpPr>
            <p:spPr>
              <a:xfrm>
                <a:off x="12308816" y="4569178"/>
                <a:ext cx="2401289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XXXXXXXXXXXX</a:t>
                </a:r>
                <a:endParaRPr lang="zh-TW" altLang="en-US" dirty="0"/>
              </a:p>
            </p:txBody>
          </p:sp>
        </p:grpSp>
        <p:sp>
          <p:nvSpPr>
            <p:cNvPr id="32" name="文字方塊 31"/>
            <p:cNvSpPr txBox="1"/>
            <p:nvPr/>
          </p:nvSpPr>
          <p:spPr>
            <a:xfrm>
              <a:off x="11301616" y="7199881"/>
              <a:ext cx="357072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mtClean="0"/>
                <a:t>看要不要做</a:t>
              </a:r>
              <a:r>
                <a:rPr lang="en-US" altLang="zh-TW" dirty="0" smtClean="0"/>
                <a:t>GOOGLE MAP</a:t>
              </a:r>
              <a:endParaRPr lang="zh-TW" altLang="en-US" dirty="0"/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1625207" y="-8466"/>
            <a:ext cx="4320000" cy="9097963"/>
            <a:chOff x="6957558" y="-2"/>
            <a:chExt cx="4368745" cy="9097965"/>
          </a:xfrm>
        </p:grpSpPr>
        <p:sp>
          <p:nvSpPr>
            <p:cNvPr id="146" name="矩形 145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49" name="群組 148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直線接點 149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字方塊 150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56" name="群組 155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7" name="直線接點 166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群組 156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4" name="直線接點 16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接點 16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群組 157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1" name="直線接點 160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接點 161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文字方塊 158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939870" y="-31769"/>
            <a:ext cx="6480000" cy="9120575"/>
            <a:chOff x="5939870" y="-31769"/>
            <a:chExt cx="6480000" cy="9120575"/>
          </a:xfrm>
        </p:grpSpPr>
        <p:pic>
          <p:nvPicPr>
            <p:cNvPr id="72" name="圖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6510" y="-5385"/>
              <a:ext cx="6449214" cy="9094191"/>
            </a:xfrm>
            <a:prstGeom prst="rect">
              <a:avLst/>
            </a:prstGeom>
          </p:spPr>
        </p:pic>
        <p:grpSp>
          <p:nvGrpSpPr>
            <p:cNvPr id="2" name="群組 1"/>
            <p:cNvGrpSpPr/>
            <p:nvPr/>
          </p:nvGrpSpPr>
          <p:grpSpPr>
            <a:xfrm>
              <a:off x="5939870" y="-31769"/>
              <a:ext cx="6480000" cy="9097965"/>
              <a:chOff x="5954488" y="-19878"/>
              <a:chExt cx="4891501" cy="9097965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5954488" y="-19878"/>
                <a:ext cx="3583955" cy="9097965"/>
                <a:chOff x="6474268" y="0"/>
                <a:chExt cx="3910652" cy="9097965"/>
              </a:xfrm>
            </p:grpSpPr>
            <p:sp>
              <p:nvSpPr>
                <p:cNvPr id="48" name="文字方塊 47"/>
                <p:cNvSpPr txBox="1"/>
                <p:nvPr/>
              </p:nvSpPr>
              <p:spPr>
                <a:xfrm>
                  <a:off x="7906258" y="538413"/>
                  <a:ext cx="24786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 smtClean="0"/>
                    <a:t>餐廳介紹</a:t>
                  </a:r>
                  <a:endParaRPr lang="zh-TW" altLang="en-US" sz="2000" dirty="0"/>
                </a:p>
              </p:txBody>
            </p:sp>
            <p:cxnSp>
              <p:nvCxnSpPr>
                <p:cNvPr id="10" name="直線接點 9"/>
                <p:cNvCxnSpPr/>
                <p:nvPr/>
              </p:nvCxnSpPr>
              <p:spPr>
                <a:xfrm>
                  <a:off x="6474268" y="0"/>
                  <a:ext cx="0" cy="90979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群組 11"/>
              <p:cNvGrpSpPr/>
              <p:nvPr/>
            </p:nvGrpSpPr>
            <p:grpSpPr>
              <a:xfrm>
                <a:off x="5954488" y="1177551"/>
                <a:ext cx="4891501" cy="7900536"/>
                <a:chOff x="6474268" y="1197429"/>
                <a:chExt cx="5337388" cy="790053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6474268" y="1197429"/>
                  <a:ext cx="5337388" cy="79005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" name="直線接點 6"/>
                <p:cNvCxnSpPr/>
                <p:nvPr/>
              </p:nvCxnSpPr>
              <p:spPr>
                <a:xfrm>
                  <a:off x="6474268" y="1197429"/>
                  <a:ext cx="5337388" cy="79005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/>
                <p:cNvCxnSpPr/>
                <p:nvPr/>
              </p:nvCxnSpPr>
              <p:spPr>
                <a:xfrm flipV="1">
                  <a:off x="6483824" y="1197429"/>
                  <a:ext cx="5327832" cy="79005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6" name="群組 75"/>
          <p:cNvGrpSpPr/>
          <p:nvPr/>
        </p:nvGrpSpPr>
        <p:grpSpPr>
          <a:xfrm>
            <a:off x="1565559" y="-8466"/>
            <a:ext cx="4474469" cy="9097963"/>
            <a:chOff x="3060120" y="-7777"/>
            <a:chExt cx="4336859" cy="9097963"/>
          </a:xfrm>
        </p:grpSpPr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907" y="-7777"/>
              <a:ext cx="4322072" cy="9097963"/>
            </a:xfrm>
            <a:prstGeom prst="rect">
              <a:avLst/>
            </a:prstGeom>
          </p:spPr>
        </p:pic>
        <p:grpSp>
          <p:nvGrpSpPr>
            <p:cNvPr id="78" name="群組 77"/>
            <p:cNvGrpSpPr/>
            <p:nvPr/>
          </p:nvGrpSpPr>
          <p:grpSpPr>
            <a:xfrm>
              <a:off x="3060120" y="5894"/>
              <a:ext cx="4320000" cy="8995772"/>
              <a:chOff x="6957558" y="-2"/>
              <a:chExt cx="4368745" cy="8995774"/>
            </a:xfrm>
          </p:grpSpPr>
          <p:sp>
            <p:nvSpPr>
              <p:cNvPr id="97" name="文字方塊 96"/>
              <p:cNvSpPr txBox="1"/>
              <p:nvPr/>
            </p:nvSpPr>
            <p:spPr>
              <a:xfrm>
                <a:off x="7940072" y="4252001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餐廳介紹</a:t>
                </a:r>
                <a:endParaRPr lang="zh-TW" altLang="en-US" sz="2000" dirty="0"/>
              </a:p>
            </p:txBody>
          </p:sp>
          <p:grpSp>
            <p:nvGrpSpPr>
              <p:cNvPr id="98" name="群組 97"/>
              <p:cNvGrpSpPr/>
              <p:nvPr/>
            </p:nvGrpSpPr>
            <p:grpSpPr>
              <a:xfrm>
                <a:off x="7428864" y="-2"/>
                <a:ext cx="3423703" cy="3423600"/>
                <a:chOff x="7428864" y="-1"/>
                <a:chExt cx="3423703" cy="1805745"/>
              </a:xfrm>
            </p:grpSpPr>
            <p:sp>
              <p:nvSpPr>
                <p:cNvPr id="121" name="矩形 120"/>
                <p:cNvSpPr/>
                <p:nvPr/>
              </p:nvSpPr>
              <p:spPr>
                <a:xfrm>
                  <a:off x="7428864" y="-1"/>
                  <a:ext cx="3423703" cy="18057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22" name="直線接點 121"/>
                <p:cNvCxnSpPr/>
                <p:nvPr/>
              </p:nvCxnSpPr>
              <p:spPr>
                <a:xfrm>
                  <a:off x="7428864" y="-1"/>
                  <a:ext cx="3423703" cy="1805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/>
                <p:cNvCxnSpPr/>
                <p:nvPr/>
              </p:nvCxnSpPr>
              <p:spPr>
                <a:xfrm flipV="1">
                  <a:off x="7428864" y="0"/>
                  <a:ext cx="3423703" cy="1805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文字方塊 98"/>
              <p:cNvSpPr txBox="1"/>
              <p:nvPr/>
            </p:nvSpPr>
            <p:spPr>
              <a:xfrm>
                <a:off x="7940072" y="354776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最新</a:t>
                </a:r>
                <a:r>
                  <a:rPr lang="zh-TW" altLang="en-US" sz="2000" dirty="0"/>
                  <a:t>消息</a:t>
                </a:r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7940072" y="4956237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訂購餐點</a:t>
                </a:r>
              </a:p>
            </p:txBody>
          </p:sp>
          <p:sp>
            <p:nvSpPr>
              <p:cNvPr id="101" name="文字方塊 100"/>
              <p:cNvSpPr txBox="1"/>
              <p:nvPr/>
            </p:nvSpPr>
            <p:spPr>
              <a:xfrm>
                <a:off x="7950345" y="5660473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美食評論</a:t>
                </a:r>
                <a:endParaRPr lang="zh-TW" altLang="en-US" sz="2000" dirty="0"/>
              </a:p>
            </p:txBody>
          </p:sp>
          <p:sp>
            <p:nvSpPr>
              <p:cNvPr id="103" name="文字方塊 102"/>
              <p:cNvSpPr txBox="1"/>
              <p:nvPr/>
            </p:nvSpPr>
            <p:spPr>
              <a:xfrm>
                <a:off x="7950345" y="6364709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人員招募</a:t>
                </a:r>
                <a:endParaRPr lang="zh-TW" altLang="en-US" sz="2000" dirty="0"/>
              </a:p>
            </p:txBody>
          </p:sp>
          <p:sp>
            <p:nvSpPr>
              <p:cNvPr id="104" name="文字方塊 103"/>
              <p:cNvSpPr txBox="1"/>
              <p:nvPr/>
            </p:nvSpPr>
            <p:spPr>
              <a:xfrm>
                <a:off x="7950345" y="706894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關於我們</a:t>
                </a:r>
                <a:endParaRPr lang="zh-TW" altLang="en-US" sz="2000" dirty="0"/>
              </a:p>
            </p:txBody>
          </p:sp>
          <p:grpSp>
            <p:nvGrpSpPr>
              <p:cNvPr id="108" name="群組 107"/>
              <p:cNvGrpSpPr/>
              <p:nvPr/>
            </p:nvGrpSpPr>
            <p:grpSpPr>
              <a:xfrm>
                <a:off x="8367728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18" name="矩形 117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9" name="直線接點 118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接點 119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群組 108"/>
              <p:cNvGrpSpPr/>
              <p:nvPr/>
            </p:nvGrpSpPr>
            <p:grpSpPr>
              <a:xfrm>
                <a:off x="9025515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6" name="直線接點 115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接點 116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群組 109"/>
              <p:cNvGrpSpPr/>
              <p:nvPr/>
            </p:nvGrpSpPr>
            <p:grpSpPr>
              <a:xfrm>
                <a:off x="9683302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3" name="直線接點 112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字方塊 110"/>
              <p:cNvSpPr txBox="1"/>
              <p:nvPr/>
            </p:nvSpPr>
            <p:spPr>
              <a:xfrm>
                <a:off x="6957558" y="8625217"/>
                <a:ext cx="4368745" cy="370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 smtClean="0">
                    <a:solidFill>
                      <a:srgbClr val="FFFF00"/>
                    </a:solidFill>
                  </a:rPr>
                  <a:t>Copyrights © By NTUT FOOD</a:t>
                </a:r>
                <a:endParaRPr lang="zh-TW" altLang="en-US" sz="1800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649" y="7865245"/>
              <a:ext cx="508338" cy="508338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552" y="7861620"/>
              <a:ext cx="508584" cy="508584"/>
            </a:xfrm>
            <a:prstGeom prst="rect">
              <a:avLst/>
            </a:prstGeom>
          </p:spPr>
        </p:pic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02" y="7861653"/>
              <a:ext cx="508584" cy="508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0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-4873" y="-8238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2" name="群組 1"/>
          <p:cNvGrpSpPr/>
          <p:nvPr/>
        </p:nvGrpSpPr>
        <p:grpSpPr>
          <a:xfrm>
            <a:off x="6934564" y="11640"/>
            <a:ext cx="4320000" cy="9097963"/>
            <a:chOff x="6957558" y="-2"/>
            <a:chExt cx="4368745" cy="9097965"/>
          </a:xfrm>
        </p:grpSpPr>
        <p:sp>
          <p:nvSpPr>
            <p:cNvPr id="44" name="矩形 43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233" name="群組 232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6" name="直線接點 225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線接點 227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直線接點 231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字方塊 108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19" name="群組 118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群組 122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5" name="直線接點 124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群組 126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9" name="直線接點 12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文字方塊 130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02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98039" cy="909796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60" y="26643"/>
            <a:ext cx="4371214" cy="9071319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6934564" y="11640"/>
            <a:ext cx="4320000" cy="8995772"/>
            <a:chOff x="6957558" y="-2"/>
            <a:chExt cx="4368745" cy="8995774"/>
          </a:xfrm>
        </p:grpSpPr>
        <p:sp>
          <p:nvSpPr>
            <p:cNvPr id="110" name="文字方塊 109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233" name="群組 232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6" name="直線接點 225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線接點 227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直線接點 231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字方塊 108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19" name="群組 118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1" name="直線接點 120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群組 122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5" name="直線接點 124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群組 126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9" name="直線接點 128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文字方塊 130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870864" y="11640"/>
            <a:ext cx="4474469" cy="9097963"/>
            <a:chOff x="3060120" y="-7777"/>
            <a:chExt cx="4336859" cy="9097963"/>
          </a:xfrm>
        </p:grpSpPr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907" y="-7777"/>
              <a:ext cx="4322072" cy="9097963"/>
            </a:xfrm>
            <a:prstGeom prst="rect">
              <a:avLst/>
            </a:prstGeom>
          </p:spPr>
        </p:pic>
        <p:grpSp>
          <p:nvGrpSpPr>
            <p:cNvPr id="51" name="群組 50"/>
            <p:cNvGrpSpPr/>
            <p:nvPr/>
          </p:nvGrpSpPr>
          <p:grpSpPr>
            <a:xfrm>
              <a:off x="3060120" y="5894"/>
              <a:ext cx="4320000" cy="8995772"/>
              <a:chOff x="6957558" y="-2"/>
              <a:chExt cx="4368745" cy="8995774"/>
            </a:xfrm>
          </p:grpSpPr>
          <p:sp>
            <p:nvSpPr>
              <p:cNvPr id="55" name="文字方塊 54"/>
              <p:cNvSpPr txBox="1"/>
              <p:nvPr/>
            </p:nvSpPr>
            <p:spPr>
              <a:xfrm>
                <a:off x="7940072" y="4252001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餐廳介紹</a:t>
                </a:r>
                <a:endParaRPr lang="zh-TW" altLang="en-US" sz="2000" dirty="0"/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7428864" y="-2"/>
                <a:ext cx="3423703" cy="3423600"/>
                <a:chOff x="7428864" y="-1"/>
                <a:chExt cx="3423703" cy="1805745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7428864" y="-1"/>
                  <a:ext cx="3423703" cy="18057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6" name="直線接點 75"/>
                <p:cNvCxnSpPr/>
                <p:nvPr/>
              </p:nvCxnSpPr>
              <p:spPr>
                <a:xfrm>
                  <a:off x="7428864" y="-1"/>
                  <a:ext cx="3423703" cy="1805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接點 76"/>
                <p:cNvCxnSpPr/>
                <p:nvPr/>
              </p:nvCxnSpPr>
              <p:spPr>
                <a:xfrm flipV="1">
                  <a:off x="7428864" y="0"/>
                  <a:ext cx="3423703" cy="1805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字方塊 56"/>
              <p:cNvSpPr txBox="1"/>
              <p:nvPr/>
            </p:nvSpPr>
            <p:spPr>
              <a:xfrm>
                <a:off x="7940072" y="354776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最新</a:t>
                </a:r>
                <a:r>
                  <a:rPr lang="zh-TW" altLang="en-US" sz="2000" dirty="0"/>
                  <a:t>消息</a:t>
                </a: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7940072" y="4956237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訂購餐點</a:t>
                </a: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7950345" y="5660473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美食評論</a:t>
                </a:r>
                <a:endParaRPr lang="zh-TW" altLang="en-US" sz="2000" dirty="0"/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7950345" y="6364709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人員招募</a:t>
                </a:r>
                <a:endParaRPr lang="zh-TW" altLang="en-US" sz="2000" dirty="0"/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7950345" y="706894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關於我們</a:t>
                </a:r>
                <a:endParaRPr lang="zh-TW" altLang="en-US" sz="2000" dirty="0"/>
              </a:p>
            </p:txBody>
          </p:sp>
          <p:grpSp>
            <p:nvGrpSpPr>
              <p:cNvPr id="62" name="群組 61"/>
              <p:cNvGrpSpPr/>
              <p:nvPr/>
            </p:nvGrpSpPr>
            <p:grpSpPr>
              <a:xfrm>
                <a:off x="8367728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3" name="直線接點 72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接點 73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群組 62"/>
              <p:cNvGrpSpPr/>
              <p:nvPr/>
            </p:nvGrpSpPr>
            <p:grpSpPr>
              <a:xfrm>
                <a:off x="9025515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70" name="直線接點 69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接點 70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群組 63"/>
              <p:cNvGrpSpPr/>
              <p:nvPr/>
            </p:nvGrpSpPr>
            <p:grpSpPr>
              <a:xfrm>
                <a:off x="9683302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7" name="直線接點 66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接點 67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文字方塊 64"/>
              <p:cNvSpPr txBox="1"/>
              <p:nvPr/>
            </p:nvSpPr>
            <p:spPr>
              <a:xfrm>
                <a:off x="6957558" y="8625217"/>
                <a:ext cx="4368745" cy="370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 smtClean="0">
                    <a:solidFill>
                      <a:srgbClr val="FFFF00"/>
                    </a:solidFill>
                  </a:rPr>
                  <a:t>Copyrights © By NTUT FOOD</a:t>
                </a:r>
                <a:endParaRPr lang="zh-TW" altLang="en-US" sz="1800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649" y="7865245"/>
              <a:ext cx="508338" cy="508338"/>
            </a:xfrm>
            <a:prstGeom prst="rect">
              <a:avLst/>
            </a:prstGeom>
          </p:spPr>
        </p:pic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552" y="7861620"/>
              <a:ext cx="508584" cy="508584"/>
            </a:xfrm>
            <a:prstGeom prst="rect">
              <a:avLst/>
            </a:prstGeom>
          </p:spPr>
        </p:pic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02" y="7861653"/>
              <a:ext cx="508584" cy="508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7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-16931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7388437" y="-16939"/>
            <a:ext cx="6480000" cy="9097964"/>
            <a:chOff x="6483824" y="-5"/>
            <a:chExt cx="5327830" cy="9097964"/>
          </a:xfrm>
        </p:grpSpPr>
        <p:sp>
          <p:nvSpPr>
            <p:cNvPr id="4" name="矩形 3"/>
            <p:cNvSpPr/>
            <p:nvPr/>
          </p:nvSpPr>
          <p:spPr>
            <a:xfrm>
              <a:off x="6497870" y="-5"/>
              <a:ext cx="5313784" cy="9097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906258" y="53841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483824" y="1711793"/>
              <a:ext cx="5313785" cy="3948679"/>
              <a:chOff x="6483824" y="1711793"/>
              <a:chExt cx="5313785" cy="394867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497871" y="1711793"/>
                <a:ext cx="5299738" cy="39486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 flipV="1">
                <a:off x="6483824" y="1711797"/>
                <a:ext cx="5313785" cy="3948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線接點 8"/>
            <p:cNvCxnSpPr/>
            <p:nvPr/>
          </p:nvCxnSpPr>
          <p:spPr>
            <a:xfrm>
              <a:off x="6497871" y="1711793"/>
              <a:ext cx="5299738" cy="3948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群組 141"/>
            <p:cNvGrpSpPr/>
            <p:nvPr/>
          </p:nvGrpSpPr>
          <p:grpSpPr>
            <a:xfrm>
              <a:off x="6743654" y="6290692"/>
              <a:ext cx="1430113" cy="788513"/>
              <a:chOff x="439200" y="-3"/>
              <a:chExt cx="1941580" cy="1615443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4" name="直線接點 14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接點 14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7724649" y="5880321"/>
              <a:ext cx="2860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人氣餐點</a:t>
              </a:r>
              <a:endParaRPr lang="zh-TW" altLang="en-US" sz="2000" dirty="0"/>
            </a:p>
          </p:txBody>
        </p:sp>
        <p:grpSp>
          <p:nvGrpSpPr>
            <p:cNvPr id="168" name="群組 167"/>
            <p:cNvGrpSpPr/>
            <p:nvPr/>
          </p:nvGrpSpPr>
          <p:grpSpPr>
            <a:xfrm>
              <a:off x="8433597" y="6314833"/>
              <a:ext cx="1429200" cy="788513"/>
              <a:chOff x="439200" y="-3"/>
              <a:chExt cx="1941580" cy="1615443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群組 171"/>
            <p:cNvGrpSpPr/>
            <p:nvPr/>
          </p:nvGrpSpPr>
          <p:grpSpPr>
            <a:xfrm>
              <a:off x="10122627" y="6314833"/>
              <a:ext cx="1429200" cy="788513"/>
              <a:chOff x="439200" y="-3"/>
              <a:chExt cx="1941580" cy="1615443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4" name="直線接點 17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接點 17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7" name="文字方塊 176"/>
            <p:cNvSpPr txBox="1"/>
            <p:nvPr/>
          </p:nvSpPr>
          <p:spPr>
            <a:xfrm>
              <a:off x="7710601" y="7301786"/>
              <a:ext cx="2860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超值優惠</a:t>
              </a:r>
              <a:endParaRPr lang="zh-TW" altLang="en-US" sz="2000" dirty="0"/>
            </a:p>
          </p:txBody>
        </p:sp>
        <p:grpSp>
          <p:nvGrpSpPr>
            <p:cNvPr id="178" name="群組 177"/>
            <p:cNvGrpSpPr/>
            <p:nvPr/>
          </p:nvGrpSpPr>
          <p:grpSpPr>
            <a:xfrm>
              <a:off x="6743654" y="7775729"/>
              <a:ext cx="1430113" cy="788513"/>
              <a:chOff x="439200" y="-3"/>
              <a:chExt cx="1941580" cy="1615443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0" name="直線接點 17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群組 181"/>
            <p:cNvGrpSpPr/>
            <p:nvPr/>
          </p:nvGrpSpPr>
          <p:grpSpPr>
            <a:xfrm>
              <a:off x="8440163" y="7775728"/>
              <a:ext cx="1429200" cy="788513"/>
              <a:chOff x="439200" y="-3"/>
              <a:chExt cx="1941580" cy="1615443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4" name="直線接點 18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線接點 18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群組 190"/>
            <p:cNvGrpSpPr/>
            <p:nvPr/>
          </p:nvGrpSpPr>
          <p:grpSpPr>
            <a:xfrm>
              <a:off x="10137968" y="7775730"/>
              <a:ext cx="1429200" cy="788513"/>
              <a:chOff x="439200" y="-3"/>
              <a:chExt cx="1941580" cy="1615443"/>
            </a:xfrm>
          </p:grpSpPr>
          <p:sp>
            <p:nvSpPr>
              <p:cNvPr id="192" name="矩形 191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3" name="直線接點 192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群組 118"/>
          <p:cNvGrpSpPr/>
          <p:nvPr/>
        </p:nvGrpSpPr>
        <p:grpSpPr>
          <a:xfrm>
            <a:off x="3060120" y="5894"/>
            <a:ext cx="4320000" cy="9097963"/>
            <a:chOff x="6957558" y="-2"/>
            <a:chExt cx="4368745" cy="9097965"/>
          </a:xfrm>
        </p:grpSpPr>
        <p:sp>
          <p:nvSpPr>
            <p:cNvPr id="120" name="矩形 119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23" name="群組 122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8" name="直線接點 147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線接點 123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30" name="群組 129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1" name="直線接點 140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接點 145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群組 130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37" name="矩形 136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8" name="直線接點 137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群組 131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5" name="直線接點 134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3" name="文字方塊 132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5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圖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98039" cy="909796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pic>
        <p:nvPicPr>
          <p:cNvPr id="79" name="圖片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21" y="-7777"/>
            <a:ext cx="6462918" cy="9113515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7388437" y="521479"/>
            <a:ext cx="6462918" cy="8025830"/>
            <a:chOff x="6483824" y="538413"/>
            <a:chExt cx="5313785" cy="8025830"/>
          </a:xfrm>
        </p:grpSpPr>
        <p:sp>
          <p:nvSpPr>
            <p:cNvPr id="48" name="文字方塊 47"/>
            <p:cNvSpPr txBox="1"/>
            <p:nvPr/>
          </p:nvSpPr>
          <p:spPr>
            <a:xfrm>
              <a:off x="7906258" y="53841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483824" y="1711793"/>
              <a:ext cx="5313785" cy="3948679"/>
              <a:chOff x="6483824" y="1711793"/>
              <a:chExt cx="5313785" cy="394867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497871" y="1711793"/>
                <a:ext cx="5299738" cy="39486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" name="直線接點 6"/>
              <p:cNvCxnSpPr/>
              <p:nvPr/>
            </p:nvCxnSpPr>
            <p:spPr>
              <a:xfrm flipV="1">
                <a:off x="6483824" y="1711797"/>
                <a:ext cx="5313785" cy="39486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線接點 8"/>
            <p:cNvCxnSpPr/>
            <p:nvPr/>
          </p:nvCxnSpPr>
          <p:spPr>
            <a:xfrm>
              <a:off x="6497871" y="1711793"/>
              <a:ext cx="5299738" cy="3948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群組 141"/>
            <p:cNvGrpSpPr/>
            <p:nvPr/>
          </p:nvGrpSpPr>
          <p:grpSpPr>
            <a:xfrm>
              <a:off x="6743654" y="6290692"/>
              <a:ext cx="1430113" cy="788513"/>
              <a:chOff x="439200" y="-3"/>
              <a:chExt cx="1941580" cy="1615443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4" name="直線接點 14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接點 14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6" name="文字方塊 165"/>
            <p:cNvSpPr txBox="1"/>
            <p:nvPr/>
          </p:nvSpPr>
          <p:spPr>
            <a:xfrm>
              <a:off x="7724649" y="5880321"/>
              <a:ext cx="2860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人氣餐點</a:t>
              </a:r>
              <a:endParaRPr lang="zh-TW" altLang="en-US" sz="2000" dirty="0"/>
            </a:p>
          </p:txBody>
        </p:sp>
        <p:grpSp>
          <p:nvGrpSpPr>
            <p:cNvPr id="168" name="群組 167"/>
            <p:cNvGrpSpPr/>
            <p:nvPr/>
          </p:nvGrpSpPr>
          <p:grpSpPr>
            <a:xfrm>
              <a:off x="8433597" y="6314833"/>
              <a:ext cx="1429200" cy="788513"/>
              <a:chOff x="439200" y="-3"/>
              <a:chExt cx="1941580" cy="1615443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0" name="直線接點 16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群組 171"/>
            <p:cNvGrpSpPr/>
            <p:nvPr/>
          </p:nvGrpSpPr>
          <p:grpSpPr>
            <a:xfrm>
              <a:off x="10122627" y="6314833"/>
              <a:ext cx="1429200" cy="788513"/>
              <a:chOff x="439200" y="-3"/>
              <a:chExt cx="1941580" cy="1615443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4" name="直線接點 17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接點 17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7" name="文字方塊 176"/>
            <p:cNvSpPr txBox="1"/>
            <p:nvPr/>
          </p:nvSpPr>
          <p:spPr>
            <a:xfrm>
              <a:off x="7710601" y="7301786"/>
              <a:ext cx="2860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超值優惠</a:t>
              </a:r>
              <a:endParaRPr lang="zh-TW" altLang="en-US" sz="2000" dirty="0"/>
            </a:p>
          </p:txBody>
        </p:sp>
        <p:grpSp>
          <p:nvGrpSpPr>
            <p:cNvPr id="178" name="群組 177"/>
            <p:cNvGrpSpPr/>
            <p:nvPr/>
          </p:nvGrpSpPr>
          <p:grpSpPr>
            <a:xfrm>
              <a:off x="6743654" y="7775729"/>
              <a:ext cx="1430113" cy="788513"/>
              <a:chOff x="439200" y="-3"/>
              <a:chExt cx="1941580" cy="1615443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0" name="直線接點 17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群組 181"/>
            <p:cNvGrpSpPr/>
            <p:nvPr/>
          </p:nvGrpSpPr>
          <p:grpSpPr>
            <a:xfrm>
              <a:off x="8440163" y="7775728"/>
              <a:ext cx="1429200" cy="788513"/>
              <a:chOff x="439200" y="-3"/>
              <a:chExt cx="1941580" cy="1615443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4" name="直線接點 183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線接點 184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群組 190"/>
            <p:cNvGrpSpPr/>
            <p:nvPr/>
          </p:nvGrpSpPr>
          <p:grpSpPr>
            <a:xfrm>
              <a:off x="10137968" y="7775730"/>
              <a:ext cx="1429200" cy="788513"/>
              <a:chOff x="439200" y="-3"/>
              <a:chExt cx="1941580" cy="1615443"/>
            </a:xfrm>
          </p:grpSpPr>
          <p:sp>
            <p:nvSpPr>
              <p:cNvPr id="192" name="矩形 191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3" name="直線接點 192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群組 95"/>
          <p:cNvGrpSpPr/>
          <p:nvPr/>
        </p:nvGrpSpPr>
        <p:grpSpPr>
          <a:xfrm>
            <a:off x="2990401" y="-4529"/>
            <a:ext cx="4474469" cy="9097963"/>
            <a:chOff x="3060120" y="-7777"/>
            <a:chExt cx="4336859" cy="9097963"/>
          </a:xfrm>
        </p:grpSpPr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907" y="-7777"/>
              <a:ext cx="4322072" cy="9097963"/>
            </a:xfrm>
            <a:prstGeom prst="rect">
              <a:avLst/>
            </a:prstGeom>
          </p:spPr>
        </p:pic>
        <p:grpSp>
          <p:nvGrpSpPr>
            <p:cNvPr id="98" name="群組 97"/>
            <p:cNvGrpSpPr/>
            <p:nvPr/>
          </p:nvGrpSpPr>
          <p:grpSpPr>
            <a:xfrm>
              <a:off x="3060120" y="5894"/>
              <a:ext cx="4320000" cy="8995772"/>
              <a:chOff x="6957558" y="-2"/>
              <a:chExt cx="4368745" cy="8995774"/>
            </a:xfrm>
          </p:grpSpPr>
          <p:sp>
            <p:nvSpPr>
              <p:cNvPr id="103" name="文字方塊 102"/>
              <p:cNvSpPr txBox="1"/>
              <p:nvPr/>
            </p:nvSpPr>
            <p:spPr>
              <a:xfrm>
                <a:off x="7940072" y="4252001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餐廳介紹</a:t>
                </a:r>
                <a:endParaRPr lang="zh-TW" altLang="en-US" sz="2000" dirty="0"/>
              </a:p>
            </p:txBody>
          </p:sp>
          <p:grpSp>
            <p:nvGrpSpPr>
              <p:cNvPr id="104" name="群組 103"/>
              <p:cNvGrpSpPr/>
              <p:nvPr/>
            </p:nvGrpSpPr>
            <p:grpSpPr>
              <a:xfrm>
                <a:off x="7428864" y="-2"/>
                <a:ext cx="3423703" cy="3423600"/>
                <a:chOff x="7428864" y="-1"/>
                <a:chExt cx="3423703" cy="1805745"/>
              </a:xfrm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7428864" y="-1"/>
                  <a:ext cx="3423703" cy="18057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5" name="直線接點 154"/>
                <p:cNvCxnSpPr/>
                <p:nvPr/>
              </p:nvCxnSpPr>
              <p:spPr>
                <a:xfrm>
                  <a:off x="7428864" y="-1"/>
                  <a:ext cx="3423703" cy="1805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接點 155"/>
                <p:cNvCxnSpPr/>
                <p:nvPr/>
              </p:nvCxnSpPr>
              <p:spPr>
                <a:xfrm flipV="1">
                  <a:off x="7428864" y="0"/>
                  <a:ext cx="3423703" cy="1805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文字方塊 104"/>
              <p:cNvSpPr txBox="1"/>
              <p:nvPr/>
            </p:nvSpPr>
            <p:spPr>
              <a:xfrm>
                <a:off x="7940072" y="354776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最新</a:t>
                </a:r>
                <a:r>
                  <a:rPr lang="zh-TW" altLang="en-US" sz="2000" dirty="0"/>
                  <a:t>消息</a:t>
                </a:r>
              </a:p>
            </p:txBody>
          </p:sp>
          <p:sp>
            <p:nvSpPr>
              <p:cNvPr id="106" name="文字方塊 105"/>
              <p:cNvSpPr txBox="1"/>
              <p:nvPr/>
            </p:nvSpPr>
            <p:spPr>
              <a:xfrm>
                <a:off x="7940072" y="4956237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訂購餐點</a:t>
                </a:r>
              </a:p>
            </p:txBody>
          </p:sp>
          <p:sp>
            <p:nvSpPr>
              <p:cNvPr id="107" name="文字方塊 106"/>
              <p:cNvSpPr txBox="1"/>
              <p:nvPr/>
            </p:nvSpPr>
            <p:spPr>
              <a:xfrm>
                <a:off x="7950345" y="5660473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美食評論</a:t>
                </a:r>
                <a:endParaRPr lang="zh-TW" altLang="en-US" sz="2000" dirty="0"/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7950345" y="6364709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人員招募</a:t>
                </a:r>
                <a:endParaRPr lang="zh-TW" altLang="en-US" sz="2000" dirty="0"/>
              </a:p>
            </p:txBody>
          </p:sp>
          <p:sp>
            <p:nvSpPr>
              <p:cNvPr id="109" name="文字方塊 108"/>
              <p:cNvSpPr txBox="1"/>
              <p:nvPr/>
            </p:nvSpPr>
            <p:spPr>
              <a:xfrm>
                <a:off x="7950345" y="706894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關於我們</a:t>
                </a:r>
                <a:endParaRPr lang="zh-TW" altLang="en-US" sz="2000" dirty="0"/>
              </a:p>
            </p:txBody>
          </p:sp>
          <p:grpSp>
            <p:nvGrpSpPr>
              <p:cNvPr id="110" name="群組 109"/>
              <p:cNvGrpSpPr/>
              <p:nvPr/>
            </p:nvGrpSpPr>
            <p:grpSpPr>
              <a:xfrm>
                <a:off x="8367728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51" name="矩形 150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52" name="直線接點 151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接點 152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群組 110"/>
              <p:cNvGrpSpPr/>
              <p:nvPr/>
            </p:nvGrpSpPr>
            <p:grpSpPr>
              <a:xfrm>
                <a:off x="9025515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8" name="直線接點 117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接點 149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群組 111"/>
              <p:cNvGrpSpPr/>
              <p:nvPr/>
            </p:nvGrpSpPr>
            <p:grpSpPr>
              <a:xfrm>
                <a:off x="9683302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14" name="矩形 113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5" name="直線接點 114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接點 115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文字方塊 112"/>
              <p:cNvSpPr txBox="1"/>
              <p:nvPr/>
            </p:nvSpPr>
            <p:spPr>
              <a:xfrm>
                <a:off x="6957558" y="8625217"/>
                <a:ext cx="4368745" cy="370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 smtClean="0">
                    <a:solidFill>
                      <a:srgbClr val="FFFF00"/>
                    </a:solidFill>
                  </a:rPr>
                  <a:t>Copyrights © By NTUT FOOD</a:t>
                </a:r>
                <a:endParaRPr lang="zh-TW" altLang="en-US" sz="1800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99" name="圖片 9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649" y="7865245"/>
              <a:ext cx="508338" cy="508338"/>
            </a:xfrm>
            <a:prstGeom prst="rect">
              <a:avLst/>
            </a:prstGeom>
          </p:spPr>
        </p:pic>
        <p:pic>
          <p:nvPicPr>
            <p:cNvPr id="100" name="圖片 9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552" y="7861620"/>
              <a:ext cx="508584" cy="508584"/>
            </a:xfrm>
            <a:prstGeom prst="rect">
              <a:avLst/>
            </a:prstGeom>
          </p:spPr>
        </p:pic>
        <p:pic>
          <p:nvPicPr>
            <p:cNvPr id="101" name="圖片 10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02" y="7861653"/>
              <a:ext cx="508584" cy="508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68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-16932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7423314" y="-16936"/>
            <a:ext cx="6480000" cy="9097964"/>
            <a:chOff x="6497871" y="-3"/>
            <a:chExt cx="5313785" cy="9097964"/>
          </a:xfrm>
        </p:grpSpPr>
        <p:sp>
          <p:nvSpPr>
            <p:cNvPr id="4" name="矩形 3"/>
            <p:cNvSpPr/>
            <p:nvPr/>
          </p:nvSpPr>
          <p:spPr>
            <a:xfrm>
              <a:off x="6497871" y="-3"/>
              <a:ext cx="5313785" cy="9097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906258" y="53841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6747450" y="1442111"/>
              <a:ext cx="1665142" cy="1096721"/>
              <a:chOff x="6747450" y="1490004"/>
              <a:chExt cx="1665142" cy="1096721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6747450" y="1490004"/>
                <a:ext cx="1665142" cy="1096721"/>
                <a:chOff x="6747450" y="1490004"/>
                <a:chExt cx="1665142" cy="1096721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747450" y="1490004"/>
                  <a:ext cx="1665142" cy="10967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/>
                <p:cNvCxnSpPr/>
                <p:nvPr/>
              </p:nvCxnSpPr>
              <p:spPr>
                <a:xfrm>
                  <a:off x="6747450" y="1490004"/>
                  <a:ext cx="1665142" cy="109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直線接點 12"/>
              <p:cNvCxnSpPr/>
              <p:nvPr/>
            </p:nvCxnSpPr>
            <p:spPr>
              <a:xfrm flipV="1">
                <a:off x="6747450" y="1490004"/>
                <a:ext cx="1665142" cy="1096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/>
            <p:cNvGrpSpPr/>
            <p:nvPr/>
          </p:nvGrpSpPr>
          <p:grpSpPr>
            <a:xfrm>
              <a:off x="6747450" y="3042420"/>
              <a:ext cx="4834950" cy="1908236"/>
              <a:chOff x="6747450" y="3048000"/>
              <a:chExt cx="4834950" cy="190823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747450" y="3048000"/>
                <a:ext cx="4834950" cy="19082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7249886" y="3547764"/>
                <a:ext cx="2146434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  <a:p>
                <a:endParaRPr lang="zh-TW" altLang="en-US" dirty="0"/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6751014" y="5454244"/>
              <a:ext cx="1665142" cy="1096721"/>
              <a:chOff x="6751014" y="5608780"/>
              <a:chExt cx="1665142" cy="1096721"/>
            </a:xfrm>
          </p:grpSpPr>
          <p:grpSp>
            <p:nvGrpSpPr>
              <p:cNvPr id="94" name="群組 93"/>
              <p:cNvGrpSpPr/>
              <p:nvPr/>
            </p:nvGrpSpPr>
            <p:grpSpPr>
              <a:xfrm>
                <a:off x="6751014" y="5608780"/>
                <a:ext cx="1665142" cy="1096721"/>
                <a:chOff x="6747450" y="1490004"/>
                <a:chExt cx="1665142" cy="1096721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6747450" y="1490004"/>
                  <a:ext cx="1665142" cy="10967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6" name="直線接點 95"/>
                <p:cNvCxnSpPr/>
                <p:nvPr/>
              </p:nvCxnSpPr>
              <p:spPr>
                <a:xfrm>
                  <a:off x="6747450" y="1490004"/>
                  <a:ext cx="1665142" cy="109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直線接點 96"/>
              <p:cNvCxnSpPr/>
              <p:nvPr/>
            </p:nvCxnSpPr>
            <p:spPr>
              <a:xfrm flipV="1">
                <a:off x="6751014" y="5608780"/>
                <a:ext cx="1665142" cy="1096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/>
            <p:cNvGrpSpPr/>
            <p:nvPr/>
          </p:nvGrpSpPr>
          <p:grpSpPr>
            <a:xfrm>
              <a:off x="6728114" y="7054553"/>
              <a:ext cx="4834950" cy="1908236"/>
              <a:chOff x="6747450" y="3048000"/>
              <a:chExt cx="4834950" cy="190823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6747450" y="3048000"/>
                <a:ext cx="4834950" cy="19082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7249886" y="3547764"/>
                <a:ext cx="2146434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  <a:p>
                <a:endParaRPr lang="zh-TW" altLang="en-US" dirty="0"/>
              </a:p>
            </p:txBody>
          </p:sp>
        </p:grpSp>
      </p:grpSp>
      <p:grpSp>
        <p:nvGrpSpPr>
          <p:cNvPr id="111" name="群組 110"/>
          <p:cNvGrpSpPr/>
          <p:nvPr/>
        </p:nvGrpSpPr>
        <p:grpSpPr>
          <a:xfrm>
            <a:off x="3058228" y="5892"/>
            <a:ext cx="4334750" cy="9097963"/>
            <a:chOff x="6957558" y="-2"/>
            <a:chExt cx="4368745" cy="9097965"/>
          </a:xfrm>
        </p:grpSpPr>
        <p:sp>
          <p:nvSpPr>
            <p:cNvPr id="112" name="矩形 111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6" name="直線接點 135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直線接點 115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116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22" name="群組 121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3" name="直線接點 132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群組 122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0" name="直線接點 12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群組 123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7" name="直線接點 126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文字方塊 124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82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圖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98039" cy="909796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21" y="-7777"/>
            <a:ext cx="6462918" cy="9113515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>
            <a:off x="7704089" y="521480"/>
            <a:ext cx="5919655" cy="8424376"/>
            <a:chOff x="6728114" y="538413"/>
            <a:chExt cx="4854286" cy="8424376"/>
          </a:xfrm>
        </p:grpSpPr>
        <p:sp>
          <p:nvSpPr>
            <p:cNvPr id="48" name="文字方塊 47"/>
            <p:cNvSpPr txBox="1"/>
            <p:nvPr/>
          </p:nvSpPr>
          <p:spPr>
            <a:xfrm>
              <a:off x="7906258" y="53841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6747450" y="1442111"/>
              <a:ext cx="1665142" cy="1096721"/>
              <a:chOff x="6747450" y="1490004"/>
              <a:chExt cx="1665142" cy="1096721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6747450" y="1490004"/>
                <a:ext cx="1665142" cy="1096721"/>
                <a:chOff x="6747450" y="1490004"/>
                <a:chExt cx="1665142" cy="1096721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747450" y="1490004"/>
                  <a:ext cx="1665142" cy="10967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/>
                <p:cNvCxnSpPr/>
                <p:nvPr/>
              </p:nvCxnSpPr>
              <p:spPr>
                <a:xfrm>
                  <a:off x="6747450" y="1490004"/>
                  <a:ext cx="1665142" cy="109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直線接點 12"/>
              <p:cNvCxnSpPr/>
              <p:nvPr/>
            </p:nvCxnSpPr>
            <p:spPr>
              <a:xfrm flipV="1">
                <a:off x="6747450" y="1490004"/>
                <a:ext cx="1665142" cy="1096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/>
            <p:cNvGrpSpPr/>
            <p:nvPr/>
          </p:nvGrpSpPr>
          <p:grpSpPr>
            <a:xfrm>
              <a:off x="6747450" y="3042420"/>
              <a:ext cx="4834950" cy="1908236"/>
              <a:chOff x="6747450" y="3048000"/>
              <a:chExt cx="4834950" cy="190823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747450" y="3048000"/>
                <a:ext cx="4834950" cy="19082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7249886" y="3547764"/>
                <a:ext cx="2146434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  <a:p>
                <a:endParaRPr lang="zh-TW" altLang="en-US" dirty="0"/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6751014" y="5454244"/>
              <a:ext cx="1665142" cy="1096721"/>
              <a:chOff x="6751014" y="5608780"/>
              <a:chExt cx="1665142" cy="1096721"/>
            </a:xfrm>
          </p:grpSpPr>
          <p:grpSp>
            <p:nvGrpSpPr>
              <p:cNvPr id="94" name="群組 93"/>
              <p:cNvGrpSpPr/>
              <p:nvPr/>
            </p:nvGrpSpPr>
            <p:grpSpPr>
              <a:xfrm>
                <a:off x="6751014" y="5608780"/>
                <a:ext cx="1665142" cy="1096721"/>
                <a:chOff x="6747450" y="1490004"/>
                <a:chExt cx="1665142" cy="1096721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6747450" y="1490004"/>
                  <a:ext cx="1665142" cy="10967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96" name="直線接點 95"/>
                <p:cNvCxnSpPr/>
                <p:nvPr/>
              </p:nvCxnSpPr>
              <p:spPr>
                <a:xfrm>
                  <a:off x="6747450" y="1490004"/>
                  <a:ext cx="1665142" cy="109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直線接點 96"/>
              <p:cNvCxnSpPr/>
              <p:nvPr/>
            </p:nvCxnSpPr>
            <p:spPr>
              <a:xfrm flipV="1">
                <a:off x="6751014" y="5608780"/>
                <a:ext cx="1665142" cy="1096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/>
            <p:cNvGrpSpPr/>
            <p:nvPr/>
          </p:nvGrpSpPr>
          <p:grpSpPr>
            <a:xfrm>
              <a:off x="6728114" y="7054553"/>
              <a:ext cx="4834950" cy="1908236"/>
              <a:chOff x="6747450" y="3048000"/>
              <a:chExt cx="4834950" cy="1908236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6747450" y="3048000"/>
                <a:ext cx="4834950" cy="19082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7249886" y="3547764"/>
                <a:ext cx="2146434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  <a:p>
                <a:endParaRPr lang="zh-TW" altLang="en-US" dirty="0"/>
              </a:p>
            </p:txBody>
          </p:sp>
        </p:grpSp>
      </p:grpSp>
      <p:grpSp>
        <p:nvGrpSpPr>
          <p:cNvPr id="111" name="群組 110"/>
          <p:cNvGrpSpPr/>
          <p:nvPr/>
        </p:nvGrpSpPr>
        <p:grpSpPr>
          <a:xfrm>
            <a:off x="3058228" y="5892"/>
            <a:ext cx="4334750" cy="9097963"/>
            <a:chOff x="6957558" y="-2"/>
            <a:chExt cx="4368745" cy="9097965"/>
          </a:xfrm>
        </p:grpSpPr>
        <p:sp>
          <p:nvSpPr>
            <p:cNvPr id="112" name="矩形 111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15" name="群組 114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6" name="直線接點 135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直線接點 115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116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22" name="群組 121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3" name="直線接點 132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群組 122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0" name="直線接點 12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群組 123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7" name="直線接點 126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接點 127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文字方塊 124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3045685" y="-3296"/>
            <a:ext cx="4474469" cy="9097963"/>
            <a:chOff x="3060120" y="-7777"/>
            <a:chExt cx="4336859" cy="9097963"/>
          </a:xfrm>
        </p:grpSpPr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907" y="-7777"/>
              <a:ext cx="4322072" cy="9097963"/>
            </a:xfrm>
            <a:prstGeom prst="rect">
              <a:avLst/>
            </a:prstGeom>
          </p:spPr>
        </p:pic>
        <p:grpSp>
          <p:nvGrpSpPr>
            <p:cNvPr id="68" name="群組 67"/>
            <p:cNvGrpSpPr/>
            <p:nvPr/>
          </p:nvGrpSpPr>
          <p:grpSpPr>
            <a:xfrm>
              <a:off x="3060120" y="5894"/>
              <a:ext cx="4320000" cy="8995772"/>
              <a:chOff x="6957558" y="-2"/>
              <a:chExt cx="4368745" cy="8995774"/>
            </a:xfrm>
          </p:grpSpPr>
          <p:sp>
            <p:nvSpPr>
              <p:cNvPr id="72" name="文字方塊 71"/>
              <p:cNvSpPr txBox="1"/>
              <p:nvPr/>
            </p:nvSpPr>
            <p:spPr>
              <a:xfrm>
                <a:off x="7940072" y="4252001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餐廳介紹</a:t>
                </a:r>
                <a:endParaRPr lang="zh-TW" altLang="en-US" sz="2000" dirty="0"/>
              </a:p>
            </p:txBody>
          </p:sp>
          <p:grpSp>
            <p:nvGrpSpPr>
              <p:cNvPr id="73" name="群組 72"/>
              <p:cNvGrpSpPr/>
              <p:nvPr/>
            </p:nvGrpSpPr>
            <p:grpSpPr>
              <a:xfrm>
                <a:off x="7428864" y="-2"/>
                <a:ext cx="3423703" cy="3423600"/>
                <a:chOff x="7428864" y="-1"/>
                <a:chExt cx="3423703" cy="1805745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7428864" y="-1"/>
                  <a:ext cx="3423703" cy="18057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1" name="直線接點 140"/>
                <p:cNvCxnSpPr/>
                <p:nvPr/>
              </p:nvCxnSpPr>
              <p:spPr>
                <a:xfrm>
                  <a:off x="7428864" y="-1"/>
                  <a:ext cx="3423703" cy="1805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接點 141"/>
                <p:cNvCxnSpPr/>
                <p:nvPr/>
              </p:nvCxnSpPr>
              <p:spPr>
                <a:xfrm flipV="1">
                  <a:off x="7428864" y="0"/>
                  <a:ext cx="3423703" cy="1805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文字方塊 73"/>
              <p:cNvSpPr txBox="1"/>
              <p:nvPr/>
            </p:nvSpPr>
            <p:spPr>
              <a:xfrm>
                <a:off x="7940072" y="354776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最新</a:t>
                </a:r>
                <a:r>
                  <a:rPr lang="zh-TW" altLang="en-US" sz="2000" dirty="0"/>
                  <a:t>消息</a:t>
                </a: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7940072" y="4956237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訂購餐點</a:t>
                </a:r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7950345" y="5660473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美食評論</a:t>
                </a:r>
                <a:endParaRPr lang="zh-TW" altLang="en-US" sz="2000" dirty="0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7950345" y="6364709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人員招募</a:t>
                </a:r>
                <a:endParaRPr lang="zh-TW" altLang="en-US" sz="2000" dirty="0"/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7950345" y="706894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關於我們</a:t>
                </a:r>
                <a:endParaRPr lang="zh-TW" altLang="en-US" sz="2000" dirty="0"/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>
                <a:off x="8367728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10" name="矩形 109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38" name="直線接點 137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接點 138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群組 79"/>
              <p:cNvGrpSpPr/>
              <p:nvPr/>
            </p:nvGrpSpPr>
            <p:grpSpPr>
              <a:xfrm>
                <a:off x="9025515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8" name="直線接點 107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群組 100"/>
              <p:cNvGrpSpPr/>
              <p:nvPr/>
            </p:nvGrpSpPr>
            <p:grpSpPr>
              <a:xfrm>
                <a:off x="9683302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5" name="直線接點 104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接點 105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字方塊 102"/>
              <p:cNvSpPr txBox="1"/>
              <p:nvPr/>
            </p:nvSpPr>
            <p:spPr>
              <a:xfrm>
                <a:off x="6957558" y="8625217"/>
                <a:ext cx="4368745" cy="370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 smtClean="0">
                    <a:solidFill>
                      <a:srgbClr val="FFFF00"/>
                    </a:solidFill>
                  </a:rPr>
                  <a:t>Copyrights © By NTUT FOOD</a:t>
                </a:r>
                <a:endParaRPr lang="zh-TW" altLang="en-US" sz="1800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649" y="7865245"/>
              <a:ext cx="508338" cy="508338"/>
            </a:xfrm>
            <a:prstGeom prst="rect">
              <a:avLst/>
            </a:prstGeom>
          </p:spPr>
        </p:pic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552" y="7861620"/>
              <a:ext cx="508584" cy="508584"/>
            </a:xfrm>
            <a:prstGeom prst="rect">
              <a:avLst/>
            </a:prstGeom>
          </p:spPr>
        </p:pic>
        <p:pic>
          <p:nvPicPr>
            <p:cNvPr id="71" name="圖片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02" y="7861653"/>
              <a:ext cx="508584" cy="508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01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658831" y="-1"/>
            <a:ext cx="16963763" cy="9097964"/>
            <a:chOff x="439200" y="-3"/>
            <a:chExt cx="11308685" cy="1574641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矩形 81"/>
            <p:cNvSpPr/>
            <p:nvPr/>
          </p:nvSpPr>
          <p:spPr>
            <a:xfrm>
              <a:off x="4392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117885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40999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335157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32236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293150" y="-1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263940" y="-2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23473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205520" y="-3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17631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014710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380780" y="0"/>
              <a:ext cx="630000" cy="15746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" y="-16932"/>
            <a:ext cx="18291175" cy="9097963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39" name="群組 38"/>
          <p:cNvGrpSpPr/>
          <p:nvPr/>
        </p:nvGrpSpPr>
        <p:grpSpPr>
          <a:xfrm>
            <a:off x="7393820" y="-16937"/>
            <a:ext cx="6480000" cy="9097969"/>
            <a:chOff x="6474268" y="-4"/>
            <a:chExt cx="5337388" cy="9097969"/>
          </a:xfrm>
        </p:grpSpPr>
        <p:grpSp>
          <p:nvGrpSpPr>
            <p:cNvPr id="27" name="群組 26"/>
            <p:cNvGrpSpPr/>
            <p:nvPr/>
          </p:nvGrpSpPr>
          <p:grpSpPr>
            <a:xfrm>
              <a:off x="6497871" y="-3"/>
              <a:ext cx="5313785" cy="9097964"/>
              <a:chOff x="6497871" y="-3"/>
              <a:chExt cx="5313785" cy="909796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497871" y="-3"/>
                <a:ext cx="5313785" cy="9097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7906258" y="538413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人員招募</a:t>
                </a:r>
                <a:endParaRPr lang="zh-TW" altLang="en-US" sz="2000" dirty="0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6866453" y="1262743"/>
              <a:ext cx="4538970" cy="2485080"/>
              <a:chOff x="6956344" y="1262743"/>
              <a:chExt cx="4538970" cy="248508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956344" y="1262743"/>
                <a:ext cx="4538970" cy="2485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7428865" y="1711801"/>
                <a:ext cx="2439975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  <a:p>
                <a:endParaRPr lang="zh-TW" altLang="en-US" dirty="0"/>
              </a:p>
            </p:txBody>
          </p:sp>
        </p:grpSp>
        <p:cxnSp>
          <p:nvCxnSpPr>
            <p:cNvPr id="10" name="直線接點 9"/>
            <p:cNvCxnSpPr/>
            <p:nvPr/>
          </p:nvCxnSpPr>
          <p:spPr>
            <a:xfrm>
              <a:off x="6474268" y="0"/>
              <a:ext cx="0" cy="9097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11797609" y="-4"/>
              <a:ext cx="0" cy="9097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6956344" y="4299685"/>
              <a:ext cx="145624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name</a:t>
              </a:r>
              <a:endParaRPr lang="zh-TW" altLang="en-US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956344" y="5411177"/>
              <a:ext cx="145624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E-mail</a:t>
              </a:r>
              <a:endParaRPr lang="zh-TW" altLang="en-US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956343" y="6764822"/>
              <a:ext cx="160261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自我介紹</a:t>
              </a:r>
              <a:endParaRPr lang="zh-TW" altLang="en-US" dirty="0"/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7015686" y="4948594"/>
              <a:ext cx="2853154" cy="407756"/>
              <a:chOff x="7015686" y="4948594"/>
              <a:chExt cx="2853154" cy="40775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7015686" y="4948594"/>
                <a:ext cx="27938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/>
              <p:nvPr/>
            </p:nvCxnSpPr>
            <p:spPr>
              <a:xfrm>
                <a:off x="7015686" y="4948594"/>
                <a:ext cx="2853154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flipV="1">
                <a:off x="7015686" y="4956240"/>
                <a:ext cx="2793812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群組 32"/>
            <p:cNvGrpSpPr/>
            <p:nvPr/>
          </p:nvGrpSpPr>
          <p:grpSpPr>
            <a:xfrm>
              <a:off x="6990312" y="6060586"/>
              <a:ext cx="2819186" cy="406590"/>
              <a:chOff x="6990312" y="6060586"/>
              <a:chExt cx="2819186" cy="40659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6990312" y="6067066"/>
                <a:ext cx="279360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>
                <a:off x="7015686" y="6060586"/>
                <a:ext cx="2793812" cy="4065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flipV="1">
                <a:off x="7015686" y="6067066"/>
                <a:ext cx="2763263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6990312" y="7469058"/>
              <a:ext cx="4334776" cy="1156161"/>
              <a:chOff x="6990312" y="7469058"/>
              <a:chExt cx="4334776" cy="115616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990312" y="7469058"/>
                <a:ext cx="4334776" cy="11561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/>
              <p:cNvCxnSpPr/>
              <p:nvPr/>
            </p:nvCxnSpPr>
            <p:spPr>
              <a:xfrm>
                <a:off x="7015686" y="7469058"/>
                <a:ext cx="4309402" cy="11561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6990312" y="7469058"/>
                <a:ext cx="4334776" cy="11561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群組 113"/>
          <p:cNvGrpSpPr/>
          <p:nvPr/>
        </p:nvGrpSpPr>
        <p:grpSpPr>
          <a:xfrm>
            <a:off x="3076358" y="-8467"/>
            <a:ext cx="4320000" cy="9097963"/>
            <a:chOff x="6957558" y="-2"/>
            <a:chExt cx="4368745" cy="9097965"/>
          </a:xfrm>
        </p:grpSpPr>
        <p:sp>
          <p:nvSpPr>
            <p:cNvPr id="115" name="矩形 114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18" name="群組 117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9" name="直線接點 138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線接點 118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6" name="直線接點 135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群組 125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3" name="直線接點 132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群組 126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0" name="直線接點 12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8" name="文字方塊 127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46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圖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98039" cy="9097963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21" y="-7777"/>
            <a:ext cx="6462918" cy="911351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58831" y="-988460"/>
            <a:ext cx="5453675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大圖片 </a:t>
            </a:r>
            <a:r>
              <a:rPr lang="en-US" altLang="zh-TW" dirty="0" smtClean="0"/>
              <a:t>1920*955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6063402" y="40391"/>
            <a:ext cx="217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登入</a:t>
            </a:r>
            <a:r>
              <a:rPr lang="en-US" altLang="zh-TW" sz="2000" dirty="0"/>
              <a:t>|</a:t>
            </a:r>
            <a:r>
              <a:rPr lang="zh-TW" altLang="en-US" sz="2000" dirty="0" smtClean="0"/>
              <a:t>註冊</a:t>
            </a:r>
            <a:endParaRPr lang="zh-TW" altLang="en-US" sz="2000" dirty="0"/>
          </a:p>
        </p:txBody>
      </p:sp>
      <p:grpSp>
        <p:nvGrpSpPr>
          <p:cNvPr id="39" name="群組 38"/>
          <p:cNvGrpSpPr/>
          <p:nvPr/>
        </p:nvGrpSpPr>
        <p:grpSpPr>
          <a:xfrm>
            <a:off x="7393820" y="-16937"/>
            <a:ext cx="6462946" cy="9097969"/>
            <a:chOff x="6474268" y="-4"/>
            <a:chExt cx="5323341" cy="9097969"/>
          </a:xfrm>
        </p:grpSpPr>
        <p:sp>
          <p:nvSpPr>
            <p:cNvPr id="48" name="文字方塊 47"/>
            <p:cNvSpPr txBox="1"/>
            <p:nvPr/>
          </p:nvSpPr>
          <p:spPr>
            <a:xfrm>
              <a:off x="7906258" y="53841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6866453" y="1262743"/>
              <a:ext cx="4538970" cy="2485080"/>
              <a:chOff x="6956344" y="1262743"/>
              <a:chExt cx="4538970" cy="248508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956344" y="1262743"/>
                <a:ext cx="4538970" cy="2485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7428865" y="1711801"/>
                <a:ext cx="2439975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Text</a:t>
                </a:r>
              </a:p>
              <a:p>
                <a:endParaRPr lang="zh-TW" altLang="en-US" dirty="0"/>
              </a:p>
            </p:txBody>
          </p:sp>
        </p:grpSp>
        <p:cxnSp>
          <p:nvCxnSpPr>
            <p:cNvPr id="10" name="直線接點 9"/>
            <p:cNvCxnSpPr/>
            <p:nvPr/>
          </p:nvCxnSpPr>
          <p:spPr>
            <a:xfrm>
              <a:off x="6474268" y="0"/>
              <a:ext cx="0" cy="9097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11797609" y="-4"/>
              <a:ext cx="0" cy="9097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6956344" y="4299685"/>
              <a:ext cx="145624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name</a:t>
              </a:r>
              <a:endParaRPr lang="zh-TW" altLang="en-US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956344" y="5411177"/>
              <a:ext cx="145624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E-mail</a:t>
              </a:r>
              <a:endParaRPr lang="zh-TW" altLang="en-US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956343" y="6764822"/>
              <a:ext cx="160261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自我介紹</a:t>
              </a:r>
              <a:endParaRPr lang="zh-TW" altLang="en-US" dirty="0"/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7015686" y="4948594"/>
              <a:ext cx="2853154" cy="407756"/>
              <a:chOff x="7015686" y="4948594"/>
              <a:chExt cx="2853154" cy="40775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7015686" y="4948594"/>
                <a:ext cx="27938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/>
              <p:cNvCxnSpPr/>
              <p:nvPr/>
            </p:nvCxnSpPr>
            <p:spPr>
              <a:xfrm>
                <a:off x="7015686" y="4948594"/>
                <a:ext cx="2853154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flipV="1">
                <a:off x="7015686" y="4956240"/>
                <a:ext cx="2793812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群組 32"/>
            <p:cNvGrpSpPr/>
            <p:nvPr/>
          </p:nvGrpSpPr>
          <p:grpSpPr>
            <a:xfrm>
              <a:off x="6990312" y="6060586"/>
              <a:ext cx="2819186" cy="406590"/>
              <a:chOff x="6990312" y="6060586"/>
              <a:chExt cx="2819186" cy="40659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6990312" y="6067066"/>
                <a:ext cx="279360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>
                <a:off x="7015686" y="6060586"/>
                <a:ext cx="2793812" cy="4065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flipV="1">
                <a:off x="7015686" y="6067066"/>
                <a:ext cx="2763263" cy="400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/>
            <p:cNvGrpSpPr/>
            <p:nvPr/>
          </p:nvGrpSpPr>
          <p:grpSpPr>
            <a:xfrm>
              <a:off x="6990312" y="7469058"/>
              <a:ext cx="4334776" cy="1156161"/>
              <a:chOff x="6990312" y="7469058"/>
              <a:chExt cx="4334776" cy="115616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990312" y="7469058"/>
                <a:ext cx="4334776" cy="11561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/>
              <p:cNvCxnSpPr/>
              <p:nvPr/>
            </p:nvCxnSpPr>
            <p:spPr>
              <a:xfrm>
                <a:off x="7015686" y="7469058"/>
                <a:ext cx="4309402" cy="11561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6990312" y="7469058"/>
                <a:ext cx="4334776" cy="11561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群組 113"/>
          <p:cNvGrpSpPr/>
          <p:nvPr/>
        </p:nvGrpSpPr>
        <p:grpSpPr>
          <a:xfrm>
            <a:off x="3076358" y="-8467"/>
            <a:ext cx="4320000" cy="9097963"/>
            <a:chOff x="6957558" y="-2"/>
            <a:chExt cx="4368745" cy="9097965"/>
          </a:xfrm>
        </p:grpSpPr>
        <p:sp>
          <p:nvSpPr>
            <p:cNvPr id="115" name="矩形 114"/>
            <p:cNvSpPr/>
            <p:nvPr/>
          </p:nvSpPr>
          <p:spPr>
            <a:xfrm>
              <a:off x="6957558" y="1"/>
              <a:ext cx="4368745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7428864" y="0"/>
              <a:ext cx="3423703" cy="9097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7940072" y="4252001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餐廳介紹</a:t>
              </a:r>
              <a:endParaRPr lang="zh-TW" altLang="en-US" sz="2000" dirty="0"/>
            </a:p>
          </p:txBody>
        </p:sp>
        <p:grpSp>
          <p:nvGrpSpPr>
            <p:cNvPr id="118" name="群組 117"/>
            <p:cNvGrpSpPr/>
            <p:nvPr/>
          </p:nvGrpSpPr>
          <p:grpSpPr>
            <a:xfrm>
              <a:off x="7428864" y="-2"/>
              <a:ext cx="3423703" cy="3423600"/>
              <a:chOff x="7428864" y="-1"/>
              <a:chExt cx="3423703" cy="1805745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7428864" y="-1"/>
                <a:ext cx="3423703" cy="1805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9" name="直線接點 138"/>
              <p:cNvCxnSpPr/>
              <p:nvPr/>
            </p:nvCxnSpPr>
            <p:spPr>
              <a:xfrm>
                <a:off x="7428864" y="-1"/>
                <a:ext cx="3423703" cy="18057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>
              <a:xfrm flipV="1">
                <a:off x="7428864" y="0"/>
                <a:ext cx="3423703" cy="1805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線接點 118"/>
            <p:cNvCxnSpPr/>
            <p:nvPr/>
          </p:nvCxnSpPr>
          <p:spPr>
            <a:xfrm>
              <a:off x="7433737" y="7856955"/>
              <a:ext cx="3423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7940072" y="354776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最新</a:t>
              </a:r>
              <a:r>
                <a:rPr lang="zh-TW" altLang="en-US" sz="2000" dirty="0"/>
                <a:t>消息</a:t>
              </a: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7940072" y="4956237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訂購餐點</a:t>
              </a: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7950345" y="5660473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美食評論</a:t>
              </a:r>
              <a:endParaRPr lang="zh-TW" altLang="en-US" sz="2000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7950345" y="6364709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人員招募</a:t>
              </a:r>
              <a:endParaRPr lang="zh-TW" altLang="en-US" sz="2000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7950345" y="7068945"/>
              <a:ext cx="2478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/>
                <a:t>關於我們</a:t>
              </a:r>
              <a:endParaRPr lang="zh-TW" altLang="en-US" sz="2000" dirty="0"/>
            </a:p>
          </p:txBody>
        </p:sp>
        <p:grpSp>
          <p:nvGrpSpPr>
            <p:cNvPr id="125" name="群組 124"/>
            <p:cNvGrpSpPr/>
            <p:nvPr/>
          </p:nvGrpSpPr>
          <p:grpSpPr>
            <a:xfrm>
              <a:off x="8367728" y="8008672"/>
              <a:ext cx="230400" cy="229860"/>
              <a:chOff x="439200" y="-3"/>
              <a:chExt cx="1941580" cy="1615443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6" name="直線接點 135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接點 136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群組 125"/>
            <p:cNvGrpSpPr/>
            <p:nvPr/>
          </p:nvGrpSpPr>
          <p:grpSpPr>
            <a:xfrm>
              <a:off x="9025515" y="8008672"/>
              <a:ext cx="230400" cy="229860"/>
              <a:chOff x="439200" y="-3"/>
              <a:chExt cx="1941580" cy="1615443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3" name="直線接點 132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群組 126"/>
            <p:cNvGrpSpPr/>
            <p:nvPr/>
          </p:nvGrpSpPr>
          <p:grpSpPr>
            <a:xfrm>
              <a:off x="9683302" y="8008672"/>
              <a:ext cx="230400" cy="229860"/>
              <a:chOff x="439200" y="-3"/>
              <a:chExt cx="1941580" cy="1615443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439200" y="-3"/>
                <a:ext cx="1941580" cy="161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0" name="直線接點 129"/>
              <p:cNvCxnSpPr/>
              <p:nvPr/>
            </p:nvCxnSpPr>
            <p:spPr>
              <a:xfrm>
                <a:off x="439200" y="-3"/>
                <a:ext cx="1941580" cy="16154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接點 130"/>
              <p:cNvCxnSpPr/>
              <p:nvPr/>
            </p:nvCxnSpPr>
            <p:spPr>
              <a:xfrm flipV="1">
                <a:off x="439200" y="0"/>
                <a:ext cx="1941580" cy="1615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8" name="文字方塊 127"/>
            <p:cNvSpPr txBox="1"/>
            <p:nvPr/>
          </p:nvSpPr>
          <p:spPr>
            <a:xfrm>
              <a:off x="6957558" y="8625217"/>
              <a:ext cx="4368745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/>
                <a:t>Copyrights © By NTUT FOOD</a:t>
              </a:r>
              <a:endParaRPr lang="zh-TW" altLang="en-US" sz="1800" dirty="0"/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3066039" y="-8467"/>
            <a:ext cx="4474469" cy="9097963"/>
            <a:chOff x="3060120" y="-7777"/>
            <a:chExt cx="4336859" cy="9097963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907" y="-7777"/>
              <a:ext cx="4322072" cy="9097963"/>
            </a:xfrm>
            <a:prstGeom prst="rect">
              <a:avLst/>
            </a:prstGeom>
          </p:spPr>
        </p:pic>
        <p:grpSp>
          <p:nvGrpSpPr>
            <p:cNvPr id="76" name="群組 75"/>
            <p:cNvGrpSpPr/>
            <p:nvPr/>
          </p:nvGrpSpPr>
          <p:grpSpPr>
            <a:xfrm>
              <a:off x="3060120" y="5894"/>
              <a:ext cx="4320000" cy="8995772"/>
              <a:chOff x="6957558" y="-2"/>
              <a:chExt cx="4368745" cy="8995774"/>
            </a:xfrm>
          </p:grpSpPr>
          <p:sp>
            <p:nvSpPr>
              <p:cNvPr id="94" name="文字方塊 93"/>
              <p:cNvSpPr txBox="1"/>
              <p:nvPr/>
            </p:nvSpPr>
            <p:spPr>
              <a:xfrm>
                <a:off x="7940072" y="4252001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餐廳介紹</a:t>
                </a:r>
                <a:endParaRPr lang="zh-TW" altLang="en-US" sz="2000" dirty="0"/>
              </a:p>
            </p:txBody>
          </p:sp>
          <p:grpSp>
            <p:nvGrpSpPr>
              <p:cNvPr id="95" name="群組 94"/>
              <p:cNvGrpSpPr/>
              <p:nvPr/>
            </p:nvGrpSpPr>
            <p:grpSpPr>
              <a:xfrm>
                <a:off x="7428864" y="-2"/>
                <a:ext cx="3423703" cy="3423600"/>
                <a:chOff x="7428864" y="-1"/>
                <a:chExt cx="3423703" cy="1805745"/>
              </a:xfrm>
            </p:grpSpPr>
            <p:sp>
              <p:nvSpPr>
                <p:cNvPr id="142" name="矩形 141"/>
                <p:cNvSpPr/>
                <p:nvPr/>
              </p:nvSpPr>
              <p:spPr>
                <a:xfrm>
                  <a:off x="7428864" y="-1"/>
                  <a:ext cx="3423703" cy="18057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/>
                <p:cNvCxnSpPr/>
                <p:nvPr/>
              </p:nvCxnSpPr>
              <p:spPr>
                <a:xfrm>
                  <a:off x="7428864" y="-1"/>
                  <a:ext cx="3423703" cy="1805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>
                <a:xfrm flipV="1">
                  <a:off x="7428864" y="0"/>
                  <a:ext cx="3423703" cy="18057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字方塊 95"/>
              <p:cNvSpPr txBox="1"/>
              <p:nvPr/>
            </p:nvSpPr>
            <p:spPr>
              <a:xfrm>
                <a:off x="7940072" y="354776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最新</a:t>
                </a:r>
                <a:r>
                  <a:rPr lang="zh-TW" altLang="en-US" sz="2000" dirty="0"/>
                  <a:t>消息</a:t>
                </a:r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7940072" y="4956237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/>
                  <a:t>訂購餐點</a:t>
                </a: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7950345" y="5660473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美食評論</a:t>
                </a:r>
                <a:endParaRPr lang="zh-TW" altLang="en-US" sz="2000" dirty="0"/>
              </a:p>
            </p:txBody>
          </p:sp>
          <p:sp>
            <p:nvSpPr>
              <p:cNvPr id="99" name="文字方塊 98"/>
              <p:cNvSpPr txBox="1"/>
              <p:nvPr/>
            </p:nvSpPr>
            <p:spPr>
              <a:xfrm>
                <a:off x="7950345" y="6364709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人員招募</a:t>
                </a:r>
                <a:endParaRPr lang="zh-TW" altLang="en-US" sz="2000" dirty="0"/>
              </a:p>
            </p:txBody>
          </p:sp>
          <p:sp>
            <p:nvSpPr>
              <p:cNvPr id="100" name="文字方塊 99"/>
              <p:cNvSpPr txBox="1"/>
              <p:nvPr/>
            </p:nvSpPr>
            <p:spPr>
              <a:xfrm>
                <a:off x="7950345" y="7068945"/>
                <a:ext cx="2478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000" dirty="0" smtClean="0"/>
                  <a:t>關於我們</a:t>
                </a:r>
                <a:endParaRPr lang="zh-TW" altLang="en-US" sz="2000" dirty="0"/>
              </a:p>
            </p:txBody>
          </p:sp>
          <p:grpSp>
            <p:nvGrpSpPr>
              <p:cNvPr id="101" name="群組 100"/>
              <p:cNvGrpSpPr/>
              <p:nvPr/>
            </p:nvGrpSpPr>
            <p:grpSpPr>
              <a:xfrm>
                <a:off x="8367728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3" name="直線接點 112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接點 140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群組 102"/>
              <p:cNvGrpSpPr/>
              <p:nvPr/>
            </p:nvGrpSpPr>
            <p:grpSpPr>
              <a:xfrm>
                <a:off x="9025515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09" name="矩形 108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0" name="直線接點 109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接點 110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群組 103"/>
              <p:cNvGrpSpPr/>
              <p:nvPr/>
            </p:nvGrpSpPr>
            <p:grpSpPr>
              <a:xfrm>
                <a:off x="9683302" y="8008672"/>
                <a:ext cx="230400" cy="229860"/>
                <a:chOff x="439200" y="-3"/>
                <a:chExt cx="1941580" cy="1615443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439200" y="-3"/>
                  <a:ext cx="1941580" cy="16154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7" name="直線接點 106"/>
                <p:cNvCxnSpPr/>
                <p:nvPr/>
              </p:nvCxnSpPr>
              <p:spPr>
                <a:xfrm>
                  <a:off x="439200" y="-3"/>
                  <a:ext cx="1941580" cy="161544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/>
                <p:nvPr/>
              </p:nvCxnSpPr>
              <p:spPr>
                <a:xfrm flipV="1">
                  <a:off x="439200" y="0"/>
                  <a:ext cx="1941580" cy="16154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文字方塊 104"/>
              <p:cNvSpPr txBox="1"/>
              <p:nvPr/>
            </p:nvSpPr>
            <p:spPr>
              <a:xfrm>
                <a:off x="6957558" y="8625217"/>
                <a:ext cx="4368745" cy="370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 smtClean="0">
                    <a:solidFill>
                      <a:srgbClr val="FFFF00"/>
                    </a:solidFill>
                  </a:rPr>
                  <a:t>Copyrights © By NTUT FOOD</a:t>
                </a:r>
                <a:endParaRPr lang="zh-TW" altLang="en-US" sz="1800" dirty="0">
                  <a:solidFill>
                    <a:srgbClr val="FFFF00"/>
                  </a:solidFill>
                </a:endParaRPr>
              </a:p>
            </p:txBody>
          </p:sp>
        </p:grpSp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649" y="7865245"/>
              <a:ext cx="508338" cy="508338"/>
            </a:xfrm>
            <a:prstGeom prst="rect">
              <a:avLst/>
            </a:prstGeom>
          </p:spPr>
        </p:pic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552" y="7861620"/>
              <a:ext cx="508584" cy="508584"/>
            </a:xfrm>
            <a:prstGeom prst="rect">
              <a:avLst/>
            </a:prstGeom>
          </p:spPr>
        </p:pic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02" y="7861653"/>
              <a:ext cx="508584" cy="508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73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766</Words>
  <Application>Microsoft Office PowerPoint</Application>
  <PresentationFormat>自訂</PresentationFormat>
  <Paragraphs>298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蔡中維</dc:creator>
  <cp:lastModifiedBy>呂孟穎</cp:lastModifiedBy>
  <cp:revision>51</cp:revision>
  <dcterms:created xsi:type="dcterms:W3CDTF">2016-04-05T04:02:42Z</dcterms:created>
  <dcterms:modified xsi:type="dcterms:W3CDTF">2016-04-12T11:43:47Z</dcterms:modified>
</cp:coreProperties>
</file>