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8291175" cy="9097963"/>
  <p:notesSz cx="6858000" cy="9144000"/>
  <p:defaultTextStyle>
    <a:defPPr>
      <a:defRPr lang="zh-TW"/>
    </a:defPPr>
    <a:lvl1pPr marL="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1pPr>
    <a:lvl2pPr marL="67053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2pPr>
    <a:lvl3pPr marL="134105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3pPr>
    <a:lvl4pPr marL="201158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4pPr>
    <a:lvl5pPr marL="268211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5pPr>
    <a:lvl6pPr marL="335264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6pPr>
    <a:lvl7pPr marL="402317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7pPr>
    <a:lvl8pPr marL="469370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8pPr>
    <a:lvl9pPr marL="5364236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382" autoAdjust="0"/>
    <p:restoredTop sz="94660"/>
  </p:normalViewPr>
  <p:slideViewPr>
    <p:cSldViewPr snapToGrid="0">
      <p:cViewPr>
        <p:scale>
          <a:sx n="44" d="100"/>
          <a:sy n="44" d="100"/>
        </p:scale>
        <p:origin x="-72" y="-1248"/>
      </p:cViewPr>
      <p:guideLst>
        <p:guide orient="horz" pos="286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1488951"/>
            <a:ext cx="15547500" cy="3167439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8" y="4778539"/>
            <a:ext cx="13718382" cy="21965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9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3" y="484383"/>
            <a:ext cx="3944034" cy="77101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20" y="484383"/>
            <a:ext cx="11603464" cy="77101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18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79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3" y="2268177"/>
            <a:ext cx="15776139" cy="3784499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3" y="6088477"/>
            <a:ext cx="15776139" cy="199018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1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9" y="2421913"/>
            <a:ext cx="7773750" cy="577257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421913"/>
            <a:ext cx="7773750" cy="577257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484385"/>
            <a:ext cx="15776139" cy="1758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4" y="2230267"/>
            <a:ext cx="7738022" cy="109301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4" y="3323285"/>
            <a:ext cx="7738022" cy="488804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12" y="2230267"/>
            <a:ext cx="7776131" cy="109301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12" y="3323285"/>
            <a:ext cx="7776131" cy="488804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4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2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04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2" y="606531"/>
            <a:ext cx="5899381" cy="21228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1" y="1309941"/>
            <a:ext cx="9259908" cy="6465451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2" y="2729390"/>
            <a:ext cx="5899381" cy="5056530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75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2" y="606531"/>
            <a:ext cx="5899381" cy="21228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1" y="1309941"/>
            <a:ext cx="9259908" cy="64654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2" y="2729390"/>
            <a:ext cx="5899381" cy="5056530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20" y="484385"/>
            <a:ext cx="15776139" cy="1758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20" y="2421913"/>
            <a:ext cx="15776139" cy="577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9" y="8432465"/>
            <a:ext cx="4115514" cy="484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7A55-8FF4-4DE3-A5ED-FEABF9E5FB60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8432465"/>
            <a:ext cx="6173272" cy="484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4" y="8432465"/>
            <a:ext cx="4115514" cy="484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1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</p:grpSpPr>
        <p:sp>
          <p:nvSpPr>
            <p:cNvPr id="5" name="矩形 4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0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1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242" name="群組 241"/>
          <p:cNvGrpSpPr/>
          <p:nvPr/>
        </p:nvGrpSpPr>
        <p:grpSpPr>
          <a:xfrm>
            <a:off x="4516368" y="-2"/>
            <a:ext cx="9152224" cy="9097964"/>
            <a:chOff x="4516368" y="-2"/>
            <a:chExt cx="9152224" cy="9097964"/>
          </a:xfrm>
        </p:grpSpPr>
        <p:sp>
          <p:nvSpPr>
            <p:cNvPr id="20" name="矩形 19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233" name="群組 232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6" name="直線接點 225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接點 227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直線接點 231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字方塊 108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  <a:endParaRPr lang="zh-TW" altLang="en-US" sz="2000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19" name="群組 118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群組 122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5" name="直線接點 124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群組 126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9" name="直線接點 12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文字方塊 130"/>
            <p:cNvSpPr txBox="1"/>
            <p:nvPr/>
          </p:nvSpPr>
          <p:spPr>
            <a:xfrm>
              <a:off x="4516368" y="8625216"/>
              <a:ext cx="915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02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1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483824" y="-3"/>
            <a:ext cx="5327832" cy="9097964"/>
            <a:chOff x="6483824" y="-3"/>
            <a:chExt cx="5327832" cy="9097964"/>
          </a:xfrm>
        </p:grpSpPr>
        <p:sp>
          <p:nvSpPr>
            <p:cNvPr id="4" name="矩形 3"/>
            <p:cNvSpPr/>
            <p:nvPr/>
          </p:nvSpPr>
          <p:spPr>
            <a:xfrm>
              <a:off x="6497871" y="-3"/>
              <a:ext cx="5313785" cy="9097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906258" y="53841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483824" y="1711793"/>
              <a:ext cx="5313785" cy="3948679"/>
              <a:chOff x="6483824" y="1711793"/>
              <a:chExt cx="5313785" cy="394867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497871" y="1711793"/>
                <a:ext cx="5299738" cy="3948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V="1">
                <a:off x="6483824" y="1711797"/>
                <a:ext cx="5313785" cy="3948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線接點 8"/>
            <p:cNvCxnSpPr/>
            <p:nvPr/>
          </p:nvCxnSpPr>
          <p:spPr>
            <a:xfrm>
              <a:off x="6497871" y="1711793"/>
              <a:ext cx="5299738" cy="3948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群組 141"/>
            <p:cNvGrpSpPr/>
            <p:nvPr/>
          </p:nvGrpSpPr>
          <p:grpSpPr>
            <a:xfrm>
              <a:off x="6743654" y="6290692"/>
              <a:ext cx="1430113" cy="788513"/>
              <a:chOff x="439200" y="-3"/>
              <a:chExt cx="1941580" cy="1615443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4" name="直線接點 14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7724649" y="5880321"/>
              <a:ext cx="2860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人氣餐點</a:t>
              </a:r>
              <a:endParaRPr lang="zh-TW" altLang="en-US" sz="2000" dirty="0"/>
            </a:p>
          </p:txBody>
        </p:sp>
        <p:grpSp>
          <p:nvGrpSpPr>
            <p:cNvPr id="168" name="群組 167"/>
            <p:cNvGrpSpPr/>
            <p:nvPr/>
          </p:nvGrpSpPr>
          <p:grpSpPr>
            <a:xfrm>
              <a:off x="8433597" y="6314833"/>
              <a:ext cx="1429200" cy="788513"/>
              <a:chOff x="439200" y="-3"/>
              <a:chExt cx="1941580" cy="1615443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群組 171"/>
            <p:cNvGrpSpPr/>
            <p:nvPr/>
          </p:nvGrpSpPr>
          <p:grpSpPr>
            <a:xfrm>
              <a:off x="10122627" y="6314833"/>
              <a:ext cx="1429200" cy="788513"/>
              <a:chOff x="439200" y="-3"/>
              <a:chExt cx="1941580" cy="1615443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4" name="直線接點 17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接點 17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7" name="文字方塊 176"/>
            <p:cNvSpPr txBox="1"/>
            <p:nvPr/>
          </p:nvSpPr>
          <p:spPr>
            <a:xfrm>
              <a:off x="7710601" y="7301786"/>
              <a:ext cx="2860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超值優惠</a:t>
              </a:r>
              <a:endParaRPr lang="zh-TW" altLang="en-US" sz="2000" dirty="0"/>
            </a:p>
          </p:txBody>
        </p:sp>
        <p:grpSp>
          <p:nvGrpSpPr>
            <p:cNvPr id="178" name="群組 177"/>
            <p:cNvGrpSpPr/>
            <p:nvPr/>
          </p:nvGrpSpPr>
          <p:grpSpPr>
            <a:xfrm>
              <a:off x="6743654" y="7775729"/>
              <a:ext cx="1430113" cy="788513"/>
              <a:chOff x="439200" y="-3"/>
              <a:chExt cx="1941580" cy="1615443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群組 181"/>
            <p:cNvGrpSpPr/>
            <p:nvPr/>
          </p:nvGrpSpPr>
          <p:grpSpPr>
            <a:xfrm>
              <a:off x="8440163" y="7775728"/>
              <a:ext cx="1429200" cy="788513"/>
              <a:chOff x="439200" y="-3"/>
              <a:chExt cx="1941580" cy="1615443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4" name="直線接點 18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群組 190"/>
            <p:cNvGrpSpPr/>
            <p:nvPr/>
          </p:nvGrpSpPr>
          <p:grpSpPr>
            <a:xfrm>
              <a:off x="10137968" y="7775730"/>
              <a:ext cx="1429200" cy="788513"/>
              <a:chOff x="439200" y="-3"/>
              <a:chExt cx="1941580" cy="1615443"/>
            </a:xfrm>
          </p:grpSpPr>
          <p:sp>
            <p:nvSpPr>
              <p:cNvPr id="192" name="矩形 191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3" name="直線接點 192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5" name="群組 194"/>
          <p:cNvGrpSpPr/>
          <p:nvPr/>
        </p:nvGrpSpPr>
        <p:grpSpPr>
          <a:xfrm>
            <a:off x="138069" y="1"/>
            <a:ext cx="9152224" cy="9097964"/>
            <a:chOff x="4516368" y="-2"/>
            <a:chExt cx="9152224" cy="9097964"/>
          </a:xfrm>
        </p:grpSpPr>
        <p:sp>
          <p:nvSpPr>
            <p:cNvPr id="196" name="矩形 19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98" name="群組 19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219" name="矩形 218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0" name="直線接點 219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接點 220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9" name="直線接點 198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  <a:endParaRPr lang="zh-TW" altLang="en-US" sz="2000" dirty="0"/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203" name="文字方塊 202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204" name="文字方塊 203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205" name="群組 204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7" name="直線接點 216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群組 205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4" name="直線接點 21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群組 206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1" name="直線接點 210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8" name="文字方塊 207"/>
            <p:cNvSpPr txBox="1"/>
            <p:nvPr/>
          </p:nvSpPr>
          <p:spPr>
            <a:xfrm>
              <a:off x="4516368" y="8625216"/>
              <a:ext cx="915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5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1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6497871" y="-3"/>
            <a:ext cx="5313785" cy="9097964"/>
            <a:chOff x="6497871" y="-3"/>
            <a:chExt cx="5313785" cy="9097964"/>
          </a:xfrm>
        </p:grpSpPr>
        <p:sp>
          <p:nvSpPr>
            <p:cNvPr id="4" name="矩形 3"/>
            <p:cNvSpPr/>
            <p:nvPr/>
          </p:nvSpPr>
          <p:spPr>
            <a:xfrm>
              <a:off x="6497871" y="-3"/>
              <a:ext cx="5313785" cy="9097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906258" y="53841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6747450" y="1442111"/>
              <a:ext cx="1665142" cy="1096721"/>
              <a:chOff x="6747450" y="1490004"/>
              <a:chExt cx="1665142" cy="1096721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6747450" y="1490004"/>
                <a:ext cx="1665142" cy="1096721"/>
                <a:chOff x="6747450" y="1490004"/>
                <a:chExt cx="1665142" cy="1096721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747450" y="1490004"/>
                  <a:ext cx="1665142" cy="10967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/>
                <p:cNvCxnSpPr/>
                <p:nvPr/>
              </p:nvCxnSpPr>
              <p:spPr>
                <a:xfrm>
                  <a:off x="6747450" y="1490004"/>
                  <a:ext cx="1665142" cy="109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直線接點 12"/>
              <p:cNvCxnSpPr/>
              <p:nvPr/>
            </p:nvCxnSpPr>
            <p:spPr>
              <a:xfrm flipV="1">
                <a:off x="6747450" y="1490004"/>
                <a:ext cx="1665142" cy="109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/>
            <p:cNvGrpSpPr/>
            <p:nvPr/>
          </p:nvGrpSpPr>
          <p:grpSpPr>
            <a:xfrm>
              <a:off x="6747450" y="3042420"/>
              <a:ext cx="4834950" cy="1908236"/>
              <a:chOff x="6747450" y="3048000"/>
              <a:chExt cx="4834950" cy="190823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747450" y="3048000"/>
                <a:ext cx="4834950" cy="19082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7249886" y="3547764"/>
                <a:ext cx="2146434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  <a:p>
                <a:endParaRPr lang="zh-TW" altLang="en-US" dirty="0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6751014" y="5454244"/>
              <a:ext cx="1665142" cy="1096721"/>
              <a:chOff x="6751014" y="5608780"/>
              <a:chExt cx="1665142" cy="1096721"/>
            </a:xfrm>
          </p:grpSpPr>
          <p:grpSp>
            <p:nvGrpSpPr>
              <p:cNvPr id="94" name="群組 93"/>
              <p:cNvGrpSpPr/>
              <p:nvPr/>
            </p:nvGrpSpPr>
            <p:grpSpPr>
              <a:xfrm>
                <a:off x="6751014" y="5608780"/>
                <a:ext cx="1665142" cy="1096721"/>
                <a:chOff x="6747450" y="1490004"/>
                <a:chExt cx="1665142" cy="1096721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6747450" y="1490004"/>
                  <a:ext cx="1665142" cy="10967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6" name="直線接點 95"/>
                <p:cNvCxnSpPr/>
                <p:nvPr/>
              </p:nvCxnSpPr>
              <p:spPr>
                <a:xfrm>
                  <a:off x="6747450" y="1490004"/>
                  <a:ext cx="1665142" cy="109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直線接點 96"/>
              <p:cNvCxnSpPr/>
              <p:nvPr/>
            </p:nvCxnSpPr>
            <p:spPr>
              <a:xfrm flipV="1">
                <a:off x="6751014" y="5608780"/>
                <a:ext cx="1665142" cy="109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6728114" y="7054553"/>
              <a:ext cx="4834950" cy="1908236"/>
              <a:chOff x="6747450" y="3048000"/>
              <a:chExt cx="4834950" cy="190823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6747450" y="3048000"/>
                <a:ext cx="4834950" cy="19082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7249886" y="3547764"/>
                <a:ext cx="2146434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  <a:p>
                <a:endParaRPr lang="zh-TW" altLang="en-US" dirty="0"/>
              </a:p>
            </p:txBody>
          </p:sp>
        </p:grpSp>
      </p:grpSp>
      <p:grpSp>
        <p:nvGrpSpPr>
          <p:cNvPr id="155" name="群組 154"/>
          <p:cNvGrpSpPr/>
          <p:nvPr/>
        </p:nvGrpSpPr>
        <p:grpSpPr>
          <a:xfrm>
            <a:off x="138069" y="1"/>
            <a:ext cx="9152224" cy="9097964"/>
            <a:chOff x="4516368" y="-2"/>
            <a:chExt cx="9152224" cy="9097964"/>
          </a:xfrm>
        </p:grpSpPr>
        <p:sp>
          <p:nvSpPr>
            <p:cNvPr id="156" name="矩形 15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201" name="矩形 200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2" name="直線接點 201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線接點 158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字方塊 159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  <a:endParaRPr lang="zh-TW" altLang="en-US" sz="2000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人員招募</a:t>
              </a:r>
              <a:endParaRPr lang="zh-TW" altLang="en-US" sz="2000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98" name="矩形 19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接點 19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95" name="矩形 194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6" name="直線接點 195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群組 175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9" name="直線接點 18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6" name="文字方塊 185"/>
            <p:cNvSpPr txBox="1"/>
            <p:nvPr/>
          </p:nvSpPr>
          <p:spPr>
            <a:xfrm>
              <a:off x="4516368" y="8625216"/>
              <a:ext cx="915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2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1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155" name="群組 154"/>
          <p:cNvGrpSpPr/>
          <p:nvPr/>
        </p:nvGrpSpPr>
        <p:grpSpPr>
          <a:xfrm>
            <a:off x="138069" y="1"/>
            <a:ext cx="9152224" cy="9097964"/>
            <a:chOff x="4516368" y="-2"/>
            <a:chExt cx="9152224" cy="9097964"/>
          </a:xfrm>
        </p:grpSpPr>
        <p:sp>
          <p:nvSpPr>
            <p:cNvPr id="156" name="矩形 15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201" name="矩形 200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2" name="直線接點 201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線接點 158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字方塊 159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  <a:endParaRPr lang="zh-TW" altLang="en-US" sz="2000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人員招募</a:t>
              </a:r>
              <a:endParaRPr lang="zh-TW" altLang="en-US" sz="2000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98" name="矩形 19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接點 19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95" name="矩形 194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6" name="直線接點 195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群組 175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9" name="直線接點 18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6" name="文字方塊 185"/>
            <p:cNvSpPr txBox="1"/>
            <p:nvPr/>
          </p:nvSpPr>
          <p:spPr>
            <a:xfrm>
              <a:off x="4516368" y="8625216"/>
              <a:ext cx="915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500095" y="481116"/>
              <a:ext cx="1933643" cy="498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r>
                <a:rPr lang="en-US" altLang="zh-TW" dirty="0" smtClean="0"/>
                <a:t>&lt;</a:t>
              </a:r>
              <a:r>
                <a:rPr lang="zh-TW" altLang="en-US" dirty="0" smtClean="0"/>
                <a:t> 餐廳瀏覽</a:t>
              </a:r>
              <a:endParaRPr lang="zh-TW" altLang="en-US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474268" y="-4"/>
            <a:ext cx="5337388" cy="9097969"/>
            <a:chOff x="6474268" y="-4"/>
            <a:chExt cx="5337388" cy="9097969"/>
          </a:xfrm>
        </p:grpSpPr>
        <p:grpSp>
          <p:nvGrpSpPr>
            <p:cNvPr id="27" name="群組 26"/>
            <p:cNvGrpSpPr/>
            <p:nvPr/>
          </p:nvGrpSpPr>
          <p:grpSpPr>
            <a:xfrm>
              <a:off x="6497871" y="-3"/>
              <a:ext cx="5313785" cy="9097964"/>
              <a:chOff x="6497871" y="-3"/>
              <a:chExt cx="5313785" cy="909796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497871" y="-3"/>
                <a:ext cx="5313785" cy="9097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7906258" y="53841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人員招募</a:t>
                </a:r>
                <a:endParaRPr lang="zh-TW" altLang="en-US" sz="2000" dirty="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866453" y="1262743"/>
              <a:ext cx="4538970" cy="2485080"/>
              <a:chOff x="6956344" y="1262743"/>
              <a:chExt cx="4538970" cy="248508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956344" y="1262743"/>
                <a:ext cx="4538970" cy="2485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7428865" y="1711801"/>
                <a:ext cx="2439975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  <a:p>
                <a:endParaRPr lang="zh-TW" altLang="en-US" dirty="0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6474268" y="0"/>
              <a:ext cx="0" cy="909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11797609" y="-4"/>
              <a:ext cx="0" cy="909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6956344" y="4299685"/>
              <a:ext cx="145624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name</a:t>
              </a:r>
              <a:endParaRPr lang="zh-TW" altLang="en-US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956344" y="5411177"/>
              <a:ext cx="145624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E-mail</a:t>
              </a:r>
              <a:endParaRPr lang="zh-TW" altLang="en-US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956343" y="6764822"/>
              <a:ext cx="160261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自我介紹</a:t>
              </a:r>
              <a:endParaRPr lang="zh-TW" altLang="en-US" dirty="0"/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7015686" y="4948594"/>
              <a:ext cx="2853154" cy="407756"/>
              <a:chOff x="7015686" y="4948594"/>
              <a:chExt cx="2853154" cy="40775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7015686" y="4948594"/>
                <a:ext cx="27938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>
                <a:off x="7015686" y="4948594"/>
                <a:ext cx="2853154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flipV="1">
                <a:off x="7015686" y="4956240"/>
                <a:ext cx="2793812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群組 32"/>
            <p:cNvGrpSpPr/>
            <p:nvPr/>
          </p:nvGrpSpPr>
          <p:grpSpPr>
            <a:xfrm>
              <a:off x="6990312" y="6060586"/>
              <a:ext cx="2819186" cy="406590"/>
              <a:chOff x="6990312" y="6060586"/>
              <a:chExt cx="2819186" cy="40659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990312" y="6067066"/>
                <a:ext cx="27936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>
                <a:off x="7015686" y="6060586"/>
                <a:ext cx="2793812" cy="406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V="1">
                <a:off x="7015686" y="6067066"/>
                <a:ext cx="2763263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6990312" y="7469058"/>
              <a:ext cx="4334776" cy="1156161"/>
              <a:chOff x="6990312" y="7469058"/>
              <a:chExt cx="4334776" cy="115616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990312" y="7469058"/>
                <a:ext cx="4334776" cy="11561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/>
              <p:cNvCxnSpPr/>
              <p:nvPr/>
            </p:nvCxnSpPr>
            <p:spPr>
              <a:xfrm>
                <a:off x="7015686" y="7469058"/>
                <a:ext cx="4309402" cy="1156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6990312" y="7469058"/>
                <a:ext cx="4334776" cy="1156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46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1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155" name="群組 154"/>
          <p:cNvGrpSpPr/>
          <p:nvPr/>
        </p:nvGrpSpPr>
        <p:grpSpPr>
          <a:xfrm>
            <a:off x="138069" y="1"/>
            <a:ext cx="9152224" cy="9097964"/>
            <a:chOff x="4516368" y="-2"/>
            <a:chExt cx="9152224" cy="9097964"/>
          </a:xfrm>
        </p:grpSpPr>
        <p:sp>
          <p:nvSpPr>
            <p:cNvPr id="156" name="矩形 15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201" name="矩形 200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2" name="直線接點 201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線接點 158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字方塊 159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  <a:endParaRPr lang="zh-TW" altLang="en-US" sz="2000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人員招募</a:t>
              </a:r>
              <a:endParaRPr lang="zh-TW" altLang="en-US" sz="2000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98" name="矩形 19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接點 19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95" name="矩形 194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6" name="直線接點 195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群組 175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9" name="直線接點 18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6" name="文字方塊 185"/>
            <p:cNvSpPr txBox="1"/>
            <p:nvPr/>
          </p:nvSpPr>
          <p:spPr>
            <a:xfrm>
              <a:off x="4516368" y="8625216"/>
              <a:ext cx="915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474268" y="-4"/>
            <a:ext cx="5337388" cy="9097969"/>
            <a:chOff x="6474268" y="-4"/>
            <a:chExt cx="5337388" cy="9097969"/>
          </a:xfrm>
        </p:grpSpPr>
        <p:grpSp>
          <p:nvGrpSpPr>
            <p:cNvPr id="39" name="群組 38"/>
            <p:cNvGrpSpPr/>
            <p:nvPr/>
          </p:nvGrpSpPr>
          <p:grpSpPr>
            <a:xfrm>
              <a:off x="6474268" y="-4"/>
              <a:ext cx="5337388" cy="9097969"/>
              <a:chOff x="6474268" y="-4"/>
              <a:chExt cx="5337388" cy="9097969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6497871" y="-3"/>
                <a:ext cx="5313785" cy="9097964"/>
                <a:chOff x="6497871" y="-3"/>
                <a:chExt cx="5313785" cy="909796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6497871" y="-3"/>
                  <a:ext cx="5313785" cy="9097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7906258" y="538413"/>
                  <a:ext cx="24786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/>
                    <a:t>美食評論</a:t>
                  </a:r>
                  <a:endParaRPr lang="zh-TW" altLang="en-US" sz="2000" dirty="0"/>
                </a:p>
              </p:txBody>
            </p:sp>
          </p:grpSp>
          <p:cxnSp>
            <p:nvCxnSpPr>
              <p:cNvPr id="10" name="直線接點 9"/>
              <p:cNvCxnSpPr/>
              <p:nvPr/>
            </p:nvCxnSpPr>
            <p:spPr>
              <a:xfrm>
                <a:off x="6474268" y="0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11797609" y="-4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6922530" y="1208315"/>
              <a:ext cx="4190627" cy="1665514"/>
              <a:chOff x="6922530" y="1208315"/>
              <a:chExt cx="4190627" cy="1665514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6922530" y="1208315"/>
                <a:ext cx="983728" cy="762000"/>
                <a:chOff x="6922530" y="1208315"/>
                <a:chExt cx="983728" cy="7620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922530" y="1208315"/>
                  <a:ext cx="983728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" name="直線接點 8"/>
                <p:cNvCxnSpPr/>
                <p:nvPr/>
              </p:nvCxnSpPr>
              <p:spPr>
                <a:xfrm flipV="1"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/>
              <p:cNvSpPr/>
              <p:nvPr/>
            </p:nvSpPr>
            <p:spPr>
              <a:xfrm>
                <a:off x="6922530" y="2329543"/>
                <a:ext cx="4190627" cy="544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6922530" y="2329543"/>
                <a:ext cx="1567543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</p:txBody>
          </p:sp>
        </p:grpSp>
        <p:grpSp>
          <p:nvGrpSpPr>
            <p:cNvPr id="119" name="群組 118"/>
            <p:cNvGrpSpPr/>
            <p:nvPr/>
          </p:nvGrpSpPr>
          <p:grpSpPr>
            <a:xfrm>
              <a:off x="6922530" y="3370135"/>
              <a:ext cx="4190627" cy="1665514"/>
              <a:chOff x="6922530" y="1208315"/>
              <a:chExt cx="4190627" cy="1665514"/>
            </a:xfrm>
          </p:grpSpPr>
          <p:grpSp>
            <p:nvGrpSpPr>
              <p:cNvPr id="120" name="群組 119"/>
              <p:cNvGrpSpPr/>
              <p:nvPr/>
            </p:nvGrpSpPr>
            <p:grpSpPr>
              <a:xfrm>
                <a:off x="6922530" y="1208315"/>
                <a:ext cx="983728" cy="762000"/>
                <a:chOff x="6922530" y="1208315"/>
                <a:chExt cx="983728" cy="762000"/>
              </a:xfrm>
            </p:grpSpPr>
            <p:sp>
              <p:nvSpPr>
                <p:cNvPr id="123" name="矩形 122"/>
                <p:cNvSpPr/>
                <p:nvPr/>
              </p:nvSpPr>
              <p:spPr>
                <a:xfrm>
                  <a:off x="6922530" y="1208315"/>
                  <a:ext cx="983728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4" name="直線接點 123"/>
                <p:cNvCxnSpPr/>
                <p:nvPr/>
              </p:nvCxnSpPr>
              <p:spPr>
                <a:xfrm flipV="1"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/>
                <p:cNvCxnSpPr/>
                <p:nvPr/>
              </p:nvCxnSpPr>
              <p:spPr>
                <a:xfrm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矩形 120"/>
              <p:cNvSpPr/>
              <p:nvPr/>
            </p:nvSpPr>
            <p:spPr>
              <a:xfrm>
                <a:off x="6922530" y="2329543"/>
                <a:ext cx="4190627" cy="544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文字方塊 121"/>
              <p:cNvSpPr txBox="1"/>
              <p:nvPr/>
            </p:nvSpPr>
            <p:spPr>
              <a:xfrm>
                <a:off x="6922530" y="2329543"/>
                <a:ext cx="1567543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922529" y="5531955"/>
              <a:ext cx="4190627" cy="1665514"/>
              <a:chOff x="6922530" y="1208315"/>
              <a:chExt cx="4190627" cy="1665514"/>
            </a:xfrm>
          </p:grpSpPr>
          <p:grpSp>
            <p:nvGrpSpPr>
              <p:cNvPr id="127" name="群組 126"/>
              <p:cNvGrpSpPr/>
              <p:nvPr/>
            </p:nvGrpSpPr>
            <p:grpSpPr>
              <a:xfrm>
                <a:off x="6922530" y="1208315"/>
                <a:ext cx="983728" cy="762000"/>
                <a:chOff x="6922530" y="1208315"/>
                <a:chExt cx="983728" cy="762000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6922530" y="1208315"/>
                  <a:ext cx="983728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1" name="直線接點 130"/>
                <p:cNvCxnSpPr/>
                <p:nvPr/>
              </p:nvCxnSpPr>
              <p:spPr>
                <a:xfrm flipV="1"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接點 131"/>
                <p:cNvCxnSpPr/>
                <p:nvPr/>
              </p:nvCxnSpPr>
              <p:spPr>
                <a:xfrm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矩形 127"/>
              <p:cNvSpPr/>
              <p:nvPr/>
            </p:nvSpPr>
            <p:spPr>
              <a:xfrm>
                <a:off x="6922530" y="2329543"/>
                <a:ext cx="4190627" cy="544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6922530" y="2329543"/>
                <a:ext cx="1567543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</p:txBody>
          </p:sp>
        </p:grpSp>
      </p:grpSp>
      <p:sp>
        <p:nvSpPr>
          <p:cNvPr id="21" name="文字方塊 20"/>
          <p:cNvSpPr txBox="1"/>
          <p:nvPr/>
        </p:nvSpPr>
        <p:spPr>
          <a:xfrm>
            <a:off x="6497871" y="-1763485"/>
            <a:ext cx="532334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評論內文為上下</a:t>
            </a:r>
            <a:r>
              <a:rPr lang="zh-TW" altLang="en-US" dirty="0"/>
              <a:t>卷軸</a:t>
            </a:r>
          </a:p>
        </p:txBody>
      </p:sp>
    </p:spTree>
    <p:extLst>
      <p:ext uri="{BB962C8B-B14F-4D97-AF65-F5344CB8AC3E}">
        <p14:creationId xmlns:p14="http://schemas.microsoft.com/office/powerpoint/2010/main" val="39584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1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155" name="群組 154"/>
          <p:cNvGrpSpPr/>
          <p:nvPr/>
        </p:nvGrpSpPr>
        <p:grpSpPr>
          <a:xfrm>
            <a:off x="138069" y="1"/>
            <a:ext cx="9152224" cy="9097964"/>
            <a:chOff x="4516368" y="-2"/>
            <a:chExt cx="9152224" cy="9097964"/>
          </a:xfrm>
        </p:grpSpPr>
        <p:sp>
          <p:nvSpPr>
            <p:cNvPr id="156" name="矩形 15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201" name="矩形 200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2" name="直線接點 201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線接點 158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字方塊 159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  <a:endParaRPr lang="zh-TW" altLang="en-US" sz="2000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人員招募</a:t>
              </a:r>
              <a:endParaRPr lang="zh-TW" altLang="en-US" sz="2000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98" name="矩形 19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接點 19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95" name="矩形 194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6" name="直線接點 195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群組 175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9" name="直線接點 18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6" name="文字方塊 185"/>
            <p:cNvSpPr txBox="1"/>
            <p:nvPr/>
          </p:nvSpPr>
          <p:spPr>
            <a:xfrm>
              <a:off x="4516368" y="8625216"/>
              <a:ext cx="915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474268" y="-4"/>
            <a:ext cx="11148325" cy="9138360"/>
            <a:chOff x="6474268" y="-4"/>
            <a:chExt cx="11148325" cy="9138360"/>
          </a:xfrm>
        </p:grpSpPr>
        <p:grpSp>
          <p:nvGrpSpPr>
            <p:cNvPr id="39" name="群組 38"/>
            <p:cNvGrpSpPr/>
            <p:nvPr/>
          </p:nvGrpSpPr>
          <p:grpSpPr>
            <a:xfrm>
              <a:off x="6474268" y="-4"/>
              <a:ext cx="5337388" cy="9097969"/>
              <a:chOff x="6474268" y="-4"/>
              <a:chExt cx="5337388" cy="9097969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6497871" y="-3"/>
                <a:ext cx="5313785" cy="9097964"/>
                <a:chOff x="6497871" y="-3"/>
                <a:chExt cx="5313785" cy="909796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6497871" y="-3"/>
                  <a:ext cx="5313785" cy="9097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7906258" y="538413"/>
                  <a:ext cx="24786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 smtClean="0"/>
                    <a:t>訂購餐點</a:t>
                  </a:r>
                  <a:endParaRPr lang="zh-TW" altLang="en-US" sz="2000" dirty="0"/>
                </a:p>
              </p:txBody>
            </p:sp>
          </p:grpSp>
          <p:cxnSp>
            <p:nvCxnSpPr>
              <p:cNvPr id="10" name="直線接點 9"/>
              <p:cNvCxnSpPr/>
              <p:nvPr/>
            </p:nvCxnSpPr>
            <p:spPr>
              <a:xfrm>
                <a:off x="6474268" y="0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11797609" y="-4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群組 22"/>
            <p:cNvGrpSpPr/>
            <p:nvPr/>
          </p:nvGrpSpPr>
          <p:grpSpPr>
            <a:xfrm>
              <a:off x="6720084" y="1338943"/>
              <a:ext cx="4841264" cy="1599418"/>
              <a:chOff x="6720084" y="1338943"/>
              <a:chExt cx="4841264" cy="1599418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6720084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" name="直線接點 6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字方塊 11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99" name="群組 98"/>
              <p:cNvGrpSpPr/>
              <p:nvPr/>
            </p:nvGrpSpPr>
            <p:grpSpPr>
              <a:xfrm>
                <a:off x="8412592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1" name="直線接點 100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接點 102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文字方塊 103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105" name="群組 104"/>
              <p:cNvGrpSpPr/>
              <p:nvPr/>
            </p:nvGrpSpPr>
            <p:grpSpPr>
              <a:xfrm>
                <a:off x="10105100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7" name="直線接點 106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文字方塊 108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</p:grpSp>
        <p:grpSp>
          <p:nvGrpSpPr>
            <p:cNvPr id="111" name="群組 110"/>
            <p:cNvGrpSpPr/>
            <p:nvPr/>
          </p:nvGrpSpPr>
          <p:grpSpPr>
            <a:xfrm>
              <a:off x="6720084" y="3231161"/>
              <a:ext cx="4841264" cy="1599418"/>
              <a:chOff x="6720084" y="1338943"/>
              <a:chExt cx="4841264" cy="1599418"/>
            </a:xfrm>
          </p:grpSpPr>
          <p:grpSp>
            <p:nvGrpSpPr>
              <p:cNvPr id="112" name="群組 111"/>
              <p:cNvGrpSpPr/>
              <p:nvPr/>
            </p:nvGrpSpPr>
            <p:grpSpPr>
              <a:xfrm>
                <a:off x="6720084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8" name="直線接點 137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接點 138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文字方塊 139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113" name="群組 112"/>
              <p:cNvGrpSpPr/>
              <p:nvPr/>
            </p:nvGrpSpPr>
            <p:grpSpPr>
              <a:xfrm>
                <a:off x="8412592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4" name="直線接點 13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接點 134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文字方塊 135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114" name="群組 113"/>
              <p:cNvGrpSpPr/>
              <p:nvPr/>
            </p:nvGrpSpPr>
            <p:grpSpPr>
              <a:xfrm>
                <a:off x="10105100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6" name="直線接點 11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接點 11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文字方塊 117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</p:grpSp>
        <p:grpSp>
          <p:nvGrpSpPr>
            <p:cNvPr id="141" name="群組 140"/>
            <p:cNvGrpSpPr/>
            <p:nvPr/>
          </p:nvGrpSpPr>
          <p:grpSpPr>
            <a:xfrm>
              <a:off x="6720084" y="5123379"/>
              <a:ext cx="4841264" cy="1599418"/>
              <a:chOff x="6720084" y="1338943"/>
              <a:chExt cx="4841264" cy="1599418"/>
            </a:xfrm>
          </p:grpSpPr>
          <p:grpSp>
            <p:nvGrpSpPr>
              <p:cNvPr id="142" name="群組 141"/>
              <p:cNvGrpSpPr/>
              <p:nvPr/>
            </p:nvGrpSpPr>
            <p:grpSpPr>
              <a:xfrm>
                <a:off x="6720084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53" name="矩形 15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4" name="直線接點 15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文字方塊 167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143" name="群組 142"/>
              <p:cNvGrpSpPr/>
              <p:nvPr/>
            </p:nvGrpSpPr>
            <p:grpSpPr>
              <a:xfrm>
                <a:off x="8412592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0" name="直線接點 149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接點 150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文字方塊 151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144" name="群組 143"/>
              <p:cNvGrpSpPr/>
              <p:nvPr/>
            </p:nvGrpSpPr>
            <p:grpSpPr>
              <a:xfrm>
                <a:off x="10105100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45" name="矩形 14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6" name="直線接點 14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接點 14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文字方塊 147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</p:grpSp>
        <p:grpSp>
          <p:nvGrpSpPr>
            <p:cNvPr id="169" name="群組 168"/>
            <p:cNvGrpSpPr/>
            <p:nvPr/>
          </p:nvGrpSpPr>
          <p:grpSpPr>
            <a:xfrm>
              <a:off x="6734131" y="7015597"/>
              <a:ext cx="4841264" cy="1599418"/>
              <a:chOff x="6720084" y="1338943"/>
              <a:chExt cx="4841264" cy="1599418"/>
            </a:xfrm>
          </p:grpSpPr>
          <p:grpSp>
            <p:nvGrpSpPr>
              <p:cNvPr id="170" name="群組 169"/>
              <p:cNvGrpSpPr/>
              <p:nvPr/>
            </p:nvGrpSpPr>
            <p:grpSpPr>
              <a:xfrm>
                <a:off x="6720084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82" name="矩形 181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83" name="直線接點 182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接點 183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文字方塊 184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171" name="群組 170"/>
              <p:cNvGrpSpPr/>
              <p:nvPr/>
            </p:nvGrpSpPr>
            <p:grpSpPr>
              <a:xfrm>
                <a:off x="8412592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78" name="矩形 177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79" name="直線接點 178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接點 179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字方塊 180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172" name="群組 171"/>
              <p:cNvGrpSpPr/>
              <p:nvPr/>
            </p:nvGrpSpPr>
            <p:grpSpPr>
              <a:xfrm>
                <a:off x="10105100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74" name="直線接點 17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接點 174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文字方塊 176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</p:grpSp>
        <p:sp>
          <p:nvSpPr>
            <p:cNvPr id="25" name="矩形 24"/>
            <p:cNvSpPr/>
            <p:nvPr/>
          </p:nvSpPr>
          <p:spPr>
            <a:xfrm>
              <a:off x="11797608" y="0"/>
              <a:ext cx="5824985" cy="90979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3765064" y="530363"/>
              <a:ext cx="2042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/>
                <a:t>XX</a:t>
              </a:r>
              <a:r>
                <a:rPr lang="zh-TW" altLang="en-US" sz="2000" dirty="0" smtClean="0"/>
                <a:t>餐廳</a:t>
              </a:r>
              <a:endParaRPr lang="zh-TW" altLang="en-US" sz="2000" dirty="0"/>
            </a:p>
          </p:txBody>
        </p:sp>
        <p:grpSp>
          <p:nvGrpSpPr>
            <p:cNvPr id="266" name="群組 265"/>
            <p:cNvGrpSpPr/>
            <p:nvPr/>
          </p:nvGrpSpPr>
          <p:grpSpPr>
            <a:xfrm>
              <a:off x="12291378" y="1328058"/>
              <a:ext cx="4841264" cy="1748802"/>
              <a:chOff x="6720084" y="1338943"/>
              <a:chExt cx="4841264" cy="1748802"/>
            </a:xfrm>
          </p:grpSpPr>
          <p:grpSp>
            <p:nvGrpSpPr>
              <p:cNvPr id="267" name="群組 266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278" name="矩形 277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79" name="直線接點 278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線接點 279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文字方塊 280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347" name="文字方塊 346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348" name="文字方塊 347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268" name="群組 267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274" name="矩形 273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75" name="直線接點 274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線接點 275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群組 268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270" name="矩形 269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71" name="直線接點 270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線接點 271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直線接點 29"/>
            <p:cNvCxnSpPr/>
            <p:nvPr/>
          </p:nvCxnSpPr>
          <p:spPr>
            <a:xfrm>
              <a:off x="11811656" y="0"/>
              <a:ext cx="0" cy="909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>
              <a:off x="17612363" y="40391"/>
              <a:ext cx="0" cy="909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群組 348"/>
            <p:cNvGrpSpPr/>
            <p:nvPr/>
          </p:nvGrpSpPr>
          <p:grpSpPr>
            <a:xfrm>
              <a:off x="12308816" y="3228930"/>
              <a:ext cx="4841264" cy="1748802"/>
              <a:chOff x="6720084" y="1338943"/>
              <a:chExt cx="4841264" cy="1748802"/>
            </a:xfrm>
          </p:grpSpPr>
          <p:grpSp>
            <p:nvGrpSpPr>
              <p:cNvPr id="350" name="群組 349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359" name="矩形 358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60" name="直線接點 359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接點 360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文字方塊 361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363" name="文字方塊 362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364" name="文字方塊 363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351" name="群組 350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356" name="矩形 355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57" name="直線接點 356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接點 357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群組 351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353" name="矩形 35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54" name="直線接點 35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線接點 354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5" name="群組 364"/>
            <p:cNvGrpSpPr/>
            <p:nvPr/>
          </p:nvGrpSpPr>
          <p:grpSpPr>
            <a:xfrm>
              <a:off x="12308816" y="5129802"/>
              <a:ext cx="4841264" cy="1748802"/>
              <a:chOff x="6720084" y="1338943"/>
              <a:chExt cx="4841264" cy="1748802"/>
            </a:xfrm>
          </p:grpSpPr>
          <p:grpSp>
            <p:nvGrpSpPr>
              <p:cNvPr id="366" name="群組 365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375" name="矩形 37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76" name="直線接點 37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直線接點 37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8" name="文字方塊 377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379" name="文字方塊 378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380" name="文字方塊 379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367" name="群組 366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372" name="矩形 371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73" name="直線接點 372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接點 373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8" name="群組 367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369" name="矩形 368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70" name="直線接點 369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線接點 370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1" name="群組 380"/>
            <p:cNvGrpSpPr/>
            <p:nvPr/>
          </p:nvGrpSpPr>
          <p:grpSpPr>
            <a:xfrm>
              <a:off x="12308816" y="7030674"/>
              <a:ext cx="4841264" cy="1748802"/>
              <a:chOff x="6720084" y="1338943"/>
              <a:chExt cx="4841264" cy="1748802"/>
            </a:xfrm>
          </p:grpSpPr>
          <p:grpSp>
            <p:nvGrpSpPr>
              <p:cNvPr id="382" name="群組 381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391" name="矩形 390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2" name="直線接點 391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線接點 392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文字方塊 393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395" name="文字方塊 394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396" name="文字方塊 395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383" name="群組 382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388" name="矩形 387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89" name="直線接點 388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直線接點 389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群組 383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385" name="矩形 38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86" name="直線接點 38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線接點 38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文字方塊 31"/>
          <p:cNvSpPr txBox="1"/>
          <p:nvPr/>
        </p:nvSpPr>
        <p:spPr>
          <a:xfrm>
            <a:off x="5535403" y="-2351314"/>
            <a:ext cx="677341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餐廳配合點餐表出現，點擊餐廳跳出內頁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5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1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155" name="群組 154"/>
          <p:cNvGrpSpPr/>
          <p:nvPr/>
        </p:nvGrpSpPr>
        <p:grpSpPr>
          <a:xfrm>
            <a:off x="138069" y="1"/>
            <a:ext cx="9152224" cy="9097964"/>
            <a:chOff x="4516368" y="-2"/>
            <a:chExt cx="9152224" cy="9097964"/>
          </a:xfrm>
        </p:grpSpPr>
        <p:sp>
          <p:nvSpPr>
            <p:cNvPr id="156" name="矩形 15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58" name="群組 15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201" name="矩形 200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2" name="直線接點 201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線接點 158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字方塊 159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  <a:endParaRPr lang="zh-TW" altLang="en-US" sz="2000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人員招募</a:t>
              </a:r>
              <a:endParaRPr lang="zh-TW" altLang="en-US" sz="2000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98" name="矩形 19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接點 19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95" name="矩形 194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6" name="直線接點 195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群組 175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9" name="直線接點 18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6" name="文字方塊 185"/>
            <p:cNvSpPr txBox="1"/>
            <p:nvPr/>
          </p:nvSpPr>
          <p:spPr>
            <a:xfrm>
              <a:off x="4516368" y="8625216"/>
              <a:ext cx="915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6497871" y="9884229"/>
            <a:ext cx="549818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餐廳圖片可以左右切換，點擊跳出介紹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6474268" y="-63023"/>
            <a:ext cx="11148326" cy="9160988"/>
            <a:chOff x="6474268" y="-63023"/>
            <a:chExt cx="11148326" cy="9160988"/>
          </a:xfrm>
        </p:grpSpPr>
        <p:grpSp>
          <p:nvGrpSpPr>
            <p:cNvPr id="39" name="群組 38"/>
            <p:cNvGrpSpPr/>
            <p:nvPr/>
          </p:nvGrpSpPr>
          <p:grpSpPr>
            <a:xfrm>
              <a:off x="6474268" y="-4"/>
              <a:ext cx="5337388" cy="9097969"/>
              <a:chOff x="6474268" y="-4"/>
              <a:chExt cx="5337388" cy="9097969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6497871" y="-3"/>
                <a:ext cx="5313785" cy="9097964"/>
                <a:chOff x="6497871" y="-3"/>
                <a:chExt cx="5313785" cy="909796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6497871" y="-3"/>
                  <a:ext cx="5313785" cy="9097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7906258" y="538413"/>
                  <a:ext cx="24786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 smtClean="0"/>
                    <a:t>餐廳介紹</a:t>
                  </a:r>
                  <a:endParaRPr lang="zh-TW" altLang="en-US" sz="2000" dirty="0"/>
                </a:p>
              </p:txBody>
            </p:sp>
          </p:grpSp>
          <p:cxnSp>
            <p:nvCxnSpPr>
              <p:cNvPr id="10" name="直線接點 9"/>
              <p:cNvCxnSpPr/>
              <p:nvPr/>
            </p:nvCxnSpPr>
            <p:spPr>
              <a:xfrm>
                <a:off x="6474268" y="0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11797609" y="-4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6474268" y="1197429"/>
              <a:ext cx="5337388" cy="7900536"/>
              <a:chOff x="6474268" y="1197429"/>
              <a:chExt cx="5337388" cy="790053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474268" y="1197429"/>
                <a:ext cx="5337388" cy="7900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>
                <a:off x="6474268" y="1197429"/>
                <a:ext cx="5337388" cy="79005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V="1">
                <a:off x="6483824" y="1197429"/>
                <a:ext cx="5327832" cy="79005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797609" y="-4"/>
              <a:ext cx="5824985" cy="9097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659096" y="489169"/>
              <a:ext cx="2102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/>
                <a:t>XX</a:t>
              </a:r>
              <a:r>
                <a:rPr lang="zh-TW" altLang="en-US" sz="2000" dirty="0" smtClean="0"/>
                <a:t>餐廳</a:t>
              </a:r>
              <a:endParaRPr lang="zh-TW" altLang="en-US" sz="2000" dirty="0"/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1797609" y="40391"/>
              <a:ext cx="0" cy="9057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>
              <a:off x="17622594" y="-63023"/>
              <a:ext cx="0" cy="9057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12308816" y="1197429"/>
              <a:ext cx="1456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/>
                <a:t>餐廳簡介</a:t>
              </a:r>
              <a:endParaRPr lang="zh-TW" altLang="en-US" sz="2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08816" y="1711801"/>
              <a:ext cx="4841257" cy="17117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2781336" y="2242457"/>
              <a:ext cx="194810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text</a:t>
              </a:r>
              <a:endParaRPr lang="zh-TW" altLang="en-US" dirty="0"/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12308816" y="3881890"/>
              <a:ext cx="2401289" cy="1185886"/>
              <a:chOff x="12308816" y="3881890"/>
              <a:chExt cx="2401289" cy="1185886"/>
            </a:xfrm>
          </p:grpSpPr>
          <p:sp>
            <p:nvSpPr>
              <p:cNvPr id="95" name="文字方塊 94"/>
              <p:cNvSpPr txBox="1"/>
              <p:nvPr/>
            </p:nvSpPr>
            <p:spPr>
              <a:xfrm>
                <a:off x="12308816" y="3881890"/>
                <a:ext cx="14562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連絡電話</a:t>
                </a: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12308816" y="4569178"/>
                <a:ext cx="2401289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09XX-XXXXXX</a:t>
                </a:r>
                <a:endParaRPr lang="zh-TW" altLang="en-US" dirty="0"/>
              </a:p>
            </p:txBody>
          </p:sp>
        </p:grpSp>
        <p:grpSp>
          <p:nvGrpSpPr>
            <p:cNvPr id="105" name="群組 104"/>
            <p:cNvGrpSpPr/>
            <p:nvPr/>
          </p:nvGrpSpPr>
          <p:grpSpPr>
            <a:xfrm>
              <a:off x="12308816" y="5792443"/>
              <a:ext cx="2401289" cy="1185886"/>
              <a:chOff x="12308816" y="3881890"/>
              <a:chExt cx="2401289" cy="1185886"/>
            </a:xfrm>
          </p:grpSpPr>
          <p:sp>
            <p:nvSpPr>
              <p:cNvPr id="106" name="文字方塊 105"/>
              <p:cNvSpPr txBox="1"/>
              <p:nvPr/>
            </p:nvSpPr>
            <p:spPr>
              <a:xfrm>
                <a:off x="12308816" y="3881890"/>
                <a:ext cx="14562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店家地址</a:t>
                </a:r>
              </a:p>
            </p:txBody>
          </p:sp>
          <p:sp>
            <p:nvSpPr>
              <p:cNvPr id="107" name="文字方塊 106"/>
              <p:cNvSpPr txBox="1"/>
              <p:nvPr/>
            </p:nvSpPr>
            <p:spPr>
              <a:xfrm>
                <a:off x="12308816" y="4569178"/>
                <a:ext cx="2401289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XXXXXXXXXXXX</a:t>
                </a:r>
                <a:endParaRPr lang="zh-TW" altLang="en-US" dirty="0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12308816" y="7219759"/>
              <a:ext cx="3896215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mtClean="0"/>
                <a:t>看要不要做</a:t>
              </a:r>
              <a:r>
                <a:rPr lang="en-US" altLang="zh-TW" dirty="0" smtClean="0"/>
                <a:t>GOOGLE MAP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3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339</Words>
  <Application>Microsoft Office PowerPoint</Application>
  <PresentationFormat>自訂</PresentationFormat>
  <Paragraphs>129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蔡中維</dc:creator>
  <cp:lastModifiedBy>user</cp:lastModifiedBy>
  <cp:revision>28</cp:revision>
  <dcterms:created xsi:type="dcterms:W3CDTF">2016-04-05T04:02:42Z</dcterms:created>
  <dcterms:modified xsi:type="dcterms:W3CDTF">2016-04-10T13:29:07Z</dcterms:modified>
</cp:coreProperties>
</file>