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43B6D-13EE-06D1-FB5C-9B12219E7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F8607D-AE88-9C6B-26AC-12BD3A5A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DC9A0-9EA3-33B4-13B4-50CD12B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60DB8-3060-2664-DF02-DD0BAA54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F6F15-90A1-9E7C-AC6E-99E897D8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0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B1F04-F51C-0790-6B60-0C0B7960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ADDE4B-18D3-8436-5CE4-56FBD0E5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A688DF-06E0-7804-E94A-DFB8AC4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E412-F44C-1EA1-D813-57F26EF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09DD4-7503-597A-1A1F-D029B2AF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52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39420C-36EB-4178-A15A-D1AB0B9F6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FF261E-1548-00A7-CA3B-F22B8471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0C807-2A93-3238-AAC1-69422C73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8AFEE-5DD9-FCC9-E3DA-BE0CFC96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227852-09DB-F26C-F2EE-239CA2DC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9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BAAB6-623D-64B9-0722-589009E9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A5115-7D54-2733-0C2D-F51C1E4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A78144-4BB4-9B08-D412-ACEFC830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45404-D5DA-340F-8E6D-61411CF7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C7D23-74E1-6265-A238-58A036C1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9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C3041-CDDD-59C3-C4D2-9D09D6E0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23579D-3821-A4C6-9277-70428E03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A6F5E-5040-3F47-1651-65CC28D8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1DC868-3E38-899B-F96B-268F32E6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DA12E-E015-07B5-E7E6-AFFFB54A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1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9CC4B-D554-DD5A-3165-9BC6E589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CB1CB-D6A8-64F2-950B-735BE9664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26D28-04BC-FD64-55E7-74B59169D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3EA795-EDD9-D87F-FA6E-0D559233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78F2CE-6E7F-1A33-6800-2C649C9A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9D8A67-FCA0-5AE9-4644-690ABE4F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4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BAC36-496D-D2E9-FC54-6C3346C0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714654-0D00-782A-A8CD-76F8412AA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8DF990-E3E2-2B92-B784-8481B46AE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9561C92-2C2B-D4F3-CAAA-CDF107578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501228-BA41-CDFC-1ADB-D3F31A99C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869319-DC57-85BE-DE62-0A9849D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515A20-F5A8-EA2E-E669-93CE7B34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A48E59-8E2F-D30C-1FEA-81919D83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D5B0C-FEA5-2D38-D7A2-91D0EC01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6F2F8F-2F9C-0754-8884-1EBEA4C5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496653-2D9A-9194-AB8A-9E7CE246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C66A74-1169-6C51-DA43-286C495C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7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9E38E9E-FDED-9D56-4622-91B1EFD8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C36845-8C54-32F5-05CF-E8FE7578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4C046D-3A0D-D7AD-7DF0-A797038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019F-E4F9-EAFD-F150-8AB94769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38A3BB-B78E-B977-D0F2-53B2B928F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D5AB89-C761-AD0E-9ECB-FC5CDD06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F6E74A-8257-6B0F-6CC5-F54C2471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983139-EFC4-C23F-9B9C-ADD91BE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F2E6C7-55D8-B28E-93CB-0B5B9307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51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A6E2A-26F0-9081-EEA5-EEF7C890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34DA86-E0FF-B506-91BD-64E14B6B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47A6EF-8ABB-157A-4EF1-0C785B9B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47B17E-5DA9-CC4C-678E-DBC04E23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F9D198-83AF-156A-3FC2-FE6886C8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DBB7A1-61DE-7958-3F6E-0D06B83B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53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AEB076-27A3-E2D7-89B4-69CB2503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0D2DD-88D9-7D74-7C27-5FD1CBF9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3AC3A-FF4B-FDE5-8075-C7D0F8631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21636-6545-4C21-B58B-8CB45E93E01B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A5BE88-BE54-D0EA-D840-35E14BC83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6E8364-627E-682E-8BD6-9C722A1AF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19399-E494-4433-9744-D8AC023DF7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5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4"/><Relationship Id="rId7" Type="http://schemas.openxmlformats.org/officeDocument/2006/relationships/image" Target="../media/image4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4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C2AF7-891E-382B-609A-B91D4BA68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8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e genre of the dance is house.">
            <a:hlinkClick r:id="" action="ppaction://media"/>
            <a:extLst>
              <a:ext uri="{FF2B5EF4-FFF2-40B4-BE49-F238E27FC236}">
                <a16:creationId xmlns:a16="http://schemas.microsoft.com/office/drawing/2014/main" id="{5ECE159A-146B-2112-2906-84949468D3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2392" y="383756"/>
            <a:ext cx="4952568" cy="4952568"/>
          </a:xfrm>
          <a:prstGeom prst="rect">
            <a:avLst/>
          </a:prstGeom>
        </p:spPr>
      </p:pic>
      <p:pic>
        <p:nvPicPr>
          <p:cNvPr id="3" name="The style of the dance is ballet jazz">
            <a:hlinkClick r:id="" action="ppaction://media"/>
            <a:extLst>
              <a:ext uri="{FF2B5EF4-FFF2-40B4-BE49-F238E27FC236}">
                <a16:creationId xmlns:a16="http://schemas.microsoft.com/office/drawing/2014/main" id="{7BB95513-2757-7E5C-FA29-3F1E077B1E1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0184" y="383756"/>
            <a:ext cx="4952568" cy="495256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4A03CC1-1038-E629-0D4C-DB62DA800C00}"/>
              </a:ext>
            </a:extLst>
          </p:cNvPr>
          <p:cNvSpPr txBox="1"/>
          <p:nvPr/>
        </p:nvSpPr>
        <p:spPr>
          <a:xfrm>
            <a:off x="442392" y="5550914"/>
            <a:ext cx="554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Noto Sans" panose="020B0502040204020203" pitchFamily="34" charset="0"/>
              </a:rPr>
              <a:t>Prompt: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The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genre of the dance is house.</a:t>
            </a:r>
          </a:p>
          <a:p>
            <a:r>
              <a:rPr lang="zh-TW" altLang="en-US" dirty="0"/>
              <a:t>人為判斷：跟</a:t>
            </a:r>
            <a:r>
              <a:rPr lang="en-US" altLang="zh-TW" dirty="0"/>
              <a:t>House Dance</a:t>
            </a:r>
            <a:r>
              <a:rPr lang="zh-TW" altLang="en-US" dirty="0"/>
              <a:t>中的</a:t>
            </a:r>
            <a:r>
              <a:rPr lang="en-US" altLang="zh-TW" dirty="0"/>
              <a:t>heel-toe</a:t>
            </a:r>
            <a:r>
              <a:rPr lang="zh-TW" altLang="en-US" dirty="0"/>
              <a:t>很像且上半身自由律動：身體上半部動作較自由、鬆弛，經常有流動的身體擺動（</a:t>
            </a:r>
            <a:r>
              <a:rPr lang="en-US" altLang="zh-TW" dirty="0"/>
              <a:t>groove</a:t>
            </a:r>
            <a:r>
              <a:rPr lang="zh-TW" altLang="en-US" dirty="0"/>
              <a:t>）。我覺得很符合</a:t>
            </a:r>
            <a:r>
              <a:rPr lang="en-US" altLang="zh-TW" dirty="0"/>
              <a:t>Prompt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F7723B-9371-C983-58DA-AA5EB4421037}"/>
              </a:ext>
            </a:extLst>
          </p:cNvPr>
          <p:cNvSpPr txBox="1"/>
          <p:nvPr/>
        </p:nvSpPr>
        <p:spPr>
          <a:xfrm>
            <a:off x="6454738" y="5566790"/>
            <a:ext cx="4894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Noto Sans" panose="020B0502040204020203" pitchFamily="34" charset="0"/>
              </a:rPr>
              <a:t>Prompt: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The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Noto Sans" panose="020B0502040204020203" pitchFamily="34" charset="0"/>
              </a:rPr>
              <a:t> style of the dance is ballet jazz</a:t>
            </a:r>
            <a:r>
              <a:rPr lang="zh-TW" altLang="en-US" dirty="0"/>
              <a:t>人為判斷：有旋轉的動作類似芭蕾基礎動作但少了爵士舞的動感、節奏感與 </a:t>
            </a:r>
            <a:r>
              <a:rPr lang="en-US" altLang="zh-TW" dirty="0"/>
              <a:t>isolations</a:t>
            </a:r>
          </a:p>
        </p:txBody>
      </p:sp>
    </p:spTree>
    <p:extLst>
      <p:ext uri="{BB962C8B-B14F-4D97-AF65-F5344CB8AC3E}">
        <p14:creationId xmlns:p14="http://schemas.microsoft.com/office/powerpoint/2010/main" val="5209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e genre of the dance is waack.">
            <a:hlinkClick r:id="" action="ppaction://media"/>
            <a:extLst>
              <a:ext uri="{FF2B5EF4-FFF2-40B4-BE49-F238E27FC236}">
                <a16:creationId xmlns:a16="http://schemas.microsoft.com/office/drawing/2014/main" id="{89692381-7F94-146F-EF9C-FFE9641028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5323840" cy="53238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6899685-280E-E9C5-63C4-3496541C58A5}"/>
              </a:ext>
            </a:extLst>
          </p:cNvPr>
          <p:cNvSpPr txBox="1"/>
          <p:nvPr/>
        </p:nvSpPr>
        <p:spPr>
          <a:xfrm>
            <a:off x="145915" y="5450440"/>
            <a:ext cx="5680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Noto Sans" panose="020B0502040204020203" pitchFamily="34" charset="0"/>
              </a:rPr>
              <a:t>Prompt:</a:t>
            </a:r>
            <a:r>
              <a:rPr lang="en-US" altLang="zh-TW" dirty="0" err="1"/>
              <a:t>The</a:t>
            </a:r>
            <a:r>
              <a:rPr lang="en-US" altLang="zh-TW" dirty="0"/>
              <a:t> genre of the dance is </a:t>
            </a:r>
            <a:r>
              <a:rPr lang="en-US" altLang="zh-TW" dirty="0" err="1"/>
              <a:t>waack</a:t>
            </a:r>
            <a:endParaRPr lang="en-US" altLang="zh-TW" dirty="0"/>
          </a:p>
          <a:p>
            <a:r>
              <a:rPr lang="zh-TW" altLang="en-US" dirty="0"/>
              <a:t>人為判斷：有明顯的手部動作但跟</a:t>
            </a:r>
            <a:r>
              <a:rPr lang="en-US" altLang="zh-TW" dirty="0"/>
              <a:t>Waacking</a:t>
            </a:r>
            <a:r>
              <a:rPr lang="zh-TW" altLang="en-US" dirty="0"/>
              <a:t>動作的大幅度、快速、連續的手臂旋轉或“甩動”為主，還是差有點多</a:t>
            </a:r>
            <a:endParaRPr lang="en-US" altLang="zh-TW" dirty="0"/>
          </a:p>
        </p:txBody>
      </p:sp>
      <p:pic>
        <p:nvPicPr>
          <p:cNvPr id="7" name="This is a lock style dance">
            <a:hlinkClick r:id="" action="ppaction://media"/>
            <a:extLst>
              <a:ext uri="{FF2B5EF4-FFF2-40B4-BE49-F238E27FC236}">
                <a16:creationId xmlns:a16="http://schemas.microsoft.com/office/drawing/2014/main" id="{7CEEFBF6-A977-A2F5-D58E-848350BAF76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8182" y="-1"/>
            <a:ext cx="5450441" cy="545044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0224D3-2DA9-9005-9F6F-832A9D2287C5}"/>
              </a:ext>
            </a:extLst>
          </p:cNvPr>
          <p:cNvSpPr txBox="1"/>
          <p:nvPr/>
        </p:nvSpPr>
        <p:spPr>
          <a:xfrm>
            <a:off x="6169496" y="5311940"/>
            <a:ext cx="54504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333333"/>
                </a:solidFill>
                <a:latin typeface="Noto Sans" panose="020B0502040204020203" pitchFamily="34" charset="0"/>
              </a:rPr>
              <a:t>Prompt:</a:t>
            </a:r>
            <a:r>
              <a:rPr lang="en-US" altLang="zh-TW" dirty="0" err="1"/>
              <a:t>This</a:t>
            </a:r>
            <a:r>
              <a:rPr lang="en-US" altLang="zh-TW" dirty="0"/>
              <a:t> is a lock style dance.</a:t>
            </a:r>
          </a:p>
          <a:p>
            <a:r>
              <a:rPr lang="zh-TW" altLang="en-US" dirty="0"/>
              <a:t>人為判斷：有明顯的手部動作想做出跟</a:t>
            </a:r>
            <a:r>
              <a:rPr lang="en-US" altLang="zh-TW" dirty="0"/>
              <a:t>Locking</a:t>
            </a:r>
            <a:r>
              <a:rPr lang="zh-TW" altLang="en-US" dirty="0"/>
              <a:t>動作中的</a:t>
            </a:r>
            <a:r>
              <a:rPr lang="en-US" altLang="zh-TW" dirty="0"/>
              <a:t>LOCK</a:t>
            </a:r>
            <a:r>
              <a:rPr lang="zh-TW" altLang="en-US" dirty="0"/>
              <a:t>一樣的動作</a:t>
            </a:r>
            <a:r>
              <a:rPr lang="en-US" altLang="zh-TW" dirty="0"/>
              <a:t>(</a:t>
            </a:r>
            <a:r>
              <a:rPr lang="zh-TW" altLang="en-US" dirty="0"/>
              <a:t>有明顯的「鎖」的動作：突然停住、固定住關節（手腕、手肘、膝蓋）並誇張地“鎖定”身體某個部位。</a:t>
            </a:r>
            <a:r>
              <a:rPr lang="en-US" altLang="zh-TW" dirty="0"/>
              <a:t>)</a:t>
            </a:r>
            <a:r>
              <a:rPr lang="zh-TW" altLang="en-US" dirty="0"/>
              <a:t>但還是差有點多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83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01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195</Words>
  <Application>Microsoft Office PowerPoint</Application>
  <PresentationFormat>寬螢幕</PresentationFormat>
  <Paragraphs>8</Paragraphs>
  <Slides>3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Noto Sans</vt:lpstr>
      <vt:lpstr>Office 佈景主題</vt:lpstr>
      <vt:lpstr>AI Report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dexen091</dc:creator>
  <cp:lastModifiedBy>dexen091</cp:lastModifiedBy>
  <cp:revision>3</cp:revision>
  <dcterms:created xsi:type="dcterms:W3CDTF">2025-05-29T13:40:26Z</dcterms:created>
  <dcterms:modified xsi:type="dcterms:W3CDTF">2025-05-29T15:28:37Z</dcterms:modified>
</cp:coreProperties>
</file>