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Arial</vt:lpstr>
      <vt:lpstr>宋体</vt:lpstr>
      <vt:lpstr>Wingdings</vt:lpstr>
      <vt:lpstr>微软雅黑</vt:lpstr>
      <vt:lpstr>Calibri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 C</dc:creator>
  <cp:lastModifiedBy> </cp:lastModifiedBy>
  <cp:revision>4</cp:revision>
  <dcterms:created xsi:type="dcterms:W3CDTF">2023-08-09T12:44:00Z</dcterms:created>
  <dcterms:modified xsi:type="dcterms:W3CDTF">2025-07-23T01:01:02Z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