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373"/>
    <a:srgbClr val="F7F7F7"/>
    <a:srgbClr val="E5E5E4"/>
    <a:srgbClr val="F2F2F2"/>
    <a:srgbClr val="798D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8200" y="3602038"/>
            <a:ext cx="5760000" cy="2520000"/>
          </a:xfrm>
          <a:prstGeom prst="rect">
            <a:avLst/>
          </a:prstGeom>
          <a:solidFill>
            <a:srgbClr val="E5E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98200" y="3950567"/>
            <a:ext cx="5040000" cy="1094190"/>
          </a:xfrm>
        </p:spPr>
        <p:txBody>
          <a:bodyPr anchor="b">
            <a:noAutofit/>
          </a:bodyPr>
          <a:lstStyle>
            <a:lvl1pPr algn="l">
              <a:defRPr sz="38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98200" y="5299966"/>
            <a:ext cx="5040000" cy="720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2D8F-7D38-4525-92CA-321D1B87C034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F7A-8E18-4CFE-9DD3-1B27EE6126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9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ct_6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40055"/>
            <a:ext cx="10515599" cy="667385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2D8F-7D38-4525-92CA-321D1B87C034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F7A-8E18-4CFE-9DD3-1B27EE6126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838200" y="1341120"/>
            <a:ext cx="10515599" cy="4734560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29120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ct_7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440055"/>
            <a:ext cx="10515599" cy="667385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2D8F-7D38-4525-92CA-321D1B87C034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F7A-8E18-4CFE-9DD3-1B27EE6126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838200" y="1341120"/>
            <a:ext cx="10515599" cy="4734560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560605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rgbClr val="E5E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2D8F-7D38-4525-92CA-321D1B87C034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F7A-8E18-4CFE-9DD3-1B27EE6126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E5E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/>
          <p:cNvGrpSpPr/>
          <p:nvPr userDrawn="1"/>
        </p:nvGrpSpPr>
        <p:grpSpPr>
          <a:xfrm rot="5400000">
            <a:off x="-1654282" y="2337593"/>
            <a:ext cx="4752051" cy="72000"/>
            <a:chOff x="7031853" y="4281909"/>
            <a:chExt cx="4752051" cy="75928"/>
          </a:xfrm>
          <a:solidFill>
            <a:srgbClr val="323C42">
              <a:lumMod val="20000"/>
              <a:lumOff val="80000"/>
            </a:srgbClr>
          </a:solidFill>
        </p:grpSpPr>
        <p:sp>
          <p:nvSpPr>
            <p:cNvPr id="10" name="平行四邊形 9"/>
            <p:cNvSpPr/>
            <p:nvPr/>
          </p:nvSpPr>
          <p:spPr>
            <a:xfrm>
              <a:off x="7031853" y="4281910"/>
              <a:ext cx="4320000" cy="75927"/>
            </a:xfrm>
            <a:prstGeom prst="parallelogram">
              <a:avLst>
                <a:gd name="adj" fmla="val 0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TW" altLang="en-US" b="1" kern="0">
                <a:solidFill>
                  <a:srgbClr val="808080"/>
                </a:solidFill>
                <a:latin typeface="Times New Roman"/>
                <a:ea typeface="標楷體"/>
              </a:endParaRPr>
            </a:p>
          </p:txBody>
        </p:sp>
        <p:sp>
          <p:nvSpPr>
            <p:cNvPr id="11" name="平行四邊形 10"/>
            <p:cNvSpPr/>
            <p:nvPr/>
          </p:nvSpPr>
          <p:spPr>
            <a:xfrm>
              <a:off x="11351904" y="4281909"/>
              <a:ext cx="72000" cy="75927"/>
            </a:xfrm>
            <a:prstGeom prst="parallelogram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TW" altLang="en-US" b="1" kern="0">
                <a:solidFill>
                  <a:srgbClr val="808080"/>
                </a:solidFill>
                <a:latin typeface="Times New Roman"/>
                <a:ea typeface="標楷體"/>
              </a:endParaRPr>
            </a:p>
          </p:txBody>
        </p:sp>
        <p:sp>
          <p:nvSpPr>
            <p:cNvPr id="12" name="平行四邊形 11"/>
            <p:cNvSpPr/>
            <p:nvPr/>
          </p:nvSpPr>
          <p:spPr>
            <a:xfrm>
              <a:off x="11423904" y="4281909"/>
              <a:ext cx="72000" cy="75927"/>
            </a:xfrm>
            <a:prstGeom prst="parallelogram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TW" altLang="en-US" b="1" kern="0">
                <a:solidFill>
                  <a:srgbClr val="808080"/>
                </a:solidFill>
                <a:latin typeface="Times New Roman"/>
                <a:ea typeface="標楷體"/>
              </a:endParaRPr>
            </a:p>
          </p:txBody>
        </p:sp>
        <p:sp>
          <p:nvSpPr>
            <p:cNvPr id="13" name="平行四邊形 12"/>
            <p:cNvSpPr/>
            <p:nvPr/>
          </p:nvSpPr>
          <p:spPr>
            <a:xfrm>
              <a:off x="11495904" y="4281909"/>
              <a:ext cx="72000" cy="75927"/>
            </a:xfrm>
            <a:prstGeom prst="parallelogram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TW" altLang="en-US" b="1" kern="0">
                <a:solidFill>
                  <a:srgbClr val="808080"/>
                </a:solidFill>
                <a:latin typeface="Times New Roman"/>
                <a:ea typeface="標楷體"/>
              </a:endParaRPr>
            </a:p>
          </p:txBody>
        </p:sp>
        <p:sp>
          <p:nvSpPr>
            <p:cNvPr id="14" name="平行四邊形 13"/>
            <p:cNvSpPr/>
            <p:nvPr/>
          </p:nvSpPr>
          <p:spPr>
            <a:xfrm>
              <a:off x="11567904" y="4281909"/>
              <a:ext cx="72000" cy="75927"/>
            </a:xfrm>
            <a:prstGeom prst="parallelogram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TW" altLang="en-US" b="1" kern="0">
                <a:solidFill>
                  <a:srgbClr val="808080"/>
                </a:solidFill>
                <a:latin typeface="Times New Roman"/>
                <a:ea typeface="標楷體"/>
              </a:endParaRPr>
            </a:p>
          </p:txBody>
        </p:sp>
        <p:sp>
          <p:nvSpPr>
            <p:cNvPr id="15" name="平行四邊形 14"/>
            <p:cNvSpPr/>
            <p:nvPr/>
          </p:nvSpPr>
          <p:spPr>
            <a:xfrm>
              <a:off x="11639904" y="4281909"/>
              <a:ext cx="72000" cy="75927"/>
            </a:xfrm>
            <a:prstGeom prst="parallelogram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TW" altLang="en-US" b="1" kern="0">
                <a:solidFill>
                  <a:srgbClr val="808080"/>
                </a:solidFill>
                <a:latin typeface="Times New Roman"/>
                <a:ea typeface="標楷體"/>
              </a:endParaRPr>
            </a:p>
          </p:txBody>
        </p:sp>
        <p:sp>
          <p:nvSpPr>
            <p:cNvPr id="16" name="平行四邊形 15"/>
            <p:cNvSpPr/>
            <p:nvPr/>
          </p:nvSpPr>
          <p:spPr>
            <a:xfrm>
              <a:off x="11711904" y="4281909"/>
              <a:ext cx="72000" cy="75927"/>
            </a:xfrm>
            <a:prstGeom prst="parallelogram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TW" altLang="en-US" b="1" kern="0">
                <a:solidFill>
                  <a:srgbClr val="808080"/>
                </a:solidFill>
                <a:latin typeface="Times New Roman"/>
                <a:ea typeface="標楷體"/>
              </a:endParaRPr>
            </a:p>
          </p:txBody>
        </p:sp>
      </p:grpSp>
      <p:sp>
        <p:nvSpPr>
          <p:cNvPr id="17" name="平行四邊形 16"/>
          <p:cNvSpPr/>
          <p:nvPr userDrawn="1"/>
        </p:nvSpPr>
        <p:spPr>
          <a:xfrm rot="5400000">
            <a:off x="-1329249" y="5063144"/>
            <a:ext cx="3600000" cy="64800"/>
          </a:xfrm>
          <a:prstGeom prst="parallelogram">
            <a:avLst>
              <a:gd name="adj" fmla="val 0"/>
            </a:avLst>
          </a:prstGeom>
          <a:solidFill>
            <a:srgbClr val="323C42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TW" altLang="en-US" kern="0" dirty="0">
              <a:solidFill>
                <a:srgbClr val="808080"/>
              </a:solidFill>
              <a:latin typeface="Montserrat"/>
              <a:ea typeface="標楷體"/>
            </a:endParaRPr>
          </a:p>
        </p:txBody>
      </p:sp>
      <p:sp>
        <p:nvSpPr>
          <p:cNvPr id="18" name="平行四邊形 17"/>
          <p:cNvSpPr/>
          <p:nvPr userDrawn="1"/>
        </p:nvSpPr>
        <p:spPr>
          <a:xfrm rot="5400000">
            <a:off x="-2102456" y="4512984"/>
            <a:ext cx="4680000" cy="64800"/>
          </a:xfrm>
          <a:prstGeom prst="parallelogram">
            <a:avLst>
              <a:gd name="adj" fmla="val 0"/>
            </a:avLst>
          </a:prstGeom>
          <a:solidFill>
            <a:srgbClr val="323C42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TW" altLang="en-US" kern="0">
              <a:solidFill>
                <a:srgbClr val="808080"/>
              </a:solidFill>
              <a:latin typeface="Montserrat"/>
              <a:ea typeface="標楷體"/>
            </a:endParaRPr>
          </a:p>
        </p:txBody>
      </p:sp>
      <p:sp>
        <p:nvSpPr>
          <p:cNvPr id="19" name="標題 1"/>
          <p:cNvSpPr>
            <a:spLocks noGrp="1"/>
          </p:cNvSpPr>
          <p:nvPr>
            <p:ph type="title"/>
          </p:nvPr>
        </p:nvSpPr>
        <p:spPr>
          <a:xfrm>
            <a:off x="848360" y="551815"/>
            <a:ext cx="10515599" cy="667385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0" name="內容版面配置區 6"/>
          <p:cNvSpPr>
            <a:spLocks noGrp="1"/>
          </p:cNvSpPr>
          <p:nvPr>
            <p:ph sz="quarter" idx="13"/>
          </p:nvPr>
        </p:nvSpPr>
        <p:spPr>
          <a:xfrm>
            <a:off x="848360" y="1341120"/>
            <a:ext cx="10515599" cy="4734560"/>
          </a:xfrm>
        </p:spPr>
        <p:txBody>
          <a:bodyPr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62312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_8">
    <p:bg>
      <p:bgPr>
        <a:solidFill>
          <a:srgbClr val="E5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280160"/>
            <a:ext cx="10231120" cy="5577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25120" y="1905383"/>
            <a:ext cx="4759960" cy="39972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91760" y="1905383"/>
            <a:ext cx="4759960" cy="39972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2D8F-7D38-4525-92CA-321D1B87C034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F7A-8E18-4CFE-9DD3-1B27EE6126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C8025D1C-182A-4E5C-B4A5-3C5B4D796F9B}"/>
              </a:ext>
            </a:extLst>
          </p:cNvPr>
          <p:cNvSpPr/>
          <p:nvPr userDrawn="1"/>
        </p:nvSpPr>
        <p:spPr>
          <a:xfrm>
            <a:off x="4593019" y="375960"/>
            <a:ext cx="7598981" cy="1152128"/>
          </a:xfrm>
          <a:prstGeom prst="rect">
            <a:avLst/>
          </a:prstGeom>
          <a:solidFill>
            <a:srgbClr val="323C42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400" kern="0">
              <a:solidFill>
                <a:srgbClr val="FFFFFF"/>
              </a:solidFill>
              <a:latin typeface="Montserrat"/>
              <a:ea typeface="標楷體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11769" y="530245"/>
            <a:ext cx="6761480" cy="843280"/>
          </a:xfrm>
        </p:spPr>
        <p:txBody>
          <a:bodyPr>
            <a:normAutofit/>
          </a:bodyPr>
          <a:lstStyle>
            <a:lvl1pPr algn="ctr"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56348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9">
    <p:bg>
      <p:bgPr>
        <a:solidFill>
          <a:srgbClr val="798D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30D17D3B-08FC-41B5-9DC5-C2198CE42DB5}"/>
              </a:ext>
            </a:extLst>
          </p:cNvPr>
          <p:cNvSpPr/>
          <p:nvPr userDrawn="1"/>
        </p:nvSpPr>
        <p:spPr bwMode="auto">
          <a:xfrm flipH="1">
            <a:off x="3519696" y="0"/>
            <a:ext cx="7896200" cy="5469078"/>
          </a:xfrm>
          <a:prstGeom prst="rect">
            <a:avLst/>
          </a:prstGeom>
          <a:solidFill>
            <a:srgbClr val="EAEAE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46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1290538" y="1521784"/>
            <a:ext cx="10125357" cy="5336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91628" y="1742123"/>
            <a:ext cx="4726523" cy="7550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91628" y="2566035"/>
            <a:ext cx="4726523" cy="3376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95720" y="1742123"/>
            <a:ext cx="4749800" cy="7550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95720" y="2566035"/>
            <a:ext cx="4749800" cy="3376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2D8F-7D38-4525-92CA-321D1B87C034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F7A-8E18-4CFE-9DD3-1B27EE6126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66000" y="365125"/>
            <a:ext cx="3989388" cy="1179195"/>
          </a:xfrm>
        </p:spPr>
        <p:txBody>
          <a:bodyPr>
            <a:normAutofit/>
          </a:bodyPr>
          <a:lstStyle>
            <a:lvl1pPr algn="r">
              <a:defRPr sz="38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平行四邊形 11"/>
          <p:cNvSpPr/>
          <p:nvPr userDrawn="1"/>
        </p:nvSpPr>
        <p:spPr>
          <a:xfrm rot="5400000">
            <a:off x="-1019369" y="5052984"/>
            <a:ext cx="3600000" cy="64800"/>
          </a:xfrm>
          <a:prstGeom prst="parallelogram">
            <a:avLst>
              <a:gd name="adj" fmla="val 0"/>
            </a:avLst>
          </a:prstGeom>
          <a:solidFill>
            <a:srgbClr val="323C42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3" name="平行四邊形 12"/>
          <p:cNvSpPr/>
          <p:nvPr userDrawn="1"/>
        </p:nvSpPr>
        <p:spPr>
          <a:xfrm rot="5400000">
            <a:off x="-1843376" y="4512984"/>
            <a:ext cx="4680000" cy="64800"/>
          </a:xfrm>
          <a:prstGeom prst="parallelogram">
            <a:avLst>
              <a:gd name="adj" fmla="val 0"/>
            </a:avLst>
          </a:prstGeom>
          <a:solidFill>
            <a:srgbClr val="323C42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Montserrat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150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_10">
    <p:bg>
      <p:bgPr>
        <a:solidFill>
          <a:srgbClr val="798D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>
            <a:extLst>
              <a:ext uri="{FF2B5EF4-FFF2-40B4-BE49-F238E27FC236}">
                <a16:creationId xmlns:a16="http://schemas.microsoft.com/office/drawing/2014/main" id="{30D17D3B-08FC-41B5-9DC5-C2198CE42DB5}"/>
              </a:ext>
            </a:extLst>
          </p:cNvPr>
          <p:cNvSpPr/>
          <p:nvPr userDrawn="1"/>
        </p:nvSpPr>
        <p:spPr bwMode="auto">
          <a:xfrm flipH="1">
            <a:off x="3519696" y="0"/>
            <a:ext cx="7896200" cy="5469078"/>
          </a:xfrm>
          <a:prstGeom prst="rect">
            <a:avLst/>
          </a:prstGeom>
          <a:solidFill>
            <a:srgbClr val="EAEAE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46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91628" y="1742123"/>
            <a:ext cx="4726523" cy="7550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91628" y="2566035"/>
            <a:ext cx="4726523" cy="3376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395720" y="1742123"/>
            <a:ext cx="4749800" cy="7550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395720" y="2566035"/>
            <a:ext cx="4749800" cy="3376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2D8F-7D38-4525-92CA-321D1B87C034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F7A-8E18-4CFE-9DD3-1B27EE6126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66000" y="365125"/>
            <a:ext cx="3989388" cy="1179195"/>
          </a:xfrm>
        </p:spPr>
        <p:txBody>
          <a:bodyPr>
            <a:normAutofit/>
          </a:bodyPr>
          <a:lstStyle>
            <a:lvl1pPr algn="r">
              <a:defRPr sz="38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平行四邊形 11"/>
          <p:cNvSpPr/>
          <p:nvPr userDrawn="1"/>
        </p:nvSpPr>
        <p:spPr>
          <a:xfrm rot="5400000">
            <a:off x="-1019369" y="5052984"/>
            <a:ext cx="3600000" cy="64800"/>
          </a:xfrm>
          <a:prstGeom prst="parallelogram">
            <a:avLst>
              <a:gd name="adj" fmla="val 0"/>
            </a:avLst>
          </a:prstGeom>
          <a:solidFill>
            <a:srgbClr val="323C42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3" name="平行四邊形 12"/>
          <p:cNvSpPr/>
          <p:nvPr userDrawn="1"/>
        </p:nvSpPr>
        <p:spPr>
          <a:xfrm rot="5400000">
            <a:off x="-1843376" y="4512984"/>
            <a:ext cx="4680000" cy="64800"/>
          </a:xfrm>
          <a:prstGeom prst="parallelogram">
            <a:avLst>
              <a:gd name="adj" fmla="val 0"/>
            </a:avLst>
          </a:prstGeom>
          <a:solidFill>
            <a:srgbClr val="323C42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Montserrat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846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ct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318000"/>
            <a:ext cx="12192000" cy="540000"/>
          </a:xfrm>
          <a:prstGeom prst="rect">
            <a:avLst/>
          </a:prstGeom>
          <a:solidFill>
            <a:srgbClr val="E5E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rgbClr val="E5E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2D8F-7D38-4525-92CA-321D1B87C034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F7A-8E18-4CFE-9DD3-1B27EE6126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C8025D1C-182A-4E5C-B4A5-3C5B4D796F9B}"/>
              </a:ext>
            </a:extLst>
          </p:cNvPr>
          <p:cNvSpPr/>
          <p:nvPr userDrawn="1"/>
        </p:nvSpPr>
        <p:spPr>
          <a:xfrm>
            <a:off x="1828138" y="203450"/>
            <a:ext cx="8555382" cy="720000"/>
          </a:xfrm>
          <a:prstGeom prst="rect">
            <a:avLst/>
          </a:prstGeom>
          <a:solidFill>
            <a:srgbClr val="323C42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標楷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138" y="203449"/>
            <a:ext cx="8555382" cy="720001"/>
          </a:xfrm>
        </p:spPr>
        <p:txBody>
          <a:bodyPr>
            <a:normAutofit/>
          </a:bodyPr>
          <a:lstStyle>
            <a:lvl1pPr algn="ctr"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065586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2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28320" y="355600"/>
            <a:ext cx="11176000" cy="6136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D8FFB63-0E70-45AD-B032-489ACD7D16ED}"/>
              </a:ext>
            </a:extLst>
          </p:cNvPr>
          <p:cNvSpPr>
            <a:spLocks noChangeAspect="1"/>
          </p:cNvSpPr>
          <p:nvPr userDrawn="1"/>
        </p:nvSpPr>
        <p:spPr>
          <a:xfrm>
            <a:off x="3431704" y="116632"/>
            <a:ext cx="5409479" cy="936104"/>
          </a:xfrm>
          <a:custGeom>
            <a:avLst/>
            <a:gdLst>
              <a:gd name="connsiteX0" fmla="*/ 0 w 7851286"/>
              <a:gd name="connsiteY0" fmla="*/ 0 h 3429000"/>
              <a:gd name="connsiteX1" fmla="*/ 7851286 w 7851286"/>
              <a:gd name="connsiteY1" fmla="*/ 0 h 3429000"/>
              <a:gd name="connsiteX2" fmla="*/ 7842387 w 7851286"/>
              <a:gd name="connsiteY2" fmla="*/ 70034 h 3429000"/>
              <a:gd name="connsiteX3" fmla="*/ 3925643 w 7851286"/>
              <a:gd name="connsiteY3" fmla="*/ 3429000 h 3429000"/>
              <a:gd name="connsiteX4" fmla="*/ 8899 w 7851286"/>
              <a:gd name="connsiteY4" fmla="*/ 70034 h 3429000"/>
              <a:gd name="connsiteX5" fmla="*/ 0 w 7851286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1286" h="3429000">
                <a:moveTo>
                  <a:pt x="0" y="0"/>
                </a:moveTo>
                <a:lnTo>
                  <a:pt x="7851286" y="0"/>
                </a:lnTo>
                <a:lnTo>
                  <a:pt x="7842387" y="70034"/>
                </a:lnTo>
                <a:cubicBezTo>
                  <a:pt x="7551771" y="1972011"/>
                  <a:pt x="5908856" y="3429000"/>
                  <a:pt x="3925643" y="3429000"/>
                </a:cubicBezTo>
                <a:cubicBezTo>
                  <a:pt x="1942430" y="3429000"/>
                  <a:pt x="299515" y="1972011"/>
                  <a:pt x="8899" y="70034"/>
                </a:cubicBez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2D8F-7D38-4525-92CA-321D1B87C034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F7A-8E18-4CFE-9DD3-1B27EE6126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/>
          </p:nvPr>
        </p:nvSpPr>
        <p:spPr>
          <a:xfrm>
            <a:off x="838200" y="1291704"/>
            <a:ext cx="10601959" cy="483541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2836189" y="355600"/>
            <a:ext cx="6600508" cy="682104"/>
          </a:xfrm>
        </p:spPr>
        <p:txBody>
          <a:bodyPr>
            <a:normAutofit/>
          </a:bodyPr>
          <a:lstStyle>
            <a:lvl1pPr algn="ctr">
              <a:defRPr sz="38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509278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4">
            <a:extLst>
              <a:ext uri="{FF2B5EF4-FFF2-40B4-BE49-F238E27FC236}">
                <a16:creationId xmlns:a16="http://schemas.microsoft.com/office/drawing/2014/main" id="{C8025D1C-182A-4E5C-B4A5-3C5B4D796F9B}"/>
              </a:ext>
            </a:extLst>
          </p:cNvPr>
          <p:cNvSpPr/>
          <p:nvPr userDrawn="1"/>
        </p:nvSpPr>
        <p:spPr>
          <a:xfrm>
            <a:off x="0" y="497644"/>
            <a:ext cx="5400000" cy="1080120"/>
          </a:xfrm>
          <a:prstGeom prst="rect">
            <a:avLst/>
          </a:prstGeom>
          <a:solidFill>
            <a:srgbClr val="323C42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2D8F-7D38-4525-92CA-321D1B87C034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F7A-8E18-4CFE-9DD3-1B27EE6126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3"/>
          </p:nvPr>
        </p:nvSpPr>
        <p:spPr>
          <a:xfrm>
            <a:off x="838200" y="1776772"/>
            <a:ext cx="10601959" cy="435034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0" y="696652"/>
            <a:ext cx="5262880" cy="682104"/>
          </a:xfrm>
        </p:spPr>
        <p:txBody>
          <a:bodyPr>
            <a:normAutofit/>
          </a:bodyPr>
          <a:lstStyle>
            <a:lvl1pPr algn="ctr">
              <a:defRPr sz="3800" b="1"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098558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_2">
    <p:bg>
      <p:bgPr>
        <a:solidFill>
          <a:srgbClr val="798D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2D8F-7D38-4525-92CA-321D1B87C034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F7A-8E18-4CFE-9DD3-1B27EE61269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874713" y="0"/>
            <a:ext cx="0" cy="685896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270000" y="3962401"/>
            <a:ext cx="9702800" cy="180848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6875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>
            <a:extLst>
              <a:ext uri="{FF2B5EF4-FFF2-40B4-BE49-F238E27FC236}">
                <a16:creationId xmlns:a16="http://schemas.microsoft.com/office/drawing/2014/main" id="{30D17D3B-08FC-41B5-9DC5-C2198CE42DB5}"/>
              </a:ext>
            </a:extLst>
          </p:cNvPr>
          <p:cNvSpPr/>
          <p:nvPr userDrawn="1"/>
        </p:nvSpPr>
        <p:spPr bwMode="auto">
          <a:xfrm flipH="1">
            <a:off x="0" y="1"/>
            <a:ext cx="12192000" cy="6858000"/>
          </a:xfrm>
          <a:prstGeom prst="rect">
            <a:avLst/>
          </a:prstGeom>
          <a:solidFill>
            <a:srgbClr val="FFFFFF">
              <a:lumMod val="95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7466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C8025D1C-182A-4E5C-B4A5-3C5B4D796F9B}"/>
              </a:ext>
            </a:extLst>
          </p:cNvPr>
          <p:cNvSpPr/>
          <p:nvPr userDrawn="1"/>
        </p:nvSpPr>
        <p:spPr>
          <a:xfrm>
            <a:off x="0" y="0"/>
            <a:ext cx="9330431" cy="6858000"/>
          </a:xfrm>
          <a:prstGeom prst="rect">
            <a:avLst/>
          </a:prstGeom>
          <a:solidFill>
            <a:srgbClr val="798D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2448560"/>
            <a:ext cx="7920000" cy="970280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2D8F-7D38-4525-92CA-321D1B87C034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F7A-8E18-4CFE-9DD3-1B27EE61269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644D17E-A48B-6343-8B4C-3DCBF42B50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92" b="25701" l="4014" r="375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8233" b="74109"/>
          <a:stretch/>
        </p:blipFill>
        <p:spPr>
          <a:xfrm>
            <a:off x="465580" y="986859"/>
            <a:ext cx="1647700" cy="1144201"/>
          </a:xfrm>
          <a:prstGeom prst="rect">
            <a:avLst/>
          </a:prstGeom>
        </p:spPr>
      </p:pic>
      <p:sp>
        <p:nvSpPr>
          <p:cNvPr id="10" name="副標題 2"/>
          <p:cNvSpPr>
            <a:spLocks noGrp="1"/>
          </p:cNvSpPr>
          <p:nvPr>
            <p:ph type="subTitle" idx="1"/>
          </p:nvPr>
        </p:nvSpPr>
        <p:spPr>
          <a:xfrm>
            <a:off x="711200" y="3736340"/>
            <a:ext cx="7920000" cy="198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949120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_3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2D8F-7D38-4525-92CA-321D1B87C034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F7A-8E18-4CFE-9DD3-1B27EE61269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874713" y="0"/>
            <a:ext cx="0" cy="6858962"/>
          </a:xfrm>
          <a:prstGeom prst="line">
            <a:avLst/>
          </a:prstGeom>
          <a:ln w="25400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270000" y="3962401"/>
            <a:ext cx="9702800" cy="180848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50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85576" y="6537947"/>
            <a:ext cx="6096528" cy="3048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98" y="-297"/>
            <a:ext cx="5401524" cy="6858594"/>
          </a:xfrm>
          <a:prstGeom prst="rect">
            <a:avLst/>
          </a:prstGeom>
        </p:spPr>
      </p:pic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2D8F-7D38-4525-92CA-321D1B87C034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F7A-8E18-4CFE-9DD3-1B27EE61269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0404" y="2066410"/>
            <a:ext cx="2475191" cy="30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78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bg>
      <p:bgPr>
        <a:solidFill>
          <a:srgbClr val="E5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2D8F-7D38-4525-92CA-321D1B87C034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F7A-8E18-4CFE-9DD3-1B27EE6126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096000" y="6597352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Laboratory for Artificial Intelligence and Multiscale Modeling</a:t>
            </a:r>
          </a:p>
        </p:txBody>
      </p:sp>
      <p:cxnSp>
        <p:nvCxnSpPr>
          <p:cNvPr id="6" name="直線接點 5"/>
          <p:cNvCxnSpPr/>
          <p:nvPr userDrawn="1"/>
        </p:nvCxnSpPr>
        <p:spPr>
          <a:xfrm>
            <a:off x="874713" y="0"/>
            <a:ext cx="0" cy="685896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版面配置區 9"/>
          <p:cNvSpPr>
            <a:spLocks noGrp="1"/>
          </p:cNvSpPr>
          <p:nvPr>
            <p:ph type="body" sz="quarter" idx="13"/>
          </p:nvPr>
        </p:nvSpPr>
        <p:spPr>
          <a:xfrm>
            <a:off x="1270000" y="3962401"/>
            <a:ext cx="9702800" cy="1808480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51599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67A226B0-6F20-4C4D-B84C-F15C2CB40FB8}"/>
              </a:ext>
            </a:extLst>
          </p:cNvPr>
          <p:cNvSpPr/>
          <p:nvPr userDrawn="1"/>
        </p:nvSpPr>
        <p:spPr>
          <a:xfrm>
            <a:off x="8071413" y="0"/>
            <a:ext cx="4120587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7A226B0-6F20-4C4D-B84C-F15C2CB40FB8}"/>
              </a:ext>
            </a:extLst>
          </p:cNvPr>
          <p:cNvSpPr/>
          <p:nvPr userDrawn="1"/>
        </p:nvSpPr>
        <p:spPr>
          <a:xfrm>
            <a:off x="0" y="0"/>
            <a:ext cx="8071413" cy="6857999"/>
          </a:xfrm>
          <a:prstGeom prst="rect">
            <a:avLst/>
          </a:prstGeom>
          <a:solidFill>
            <a:srgbClr val="E5E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40765" y="729204"/>
            <a:ext cx="10787605" cy="5741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C8025D1C-182A-4E5C-B4A5-3C5B4D796F9B}"/>
              </a:ext>
            </a:extLst>
          </p:cNvPr>
          <p:cNvSpPr/>
          <p:nvPr userDrawn="1"/>
        </p:nvSpPr>
        <p:spPr>
          <a:xfrm>
            <a:off x="3229337" y="341451"/>
            <a:ext cx="5752617" cy="76971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標楷體"/>
              <a:cs typeface="+mn-cs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6478270"/>
            <a:ext cx="2743200" cy="365125"/>
          </a:xfrm>
        </p:spPr>
        <p:txBody>
          <a:bodyPr/>
          <a:lstStyle/>
          <a:p>
            <a:fld id="{E1022D8F-7D38-4525-92CA-321D1B87C034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478270"/>
            <a:ext cx="4114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0600" y="647827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F81F7A-8E18-4CFE-9DD3-1B27EE61269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/>
          </p:nvPr>
        </p:nvSpPr>
        <p:spPr>
          <a:xfrm>
            <a:off x="3585645" y="477073"/>
            <a:ext cx="5040000" cy="498475"/>
          </a:xfrm>
        </p:spPr>
        <p:txBody>
          <a:bodyPr>
            <a:noAutofit/>
          </a:bodyPr>
          <a:lstStyle>
            <a:lvl1pPr marL="0" indent="0" algn="dist"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7" name="內容版面配置區 16"/>
          <p:cNvSpPr>
            <a:spLocks noGrp="1"/>
          </p:cNvSpPr>
          <p:nvPr>
            <p:ph sz="quarter" idx="14"/>
          </p:nvPr>
        </p:nvSpPr>
        <p:spPr>
          <a:xfrm>
            <a:off x="1536506" y="1210901"/>
            <a:ext cx="9138602" cy="48307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32278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27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ct_2">
    <p:bg>
      <p:bgPr>
        <a:solidFill>
          <a:srgbClr val="E5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0765E91-0174-3E9F-42F7-A451EDD4BCFA}"/>
              </a:ext>
            </a:extLst>
          </p:cNvPr>
          <p:cNvSpPr/>
          <p:nvPr userDrawn="1"/>
        </p:nvSpPr>
        <p:spPr>
          <a:xfrm>
            <a:off x="3200400" y="0"/>
            <a:ext cx="8991600" cy="6153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" y="4114008"/>
            <a:ext cx="2885440" cy="1325563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2D8F-7D38-4525-92CA-321D1B87C034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F7A-8E18-4CFE-9DD3-1B27EE61269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Google Shape;268;p25"/>
          <p:cNvCxnSpPr/>
          <p:nvPr userDrawn="1"/>
        </p:nvCxnSpPr>
        <p:spPr>
          <a:xfrm>
            <a:off x="0" y="6153151"/>
            <a:ext cx="12192000" cy="0"/>
          </a:xfrm>
          <a:prstGeom prst="straightConnector1">
            <a:avLst/>
          </a:prstGeom>
          <a:noFill/>
          <a:ln w="28575" cap="rnd" cmpd="sng">
            <a:solidFill>
              <a:srgbClr val="444F79">
                <a:lumMod val="40000"/>
                <a:lumOff val="6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670300" y="653415"/>
            <a:ext cx="8051800" cy="48463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6763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ct_3">
    <p:bg>
      <p:bgPr>
        <a:solidFill>
          <a:srgbClr val="E5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0765E91-0174-3E9F-42F7-A451EDD4BCFA}"/>
              </a:ext>
            </a:extLst>
          </p:cNvPr>
          <p:cNvSpPr/>
          <p:nvPr userDrawn="1"/>
        </p:nvSpPr>
        <p:spPr>
          <a:xfrm>
            <a:off x="4490720" y="0"/>
            <a:ext cx="770128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7080" y="653415"/>
            <a:ext cx="2885440" cy="1325563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2D8F-7D38-4525-92CA-321D1B87C034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F7A-8E18-4CFE-9DD3-1B27EE6126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5232400" y="653414"/>
            <a:ext cx="6489700" cy="515810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79875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c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47015"/>
            <a:ext cx="10515600" cy="667385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2D8F-7D38-4525-92CA-321D1B87C034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F7A-8E18-4CFE-9DD3-1B27EE6126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838200" y="1096645"/>
            <a:ext cx="10515600" cy="490791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9" name="Google Shape;284;p27"/>
          <p:cNvSpPr/>
          <p:nvPr userDrawn="1"/>
        </p:nvSpPr>
        <p:spPr>
          <a:xfrm>
            <a:off x="11798544" y="0"/>
            <a:ext cx="393600" cy="6858000"/>
          </a:xfrm>
          <a:prstGeom prst="rect">
            <a:avLst/>
          </a:prstGeom>
          <a:solidFill>
            <a:srgbClr val="444F79">
              <a:lumMod val="20000"/>
              <a:lumOff val="80000"/>
            </a:srgbClr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240750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ct_5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3168" y="440055"/>
            <a:ext cx="10260631" cy="667385"/>
          </a:xfrm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22D8F-7D38-4525-92CA-321D1B87C034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1F7A-8E18-4CFE-9DD3-1B27EE6126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 hasCustomPrompt="1"/>
          </p:nvPr>
        </p:nvSpPr>
        <p:spPr>
          <a:xfrm>
            <a:off x="1093168" y="5466080"/>
            <a:ext cx="10260631" cy="43688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EBC43C-D735-1D9E-9FBE-A9D797B6EE60}"/>
              </a:ext>
            </a:extLst>
          </p:cNvPr>
          <p:cNvSpPr/>
          <p:nvPr userDrawn="1"/>
        </p:nvSpPr>
        <p:spPr>
          <a:xfrm>
            <a:off x="1093169" y="1182507"/>
            <a:ext cx="8634305" cy="4220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5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254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22D8F-7D38-4525-92CA-321D1B87C034}" type="datetimeFigureOut">
              <a:rPr lang="zh-TW" altLang="en-US" smtClean="0"/>
              <a:t>2024/6/4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254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254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1F7A-8E18-4CFE-9DD3-1B27EE6126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80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1" r:id="rId12"/>
    <p:sldLayoutId id="2147483652" r:id="rId13"/>
    <p:sldLayoutId id="2147483653" r:id="rId14"/>
    <p:sldLayoutId id="2147483669" r:id="rId15"/>
    <p:sldLayoutId id="2147483654" r:id="rId16"/>
    <p:sldLayoutId id="2147483655" r:id="rId17"/>
    <p:sldLayoutId id="2147483670" r:id="rId18"/>
    <p:sldLayoutId id="2147483656" r:id="rId19"/>
    <p:sldLayoutId id="214748367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期末競賽上傳額外注意事項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705B7FD-1523-90FA-9CED-D540BA18E383}"/>
              </a:ext>
            </a:extLst>
          </p:cNvPr>
          <p:cNvSpPr txBox="1"/>
          <p:nvPr/>
        </p:nvSpPr>
        <p:spPr>
          <a:xfrm>
            <a:off x="287448" y="1697679"/>
            <a:ext cx="91635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1.維度要確定，上傳的維度要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轉回原圖的長寬178*218</a:t>
            </a:r>
          </a:p>
          <a:p>
            <a:endParaRPr lang="zh-TW" altLang="en-US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zh-TW" alt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2.上傳的影像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數據如果有標準化要自己還原</a:t>
            </a:r>
          </a:p>
          <a:p>
            <a:endParaRPr lang="zh-TW" altLang="en-US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zh-TW" alt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3.預測數據結果一定會有小數點，全部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四捨五入到整數</a:t>
            </a:r>
            <a:r>
              <a:rPr lang="zh-TW" alt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，kaggle算不了那麼多資訊</a:t>
            </a:r>
            <a:endParaRPr lang="en-US" altLang="zh-TW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endParaRPr lang="en-US" altLang="zh-TW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en-US" altLang="zh-TW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4.</a:t>
            </a:r>
            <a:r>
              <a:rPr lang="zh-TW" alt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如果有用</a:t>
            </a:r>
            <a:r>
              <a:rPr lang="en-US" altLang="zh-TW" dirty="0" err="1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opnecv</a:t>
            </a:r>
            <a:r>
              <a:rPr lang="zh-TW" alt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處理影像，要注意</a:t>
            </a:r>
            <a:r>
              <a:rPr lang="en-US" altLang="zh-TW" dirty="0" err="1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rgb</a:t>
            </a:r>
            <a:r>
              <a:rPr lang="zh-TW" alt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、</a:t>
            </a:r>
            <a:r>
              <a:rPr lang="en-US" altLang="zh-TW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 </a:t>
            </a:r>
            <a:r>
              <a:rPr lang="en-US" altLang="zh-TW" dirty="0" err="1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bgr</a:t>
            </a:r>
            <a:r>
              <a:rPr lang="zh-TW" alt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的問題</a:t>
            </a:r>
            <a:endParaRPr lang="en-US" altLang="zh-TW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endParaRPr lang="en-US" altLang="zh-TW" dirty="0">
              <a:latin typeface="UD Digi Kyokasho NP-B" panose="02020700000000000000" pitchFamily="18" charset="-128"/>
              <a:ea typeface="UD Digi Kyokasho NP-B" panose="02020700000000000000" pitchFamily="18" charset="-128"/>
            </a:endParaRPr>
          </a:p>
          <a:p>
            <a:r>
              <a:rPr lang="en-US" altLang="zh-TW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5. </a:t>
            </a:r>
            <a:r>
              <a:rPr lang="zh-TW" alt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請在於</a:t>
            </a:r>
            <a:r>
              <a:rPr lang="en-US" altLang="zh-TW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6/18 9:00</a:t>
            </a:r>
            <a:r>
              <a:rPr lang="zh-TW" alt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前 上</a:t>
            </a:r>
            <a:r>
              <a:rPr lang="en-US" altLang="zh-TW" dirty="0" err="1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moodle</a:t>
            </a:r>
            <a:r>
              <a:rPr lang="zh-TW" altLang="en-US" dirty="0">
                <a:latin typeface="UD Digi Kyokasho NP-B" panose="02020700000000000000" pitchFamily="18" charset="-128"/>
                <a:ea typeface="UD Digi Kyokasho NP-B" panose="02020700000000000000" pitchFamily="18" charset="-128"/>
              </a:rPr>
              <a:t>回覆此資訊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0261968-BEB4-FC0C-E076-C22111DC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33" y="4161756"/>
            <a:ext cx="292458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9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94</Words>
  <Application>Microsoft Office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Gill Sans</vt:lpstr>
      <vt:lpstr>UD Digi Kyokasho NP-B</vt:lpstr>
      <vt:lpstr>微軟正黑體</vt:lpstr>
      <vt:lpstr>Arial</vt:lpstr>
      <vt:lpstr>Calibri</vt:lpstr>
      <vt:lpstr>Montserrat</vt:lpstr>
      <vt:lpstr>Times New Roman</vt:lpstr>
      <vt:lpstr>Office 佈景主題</vt:lpstr>
      <vt:lpstr>期末競賽上傳額外注意事項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吳</cp:lastModifiedBy>
  <cp:revision>14</cp:revision>
  <dcterms:created xsi:type="dcterms:W3CDTF">2023-07-16T08:44:39Z</dcterms:created>
  <dcterms:modified xsi:type="dcterms:W3CDTF">2024-06-04T07:06:14Z</dcterms:modified>
</cp:coreProperties>
</file>