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g" ContentType="image/jpg"/>
  <Override PartName="/ppt/media/image4.jpg" ContentType="image/jpg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75" r:id="rId2"/>
    <p:sldId id="257" r:id="rId3"/>
    <p:sldId id="258" r:id="rId4"/>
    <p:sldId id="259" r:id="rId5"/>
    <p:sldId id="260" r:id="rId6"/>
    <p:sldId id="276" r:id="rId7"/>
    <p:sldId id="278" r:id="rId8"/>
    <p:sldId id="272" r:id="rId9"/>
    <p:sldId id="277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9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462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3026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3841"/>
            <a:ext cx="8090534" cy="7666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MingLiU_HKSCS-ExtB"/>
                <a:cs typeface="MingLiU_HKSCS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79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028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3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36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172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2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956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68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25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6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F86F4-3F03-41A4-A665-35076F255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lang="en-US" altLang="zh-TW" sz="8000" spc="-10" dirty="0" err="1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b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8000" spc="-5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8000" spc="-1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</a:t>
            </a:r>
            <a:r>
              <a:rPr lang="en-US" altLang="zh-TW" sz="8000" spc="-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8000" spc="-3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8000" spc="-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8000" spc="3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8000" spc="-2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TW" sz="8000" spc="-29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8000" spc="-2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F93DD9-2671-45CC-A1A8-4546108B6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4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6324" y="1828800"/>
            <a:ext cx="9951416" cy="4451680"/>
            <a:chOff x="1097280" y="1734311"/>
            <a:chExt cx="10063480" cy="459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" y="1737359"/>
              <a:ext cx="5126736" cy="459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28750" y="4967477"/>
              <a:ext cx="1004569" cy="184785"/>
            </a:xfrm>
            <a:custGeom>
              <a:avLst/>
              <a:gdLst/>
              <a:ahLst/>
              <a:cxnLst/>
              <a:rect l="l" t="t" r="r" b="b"/>
              <a:pathLst>
                <a:path w="1004569" h="184785">
                  <a:moveTo>
                    <a:pt x="0" y="184404"/>
                  </a:moveTo>
                  <a:lnTo>
                    <a:pt x="1004315" y="184404"/>
                  </a:lnTo>
                  <a:lnTo>
                    <a:pt x="1004315" y="0"/>
                  </a:lnTo>
                  <a:lnTo>
                    <a:pt x="0" y="0"/>
                  </a:lnTo>
                  <a:lnTo>
                    <a:pt x="0" y="18440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40" y="5053583"/>
              <a:ext cx="262127" cy="1965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324" y="929052"/>
            <a:ext cx="10025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olab</a:t>
            </a:r>
            <a:endParaRPr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0432" y="2959"/>
            <a:ext cx="10058400" cy="1450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r>
              <a:rPr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70432" y="1845564"/>
            <a:ext cx="5736590" cy="4439920"/>
            <a:chOff x="1170432" y="1845564"/>
            <a:chExt cx="5736590" cy="4439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432" y="1845564"/>
              <a:ext cx="5736335" cy="44394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0066" y="2001774"/>
              <a:ext cx="1295400" cy="792480"/>
            </a:xfrm>
            <a:custGeom>
              <a:avLst/>
              <a:gdLst/>
              <a:ahLst/>
              <a:cxnLst/>
              <a:rect l="l" t="t" r="r" b="b"/>
              <a:pathLst>
                <a:path w="1295400" h="792480">
                  <a:moveTo>
                    <a:pt x="56387" y="134112"/>
                  </a:moveTo>
                  <a:lnTo>
                    <a:pt x="316991" y="134112"/>
                  </a:lnTo>
                  <a:lnTo>
                    <a:pt x="316991" y="0"/>
                  </a:lnTo>
                  <a:lnTo>
                    <a:pt x="56387" y="0"/>
                  </a:lnTo>
                  <a:lnTo>
                    <a:pt x="56387" y="134112"/>
                  </a:lnTo>
                  <a:close/>
                </a:path>
                <a:path w="1295400" h="792480">
                  <a:moveTo>
                    <a:pt x="0" y="792479"/>
                  </a:moveTo>
                  <a:lnTo>
                    <a:pt x="1295399" y="792479"/>
                  </a:lnTo>
                  <a:lnTo>
                    <a:pt x="1295399" y="672083"/>
                  </a:lnTo>
                  <a:lnTo>
                    <a:pt x="0" y="672083"/>
                  </a:lnTo>
                  <a:lnTo>
                    <a:pt x="0" y="79247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13841"/>
            <a:ext cx="27127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sz="4800" spc="-2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833499"/>
            <a:ext cx="855091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content</a:t>
            </a:r>
            <a:r>
              <a:rPr sz="24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file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seen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new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window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start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programming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324" y="2357891"/>
            <a:ext cx="9477756" cy="35707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22985"/>
            <a:ext cx="9948876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76324" y="2096770"/>
            <a:ext cx="4319270" cy="4037329"/>
            <a:chOff x="1097280" y="2097023"/>
            <a:chExt cx="4319270" cy="40373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280" y="2097023"/>
              <a:ext cx="4319016" cy="40370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25346" y="2286761"/>
              <a:ext cx="1506220" cy="2085339"/>
            </a:xfrm>
            <a:custGeom>
              <a:avLst/>
              <a:gdLst/>
              <a:ahLst/>
              <a:cxnLst/>
              <a:rect l="l" t="t" r="r" b="b"/>
              <a:pathLst>
                <a:path w="1506220" h="2085339">
                  <a:moveTo>
                    <a:pt x="0" y="135636"/>
                  </a:moveTo>
                  <a:lnTo>
                    <a:pt x="262128" y="135636"/>
                  </a:lnTo>
                  <a:lnTo>
                    <a:pt x="262128" y="0"/>
                  </a:lnTo>
                  <a:lnTo>
                    <a:pt x="0" y="0"/>
                  </a:lnTo>
                  <a:lnTo>
                    <a:pt x="0" y="135636"/>
                  </a:lnTo>
                  <a:close/>
                </a:path>
                <a:path w="1506220" h="2085339">
                  <a:moveTo>
                    <a:pt x="76199" y="2084832"/>
                  </a:moveTo>
                  <a:lnTo>
                    <a:pt x="1505711" y="2084832"/>
                  </a:lnTo>
                  <a:lnTo>
                    <a:pt x="1505711" y="1917192"/>
                  </a:lnTo>
                  <a:lnTo>
                    <a:pt x="76199" y="1917192"/>
                  </a:lnTo>
                  <a:lnTo>
                    <a:pt x="76199" y="208483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93AEFE8-143F-4128-AC79-B49743F6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291200"/>
            <a:ext cx="5616544" cy="3842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D8C4DF8-3278-426D-8A85-3D6000313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700">
              <a:lnSpc>
                <a:spcPts val="8880"/>
              </a:lnSpc>
              <a:spcBef>
                <a:spcPts val="105"/>
              </a:spcBef>
            </a:pPr>
            <a:r>
              <a:rPr lang="en-US" altLang="zh-TW" sz="8000" spc="-10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b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8000" spc="-585" dirty="0">
                <a:solidFill>
                  <a:srgbClr val="2525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Lab_01 python</a:t>
            </a:r>
            <a:endParaRPr lang="zh-TW" altLang="en-US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F210CAD-A881-4838-A7BC-2CC26A6E6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30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A121A-4C30-4FE9-BB57-7F6EBB99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python-tutorial_1.ipynb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65AE99A-3426-4FD0-810A-C039128D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5000"/>
            <a:ext cx="7335274" cy="3924848"/>
          </a:xfrm>
        </p:spPr>
      </p:pic>
    </p:spTree>
    <p:extLst>
      <p:ext uri="{BB962C8B-B14F-4D97-AF65-F5344CB8AC3E}">
        <p14:creationId xmlns:p14="http://schemas.microsoft.com/office/powerpoint/2010/main" val="255194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FA1D4-0DC8-4533-BC40-E3C20D5B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24" y="922985"/>
            <a:ext cx="8424876" cy="75755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需填寫的地方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DFEC5BB-3505-47D6-A5BD-0D73D6DF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153574"/>
            <a:ext cx="5329143" cy="22660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A5DE8C-49ED-40D6-AB17-9C590EAC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2" y="2153574"/>
            <a:ext cx="56401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3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FEFAAE-85E0-40AE-9508-99FD8F5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作業說明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5BFD8A8-6BD9-45F5-AECF-2A4DD3B3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608" lvl="1" indent="0">
              <a:buNone/>
            </a:pP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Lab01 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請用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</a:t>
            </a:r>
            <a:r>
              <a:rPr lang="en-US" altLang="zh-TW" sz="2400" b="0" i="0" dirty="0" err="1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colab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運行，若有問題可以聯絡助教。</a:t>
            </a:r>
            <a:endParaRPr lang="en-US" altLang="zh-TW" sz="2400" b="0" i="0" dirty="0">
              <a:solidFill>
                <a:srgbClr val="495057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endParaRPr lang="zh-TW" altLang="en-US" sz="2400" b="0" i="0" dirty="0">
              <a:solidFill>
                <a:srgbClr val="495057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zh-TW" altLang="en-US" sz="2400" b="1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繳交時請將</a:t>
            </a:r>
            <a:r>
              <a:rPr lang="zh-TW" altLang="en-US" sz="2400" b="1" i="0" dirty="0">
                <a:solidFill>
                  <a:srgbClr val="FF3366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檔名更改為：學號</a:t>
            </a:r>
            <a:r>
              <a:rPr lang="en-US" altLang="zh-TW" sz="2400" b="1" i="0" dirty="0">
                <a:solidFill>
                  <a:srgbClr val="FF3366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en-US" altLang="zh-TW" sz="2400" b="1" i="0" dirty="0" err="1">
                <a:solidFill>
                  <a:srgbClr val="FF3366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，例如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“613xxxxxx.ipynb”</a:t>
            </a:r>
          </a:p>
          <a:p>
            <a:pPr marL="292608" lvl="1" indent="0">
              <a:buNone/>
            </a:pPr>
            <a:endParaRPr lang="zh-TW" alt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另外一份教學檔案＂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python-tutorial_1.ipynb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＂不用繳交。</a:t>
            </a:r>
          </a:p>
          <a:p>
            <a:pPr marL="292608" lvl="1" indent="0">
              <a:buNone/>
            </a:pPr>
            <a:endParaRPr lang="en-US" altLang="zh-TW" sz="2400" b="0" i="0" dirty="0">
              <a:solidFill>
                <a:srgbClr val="495057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buNone/>
            </a:pP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繳交期限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2025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 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03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 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週三</a:t>
            </a:r>
            <a:r>
              <a:rPr lang="en-US" altLang="zh-TW" sz="2400" b="0" i="0" dirty="0">
                <a:solidFill>
                  <a:srgbClr val="495057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23:59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433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111</Words>
  <Application>Microsoft Office PowerPoint</Application>
  <PresentationFormat>寬螢幕</PresentationFormat>
  <Paragraphs>17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MingLiU_HKSCS-ExtB</vt:lpstr>
      <vt:lpstr>標楷體</vt:lpstr>
      <vt:lpstr>Calibri</vt:lpstr>
      <vt:lpstr>Calibri Light</vt:lpstr>
      <vt:lpstr>Times New Roman</vt:lpstr>
      <vt:lpstr>回顧</vt:lpstr>
      <vt:lpstr>Colab Teaching of Use</vt:lpstr>
      <vt:lpstr>Search Google Colab</vt:lpstr>
      <vt:lpstr>Upload file</vt:lpstr>
      <vt:lpstr>PowerPoint 簡報</vt:lpstr>
      <vt:lpstr>Select  GPU</vt:lpstr>
      <vt:lpstr>Deep Learning Lab_01 python</vt:lpstr>
      <vt:lpstr>python-tutorial_1.ipynb</vt:lpstr>
      <vt:lpstr>需填寫的地方</vt:lpstr>
      <vt:lpstr>作業說明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Server 使用教學</dc:title>
  <dc:creator>WeiShame</dc:creator>
  <cp:lastModifiedBy>浚維 藍</cp:lastModifiedBy>
  <cp:revision>12</cp:revision>
  <dcterms:created xsi:type="dcterms:W3CDTF">2025-02-26T03:35:03Z</dcterms:created>
  <dcterms:modified xsi:type="dcterms:W3CDTF">2025-02-26T04:37:20Z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2025-02-26T00:00:00Z</vt:filetime>
  </property>
  <property fmtid="{D5CDD505-2E9C-101B-9397-08002B2CF9AE}" pid="5" name="Producer">
    <vt:lpwstr>Microsoft® PowerPoint® 2016</vt:lpwstr>
  </property>
</Properties>
</file>