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4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59" r:id="rId13"/>
    <p:sldId id="263" r:id="rId14"/>
    <p:sldId id="258" r:id="rId15"/>
  </p:sldIdLst>
  <p:sldSz cx="18288000" cy="10287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標楷體" panose="03000509000000000000" pitchFamily="65" charset="-12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BD8DB-545B-4F6C-B0E9-3DCF474E03DD}" v="32" dt="2025-03-03T12:47:0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909" autoAdjust="0"/>
  </p:normalViewPr>
  <p:slideViewPr>
    <p:cSldViewPr>
      <p:cViewPr varScale="1">
        <p:scale>
          <a:sx n="69" d="100"/>
          <a:sy n="69" d="100"/>
        </p:scale>
        <p:origin x="83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聖惠 黃" userId="06917d812d6a0707" providerId="LiveId" clId="{3E5B0517-8E0A-46FB-A902-216CA6845DEA}"/>
    <pc:docChg chg="undo custSel modSld">
      <pc:chgData name="聖惠 黃" userId="06917d812d6a0707" providerId="LiveId" clId="{3E5B0517-8E0A-46FB-A902-216CA6845DEA}" dt="2025-03-03T12:55:58.807" v="84" actId="20577"/>
      <pc:docMkLst>
        <pc:docMk/>
      </pc:docMkLst>
      <pc:sldChg chg="modSp mod">
        <pc:chgData name="聖惠 黃" userId="06917d812d6a0707" providerId="LiveId" clId="{3E5B0517-8E0A-46FB-A902-216CA6845DEA}" dt="2025-03-03T12:55:37.646" v="74" actId="20577"/>
        <pc:sldMkLst>
          <pc:docMk/>
          <pc:sldMk cId="869762106" sldId="258"/>
        </pc:sldMkLst>
        <pc:spChg chg="mod">
          <ac:chgData name="聖惠 黃" userId="06917d812d6a0707" providerId="LiveId" clId="{3E5B0517-8E0A-46FB-A902-216CA6845DEA}" dt="2025-03-03T12:55:37.646" v="74" actId="20577"/>
          <ac:spMkLst>
            <pc:docMk/>
            <pc:sldMk cId="869762106" sldId="258"/>
            <ac:spMk id="15" creationId="{00000000-0000-0000-0000-000000000000}"/>
          </ac:spMkLst>
        </pc:spChg>
      </pc:sldChg>
      <pc:sldChg chg="modSp mod">
        <pc:chgData name="聖惠 黃" userId="06917d812d6a0707" providerId="LiveId" clId="{3E5B0517-8E0A-46FB-A902-216CA6845DEA}" dt="2025-03-03T12:55:58.807" v="84" actId="20577"/>
        <pc:sldMkLst>
          <pc:docMk/>
          <pc:sldMk cId="2735841305" sldId="259"/>
        </pc:sldMkLst>
        <pc:spChg chg="mod">
          <ac:chgData name="聖惠 黃" userId="06917d812d6a0707" providerId="LiveId" clId="{3E5B0517-8E0A-46FB-A902-216CA6845DEA}" dt="2025-03-03T12:55:58.807" v="84" actId="20577"/>
          <ac:spMkLst>
            <pc:docMk/>
            <pc:sldMk cId="2735841305" sldId="259"/>
            <ac:spMk id="15" creationId="{00000000-0000-0000-0000-000000000000}"/>
          </ac:spMkLst>
        </pc:spChg>
      </pc:sldChg>
      <pc:sldChg chg="modSp mod">
        <pc:chgData name="聖惠 黃" userId="06917d812d6a0707" providerId="LiveId" clId="{3E5B0517-8E0A-46FB-A902-216CA6845DEA}" dt="2025-03-03T12:55:47.889" v="75" actId="20577"/>
        <pc:sldMkLst>
          <pc:docMk/>
          <pc:sldMk cId="2340806097" sldId="263"/>
        </pc:sldMkLst>
        <pc:spChg chg="mod">
          <ac:chgData name="聖惠 黃" userId="06917d812d6a0707" providerId="LiveId" clId="{3E5B0517-8E0A-46FB-A902-216CA6845DEA}" dt="2025-03-03T12:55:47.889" v="75" actId="20577"/>
          <ac:spMkLst>
            <pc:docMk/>
            <pc:sldMk cId="2340806097" sldId="263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0CB4-A61A-4A81-8442-462DE54FE090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BBB92-4273-48B2-B174-BB76CC1F4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9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35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56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561E-5319-4A11-995A-A64CA1459894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5F30-7DDE-4981-8A0D-DB164793E251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513-1CDB-45FA-BA0E-44673AF8FBAB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398-CA01-428D-AB78-ED8B2CDE934C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DA49-1768-40EA-90BB-304495A69305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E00F-565B-4E1B-9DAD-0FEEA2D3B56D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4CE5-F5F9-4097-8EDB-9801DB8B7507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0E83-AD86-4B83-996A-BB903A8E74A2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BA80-DC9D-4306-8959-7EB577FD790F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621000" y="9639300"/>
            <a:ext cx="2133600" cy="365125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23C5-CC03-4C3D-87F6-BD861490A9B6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CCD7-71F2-4C57-8A2F-2495DD248CB6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09C8-9D3D-480A-BE6E-85B31C680F95}" type="datetime1">
              <a:rPr lang="en-US" altLang="zh-TW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lab.research.google.com/drive/15f3IK4lASG9n-ax4Bz71D3Tz5xdZCkwd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hirbRNJG_-XbiqIpxu5IWSspKGPAoyR/view?usp=shar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5">
            <a:extLst>
              <a:ext uri="{FF2B5EF4-FFF2-40B4-BE49-F238E27FC236}">
                <a16:creationId xmlns:a16="http://schemas.microsoft.com/office/drawing/2014/main" id="{4EE5EA56-4FDE-7D91-4B4F-77C9ECDD8B59}"/>
              </a:ext>
            </a:extLst>
          </p:cNvPr>
          <p:cNvGrpSpPr/>
          <p:nvPr/>
        </p:nvGrpSpPr>
        <p:grpSpPr>
          <a:xfrm>
            <a:off x="1028700" y="990600"/>
            <a:ext cx="16230600" cy="8305800"/>
            <a:chOff x="0" y="0"/>
            <a:chExt cx="4274726" cy="171895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4F18643-4FA7-164B-A1B9-9A4E7FEE345F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260C36A-B910-2BCE-4110-A20A6D4E0180}"/>
                </a:ext>
              </a:extLst>
            </p:cNvPr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8513" y="4410092"/>
            <a:ext cx="17990969" cy="1114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edoka"/>
              </a:rPr>
              <a:t>COLAB </a:t>
            </a:r>
            <a:r>
              <a:rPr lang="zh-TW" altLang="en-US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edoka"/>
              </a:rPr>
              <a:t>使用範例</a:t>
            </a:r>
            <a:endParaRPr lang="en-US" sz="7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3487333"/>
            <a:ext cx="9907094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Assignment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57847" y="8191500"/>
            <a:ext cx="6972300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3200" dirty="0">
                <a:sym typeface="Nunito"/>
              </a:rPr>
              <a:t>黃聖惠</a:t>
            </a:r>
            <a:endParaRPr lang="en-US" sz="3200" dirty="0">
              <a:sym typeface="Nunito"/>
            </a:endParaRPr>
          </a:p>
          <a:p>
            <a:r>
              <a:rPr lang="en-US" sz="3200" dirty="0">
                <a:sym typeface="Nunito"/>
              </a:rPr>
              <a:t>202</a:t>
            </a:r>
            <a:r>
              <a:rPr lang="en-US" altLang="zh-TW" sz="3200" dirty="0">
                <a:sym typeface="Nunito"/>
              </a:rPr>
              <a:t>5</a:t>
            </a:r>
            <a:r>
              <a:rPr lang="en-US" sz="3200" dirty="0">
                <a:sym typeface="Nunito"/>
              </a:rPr>
              <a:t> Machine Learning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B56E3-16E4-A8F1-8775-0159A65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714E7-59F2-7DE2-5565-A45103B66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C52364AF-3AB4-0857-6047-6F4347885B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05FA226-88B4-7B7F-5694-EFF24DEC1DB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20730A5-8D34-5565-397E-C6378B6403D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4B901BF-2354-B56A-98EC-727B7BBC8D8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D6E794A-518F-AED9-9703-BCA0293D001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96671D1-51FD-4FD2-0D4D-8ABA51359EF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254B157A-117F-73C6-882E-E1354342F519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F302C7CF-2F11-9A9E-81AA-3598206CD932}"/>
              </a:ext>
            </a:extLst>
          </p:cNvPr>
          <p:cNvSpPr txBox="1"/>
          <p:nvPr/>
        </p:nvSpPr>
        <p:spPr>
          <a:xfrm>
            <a:off x="2246042" y="3205755"/>
            <a:ext cx="14594158" cy="58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連線至執行階段。</a:t>
            </a:r>
            <a:endParaRPr lang="en-US" sz="3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596F6A-0771-A3AC-E47F-268A3FF0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52FBF35-87C2-DC65-2D9B-648D5D1A9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42" y="4423425"/>
            <a:ext cx="7179514" cy="3343402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53B1DFC-1758-45E7-1629-CEB4BCE79145}"/>
              </a:ext>
            </a:extLst>
          </p:cNvPr>
          <p:cNvSpPr/>
          <p:nvPr/>
        </p:nvSpPr>
        <p:spPr>
          <a:xfrm>
            <a:off x="6284642" y="5703301"/>
            <a:ext cx="1600200" cy="7681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EF3B002-01C8-78EE-676B-9D92844B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4899032"/>
            <a:ext cx="6417254" cy="22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9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90EF0-80A8-41D3-BB28-604BE8F84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E3B2A2A5-3491-8603-4255-8CF43BC6B53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8C2F397-962C-DE05-7A82-D238222686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06C6415-E58E-C177-CA83-41EE55FC600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3BE5992-7534-7975-A5B4-15F7C119C6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B6327FF-E189-5DB5-3171-A4C3C8EC6ED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C8B16B3-E238-D442-2C89-740EED503DF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8E456611-FB54-5C79-2B7C-3D9F28B69C0E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94C329C-4DE8-A8BF-5B64-036AB245367C}"/>
              </a:ext>
            </a:extLst>
          </p:cNvPr>
          <p:cNvSpPr txBox="1"/>
          <p:nvPr/>
        </p:nvSpPr>
        <p:spPr>
          <a:xfrm>
            <a:off x="2246042" y="3205755"/>
            <a:ext cx="14594158" cy="58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選擇全部執行，即可開始運行程式。</a:t>
            </a:r>
            <a:endParaRPr lang="en-US" sz="3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0C38FAD-9E8D-5B63-C42A-07774F8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7D0E456F-F000-392A-41D3-6319566A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350600"/>
            <a:ext cx="8889146" cy="5238704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AEEE3C-EC6D-B99C-6137-61597E463186}"/>
              </a:ext>
            </a:extLst>
          </p:cNvPr>
          <p:cNvSpPr/>
          <p:nvPr/>
        </p:nvSpPr>
        <p:spPr>
          <a:xfrm>
            <a:off x="7942920" y="5103138"/>
            <a:ext cx="5087279" cy="7681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32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REQUIREMENTS 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4329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457200" indent="-457200">
              <a:lnSpc>
                <a:spcPts val="4899"/>
              </a:lnSpc>
              <a:buFont typeface="Arial" panose="020B0604020202020204" pitchFamily="34" charset="0"/>
              <a:buChar char="•"/>
              <a:defRPr sz="3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>
                <a:ea typeface="標楷體" panose="03000509000000000000" pitchFamily="65" charset="-120"/>
                <a:sym typeface="Nunito Bold"/>
              </a:rPr>
              <a:t>使用提供的範例程式成功訓練一個植物分類模型，訓練完成後需要提供：</a:t>
            </a:r>
            <a:endParaRPr lang="en-US" altLang="zh-TW" dirty="0">
              <a:ea typeface="標楷體" panose="03000509000000000000" pitchFamily="65" charset="-120"/>
              <a:sym typeface="Nunito Bold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ea typeface="標楷體" panose="03000509000000000000" pitchFamily="65" charset="-120"/>
                <a:sym typeface="Nunito Bold"/>
              </a:rPr>
              <a:t>訓練過程的</a:t>
            </a:r>
            <a:r>
              <a:rPr lang="en-US" altLang="zh-TW" sz="3600" dirty="0">
                <a:ea typeface="標楷體" panose="03000509000000000000" pitchFamily="65" charset="-120"/>
                <a:sym typeface="Nunito Bold"/>
              </a:rPr>
              <a:t>Loss Curve</a:t>
            </a:r>
            <a:r>
              <a:rPr lang="zh-TW" altLang="en-US" sz="3600" dirty="0">
                <a:ea typeface="標楷體" panose="03000509000000000000" pitchFamily="65" charset="-120"/>
                <a:sym typeface="Nunito Bold"/>
              </a:rPr>
              <a:t>。</a:t>
            </a:r>
            <a:endParaRPr lang="en-US" altLang="zh-TW" sz="3600" dirty="0">
              <a:ea typeface="標楷體" panose="03000509000000000000" pitchFamily="65" charset="-120"/>
              <a:sym typeface="Nunito Bold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ea typeface="標楷體" panose="03000509000000000000" pitchFamily="65" charset="-120"/>
                <a:sym typeface="Nunito Bold"/>
              </a:rPr>
              <a:t>訓練過程的</a:t>
            </a:r>
            <a:r>
              <a:rPr lang="en-US" altLang="zh-TW" sz="3600" dirty="0">
                <a:ea typeface="標楷體" panose="03000509000000000000" pitchFamily="65" charset="-120"/>
                <a:sym typeface="Nunito Bold"/>
              </a:rPr>
              <a:t>Accuracy Curve</a:t>
            </a:r>
            <a:r>
              <a:rPr lang="zh-TW" altLang="en-US" sz="3600" dirty="0">
                <a:ea typeface="標楷體" panose="03000509000000000000" pitchFamily="65" charset="-120"/>
                <a:sym typeface="Nunito Bold"/>
              </a:rPr>
              <a:t>。</a:t>
            </a:r>
            <a:endParaRPr lang="en-US" altLang="zh-TW" sz="3600" dirty="0">
              <a:ea typeface="標楷體" panose="03000509000000000000" pitchFamily="65" charset="-120"/>
              <a:sym typeface="Nunito Bold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ea typeface="標楷體" panose="03000509000000000000" pitchFamily="65" charset="-120"/>
                <a:sym typeface="Nunito Bold"/>
              </a:rPr>
              <a:t>可視化訓練完成後模型預測五張影像的結果。</a:t>
            </a:r>
            <a:endParaRPr lang="en-US" altLang="zh-TW" sz="3600" dirty="0">
              <a:ea typeface="標楷體" panose="03000509000000000000" pitchFamily="65" charset="-120"/>
              <a:sym typeface="Nunito Bold"/>
            </a:endParaRPr>
          </a:p>
          <a:p>
            <a:endParaRPr lang="en-US" dirty="0">
              <a:ea typeface="標楷體" panose="03000509000000000000" pitchFamily="65" charset="-12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NOTE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4751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You need to hand in the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the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report(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PDF only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).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In your report, it should contain: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Execution description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: The share link of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Colab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Experimental results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: As requirements in the slides.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Conclusion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: The observation from your results.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Discussion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: The questions or the difficulties you met during the implementation.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NOTE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434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Please format the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pdffile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as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Student ID_proj1.pdf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, ex: 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613410000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_proj1.pdf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No copy! Late policy applies.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off for one day late, 40% off for two days late, and so on.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Deadline :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202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5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/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03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/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19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23:59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2466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透過本次作業，熟悉 </a:t>
            </a:r>
            <a:r>
              <a:rPr lang="en-US" altLang="zh-TW" sz="3600" dirty="0" err="1"/>
              <a:t>Colab</a:t>
            </a:r>
            <a:r>
              <a:rPr lang="en-US" altLang="zh-TW" sz="3600" dirty="0"/>
              <a:t> </a:t>
            </a:r>
            <a:r>
              <a:rPr lang="zh-TW" altLang="en-US" sz="3600" dirty="0"/>
              <a:t>的使用流程，包括環境設置與程式執行。利用植物資料集訓練卷積神經網路（</a:t>
            </a:r>
            <a:r>
              <a:rPr lang="en-US" altLang="zh-TW" sz="3600" dirty="0"/>
              <a:t>CNN</a:t>
            </a:r>
            <a:r>
              <a:rPr lang="zh-TW" altLang="en-US" sz="3600" dirty="0"/>
              <a:t>）模型，並透過可視化方式分析與評估模型的訓練成果，以加深對深度學習應用於圖像分類的理解。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1209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使用 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K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aggle</a:t>
            </a: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 上的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Plant Seedlings Classification</a:t>
            </a: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 資料集，並且有對資料集做相應的縮減，減少訓練時長。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5D3188B-A2F6-F5D5-9524-5AD20FC58061}"/>
              </a:ext>
            </a:extLst>
          </p:cNvPr>
          <p:cNvGrpSpPr/>
          <p:nvPr/>
        </p:nvGrpSpPr>
        <p:grpSpPr>
          <a:xfrm>
            <a:off x="3427235" y="5295900"/>
            <a:ext cx="11433531" cy="3785652"/>
            <a:chOff x="3703243" y="6232298"/>
            <a:chExt cx="11433531" cy="378565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9B35EB73-4645-35C5-F3FC-57C74A5AD8FF}"/>
                </a:ext>
              </a:extLst>
            </p:cNvPr>
            <p:cNvSpPr txBox="1"/>
            <p:nvPr/>
          </p:nvSpPr>
          <p:spPr>
            <a:xfrm>
              <a:off x="3703243" y="6232298"/>
              <a:ext cx="6141417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accent3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train/</a:t>
              </a: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Black-grass(</a:t>
              </a:r>
              <a:r>
                <a:rPr lang="en-US" altLang="zh-TW" sz="2400" b="1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class_name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)</a:t>
              </a:r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/</a:t>
              </a: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│   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0050f38b3</a:t>
              </a:r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TW" sz="2400" b="1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png</a:t>
              </a:r>
              <a:endPara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│   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0183fdf68.png</a:t>
              </a:r>
              <a:endPara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│      └──── ...</a:t>
              </a: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Charlock</a:t>
              </a:r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/</a:t>
              </a: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│   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022179d65.png</a:t>
              </a:r>
              <a:endPara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│   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02c95e601.png</a:t>
              </a:r>
              <a:endPara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│      └──── ...</a:t>
              </a:r>
              <a:endParaRPr lang="en-US" altLang="zh-TW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 └────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...</a:t>
              </a:r>
              <a:endPara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CE4B2CF-ADE6-2D2A-82A0-892D428CDB97}"/>
                </a:ext>
              </a:extLst>
            </p:cNvPr>
            <p:cNvSpPr txBox="1"/>
            <p:nvPr/>
          </p:nvSpPr>
          <p:spPr>
            <a:xfrm>
              <a:off x="10336817" y="6232298"/>
              <a:ext cx="4799957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400" b="1" dirty="0">
                  <a:solidFill>
                    <a:schemeClr val="accent6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</a:t>
              </a:r>
              <a:r>
                <a:rPr lang="en-US" altLang="zh-TW" sz="2400" b="1" dirty="0" err="1">
                  <a:solidFill>
                    <a:schemeClr val="accent6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est</a:t>
              </a:r>
              <a:r>
                <a:rPr lang="zh-TW" altLang="en-US" sz="2400" b="1" dirty="0">
                  <a:solidFill>
                    <a:schemeClr val="accent6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/</a:t>
              </a: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0021e90e4</a:t>
              </a:r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TW" sz="2400" b="1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png</a:t>
              </a:r>
              <a:endPara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├──── </a:t>
              </a:r>
              <a:r>
                <a:rPr lang="en-US" altLang="zh-TW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003d61042</a:t>
              </a:r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.</a:t>
              </a:r>
              <a:r>
                <a:rPr lang="en-US" altLang="zh-TW" sz="2400" b="1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png</a:t>
              </a:r>
              <a:endParaRPr lang="zh-TW" altLang="en-US" sz="2400" b="1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  <a:p>
              <a:r>
                <a:rPr lang="zh-TW" altLang="en-US" sz="2400" b="1" dirty="0">
                  <a:latin typeface="Consolas" panose="020B0609020204030204" pitchFamily="49" charset="0"/>
                  <a:cs typeface="Times New Roman" panose="02020603050405020304" pitchFamily="18" charset="0"/>
                </a:rPr>
                <a:t>   └────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1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7B1DCA2-C21D-A920-1D77-3A39EFFE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5" b="11535"/>
          <a:stretch/>
        </p:blipFill>
        <p:spPr>
          <a:xfrm>
            <a:off x="5204713" y="2820617"/>
            <a:ext cx="3265473" cy="251213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996BB1C-F63F-E7B0-0B94-AD394C3BD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4" b="15874"/>
          <a:stretch/>
        </p:blipFill>
        <p:spPr>
          <a:xfrm>
            <a:off x="1247633" y="2820617"/>
            <a:ext cx="3680713" cy="251213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78F36D4-CE1E-3844-8006-834068303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0478" y="2820617"/>
            <a:ext cx="3352800" cy="33528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FD52900-DBD7-B975-CF06-5BE13DBC20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32086" y="5230919"/>
            <a:ext cx="2433422" cy="3980902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6DE19718-B7DE-4633-CFB4-39E31FE47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0345" y="6542868"/>
            <a:ext cx="2575253" cy="266895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AA3E85AE-F56C-2AFF-9C84-D77075A31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7435" y="2820617"/>
            <a:ext cx="2007220" cy="200722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0773CFB0-E2F2-965C-79B5-24D3911F81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37637" y="2820617"/>
            <a:ext cx="2227871" cy="2227871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3C73A746-5DD0-F85F-AE2F-2D9CB40953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5757" y="6502226"/>
            <a:ext cx="2680478" cy="2709595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B606354F-DE18-982E-A8EB-B48EC62242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8545" y="4921997"/>
            <a:ext cx="1828800" cy="1457052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2DD4BC0B-973D-6B66-3F2A-38BA272448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6168" y="5503960"/>
            <a:ext cx="2434018" cy="3707862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0FC1A83B-B72D-F76E-8E84-3484865021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589" y="7051920"/>
            <a:ext cx="1469282" cy="2159902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AC2EB022-7957-0D7D-E3EA-A34E3AEC47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561" y="5495102"/>
            <a:ext cx="1469310" cy="1469310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E3395043-52BE-FDF3-F42C-CBE2D9A539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2" b="22512"/>
          <a:stretch/>
        </p:blipFill>
        <p:spPr>
          <a:xfrm>
            <a:off x="1247633" y="5495102"/>
            <a:ext cx="2990849" cy="1644225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ED5382CC-8F5C-2BC5-69AC-4A3A674C04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2" b="19592"/>
          <a:stretch/>
        </p:blipFill>
        <p:spPr>
          <a:xfrm>
            <a:off x="1247633" y="7427813"/>
            <a:ext cx="2933416" cy="17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1838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Colab</a:t>
            </a:r>
            <a:r>
              <a:rPr lang="en-US" altLang="zh-TW" sz="36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Nunito Bold"/>
              </a:rPr>
              <a:t> </a:t>
            </a:r>
            <a:r>
              <a:rPr lang="zh-TW" altLang="en-US" sz="36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Nunito Bold"/>
              </a:rPr>
              <a:t>程式碼連結：</a:t>
            </a:r>
            <a:r>
              <a:rPr lang="en-US" altLang="zh-TW" sz="36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Nunito Bold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  <a:sym typeface="Nunito Bold"/>
                <a:hlinkClick r:id="rId2"/>
              </a:rPr>
              <a:t>https://colab.research.google.com/drive/15f3IK4lASG9n-ax4Bz71D3Tz5xdZCkwd?usp=sharing</a:t>
            </a:r>
            <a:endParaRPr lang="en-US" sz="3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CAF392-9A3E-9CE0-75CE-18E301EB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919" y="5746334"/>
            <a:ext cx="13512159" cy="35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85EFA-CE7F-E742-8118-D9F25D73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8D18127F-58AA-AA9A-DBCC-D61BA1A4845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7DFD38B-7644-77AA-8024-678A199306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DEFDFE2-5B12-533A-D632-921A00E6060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0B77D09-70A6-4EB4-F2D7-4364465B2C4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7959C01-2775-31E8-85A8-3CAD3E2B20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781823CC-7081-967E-42AA-D7227405F73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3CE75AD3-E3FF-4477-ED56-A537A9F8B653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1181166-CFE2-D05A-91C8-D525E530FA46}"/>
              </a:ext>
            </a:extLst>
          </p:cNvPr>
          <p:cNvSpPr txBox="1"/>
          <p:nvPr/>
        </p:nvSpPr>
        <p:spPr>
          <a:xfrm>
            <a:off x="2246042" y="3205755"/>
            <a:ext cx="14517958" cy="581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儲存副本到自己的 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Google </a:t>
            </a: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雲端硬碟。</a:t>
            </a:r>
            <a:endParaRPr lang="en-US" sz="3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D2CA1B-98F7-9DE8-233D-59071F76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0907391-6C23-6687-7503-99670113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7" y="4647773"/>
            <a:ext cx="15094214" cy="4700285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6546AA6-7F84-2C16-7D34-8B324C7658CE}"/>
              </a:ext>
            </a:extLst>
          </p:cNvPr>
          <p:cNvSpPr/>
          <p:nvPr/>
        </p:nvSpPr>
        <p:spPr>
          <a:xfrm>
            <a:off x="5562600" y="4647774"/>
            <a:ext cx="1524000" cy="49198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027481-923A-7904-F41F-5111F4A5E613}"/>
              </a:ext>
            </a:extLst>
          </p:cNvPr>
          <p:cNvSpPr/>
          <p:nvPr/>
        </p:nvSpPr>
        <p:spPr>
          <a:xfrm>
            <a:off x="9906000" y="8606315"/>
            <a:ext cx="1524000" cy="5811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D1A4B48-F714-B08F-C195-7DFAF52384B1}"/>
              </a:ext>
            </a:extLst>
          </p:cNvPr>
          <p:cNvSpPr txBox="1"/>
          <p:nvPr/>
        </p:nvSpPr>
        <p:spPr>
          <a:xfrm>
            <a:off x="7114309" y="459251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1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4F7DE9-66BF-B99A-771C-02FF495D9234}"/>
              </a:ext>
            </a:extLst>
          </p:cNvPr>
          <p:cNvSpPr txBox="1"/>
          <p:nvPr/>
        </p:nvSpPr>
        <p:spPr>
          <a:xfrm>
            <a:off x="11430000" y="8382887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2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1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B4651-95B8-E390-7173-35CAFC72F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26EF7679-4834-3C83-22C4-E18062495A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0E18B96-45C6-DB18-3011-E8FB0C907F9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D759F39-28C6-2D9C-5523-B03F176C9D8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150731F-4397-06A3-74EE-0B15E62EFD7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1DD9C3F-9BA0-30A9-148A-F97D06FB5C8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F150182-4374-5BED-1FE7-ED1F514A3C1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7E489FA7-1E90-546E-C545-2B8030CA96BC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542EAA1-D9A1-E6E5-AABF-EEEEEDB974AA}"/>
              </a:ext>
            </a:extLst>
          </p:cNvPr>
          <p:cNvSpPr txBox="1"/>
          <p:nvPr/>
        </p:nvSpPr>
        <p:spPr>
          <a:xfrm>
            <a:off x="2246042" y="3205755"/>
            <a:ext cx="14594158" cy="1837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下載資料集 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plant-seedlings-classification.zip</a:t>
            </a: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 並上傳至自己的 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Google</a:t>
            </a: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 雲端：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  <a:hlinkClick r:id="rId2"/>
              </a:rPr>
              <a:t>https://drive.google.com/file/d/1QhirbRNJG_-XbiqIpxu5IWSspKGPAoyR/view?usp=sharing</a:t>
            </a:r>
            <a:endParaRPr lang="en-US" sz="3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8061E5-F8CE-5E93-4778-10AF4C23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8B371-8C15-74EA-D082-36EB95AD2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0532ED6A-D034-D94A-AC8C-7B16A4FE112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829DDC2-F991-8F4F-BBED-AE0602A668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05E3083-5F05-9911-3A3F-EA109CA1154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D5B6FB1-1C6C-F10D-5F1B-F700F5C4DB8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168F2D2-5ED4-29C5-5180-36AB26313E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004278D-222F-98D1-D5F1-565A80725A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BBC16A7A-B02E-34EE-80A4-C36FABBE1140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39C9624F-B129-9DA8-12EA-D9371EE8AA6A}"/>
              </a:ext>
            </a:extLst>
          </p:cNvPr>
          <p:cNvSpPr txBox="1"/>
          <p:nvPr/>
        </p:nvSpPr>
        <p:spPr>
          <a:xfrm>
            <a:off x="2246042" y="3205755"/>
            <a:ext cx="14594158" cy="58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將硬體加速器切換至 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GPU</a:t>
            </a: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。</a:t>
            </a:r>
            <a:endParaRPr lang="en-US" sz="3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1745395-80D6-5916-8204-8482F97E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8CAD1B-32F3-B1DE-78E4-CCDD0829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69" y="4285769"/>
            <a:ext cx="6639852" cy="545858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6AB3538-D6BE-CA02-0DB8-5641EEB5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121" y="4953246"/>
            <a:ext cx="5925377" cy="4439270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93F86A5-779E-89F8-1292-E4AE9C93FCE2}"/>
              </a:ext>
            </a:extLst>
          </p:cNvPr>
          <p:cNvSpPr/>
          <p:nvPr/>
        </p:nvSpPr>
        <p:spPr>
          <a:xfrm>
            <a:off x="4565073" y="8152974"/>
            <a:ext cx="1399309" cy="4195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5526-3696-5AE2-7AF0-DF0F55B7B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744331F1-3B1F-36D2-0540-56902D40513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48F7FFA-DF6D-2FC2-9D48-158B818D93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34A1D8B-F746-88F2-B746-016478224B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7CA971E-9B14-E90D-7E58-CD7372F9D6A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EA0C57C-291E-3FF6-C053-D579C022BC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4A9F573-DD0E-6BD9-E00D-AA127A3FF1E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973CC2A2-EAC6-6EF7-85C8-F5B09A3673DD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A943F00-DA22-97D5-1434-21EDE0A0578D}"/>
              </a:ext>
            </a:extLst>
          </p:cNvPr>
          <p:cNvSpPr txBox="1"/>
          <p:nvPr/>
        </p:nvSpPr>
        <p:spPr>
          <a:xfrm>
            <a:off x="2246042" y="3205755"/>
            <a:ext cx="14594158" cy="581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連線至執行階段。</a:t>
            </a:r>
            <a:endParaRPr lang="en-US" sz="3200" dirty="0">
              <a:solidFill>
                <a:srgbClr val="000000"/>
              </a:solidFill>
              <a:latin typeface="+mn-ea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DFE8C3-1697-9233-4CC0-23C6A65C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1D970C1-8754-9F62-C294-AD5008C58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42" y="4423425"/>
            <a:ext cx="7179514" cy="3343402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A697776-0301-9177-8017-B6B327F639E0}"/>
              </a:ext>
            </a:extLst>
          </p:cNvPr>
          <p:cNvSpPr/>
          <p:nvPr/>
        </p:nvSpPr>
        <p:spPr>
          <a:xfrm>
            <a:off x="6284642" y="5703301"/>
            <a:ext cx="1600200" cy="7681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DD79363-EB12-32F8-91F8-24E0159B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4899032"/>
            <a:ext cx="6417254" cy="22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7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專題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445</Words>
  <Application>Microsoft Office PowerPoint</Application>
  <PresentationFormat>自訂</PresentationFormat>
  <Paragraphs>77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Consolas</vt:lpstr>
      <vt:lpstr>Aptos</vt:lpstr>
      <vt:lpstr>標楷體</vt:lpstr>
      <vt:lpstr>Times New Roman</vt:lpstr>
      <vt:lpstr>Arial</vt:lpstr>
      <vt:lpstr>Nunito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</dc:title>
  <dc:creator>hui0705</dc:creator>
  <cp:lastModifiedBy>聖惠 黃</cp:lastModifiedBy>
  <cp:revision>2</cp:revision>
  <dcterms:created xsi:type="dcterms:W3CDTF">2006-08-16T00:00:00Z</dcterms:created>
  <dcterms:modified xsi:type="dcterms:W3CDTF">2025-03-03T12:56:05Z</dcterms:modified>
  <dc:identifier>DAGTXr0V2Hw</dc:identifier>
</cp:coreProperties>
</file>