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4" r:id="rId5"/>
    <p:sldId id="262" r:id="rId6"/>
    <p:sldId id="265" r:id="rId7"/>
    <p:sldId id="266" r:id="rId8"/>
    <p:sldId id="259" r:id="rId9"/>
    <p:sldId id="263" r:id="rId10"/>
    <p:sldId id="258" r:id="rId11"/>
  </p:sldIdLst>
  <p:sldSz cx="18288000" cy="10287000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Nunito" pitchFamily="2" charset="0"/>
      <p:regular r:id="rId18"/>
      <p:bold r:id="rId19"/>
      <p:italic r:id="rId20"/>
      <p:boldItalic r:id="rId21"/>
    </p:embeddedFont>
    <p:embeddedFont>
      <p:font typeface="標楷體" panose="03000509000000000000" pitchFamily="65" charset="-12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ABD8DB-545B-4F6C-B0E9-3DCF474E03DD}" v="32" dt="2025-03-03T12:47:06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909" autoAdjust="0"/>
  </p:normalViewPr>
  <p:slideViewPr>
    <p:cSldViewPr>
      <p:cViewPr varScale="1">
        <p:scale>
          <a:sx n="74" d="100"/>
          <a:sy n="74" d="100"/>
        </p:scale>
        <p:origin x="4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聖惠 黃" userId="06917d812d6a0707" providerId="LiveId" clId="{6EABD8DB-545B-4F6C-B0E9-3DCF474E03DD}"/>
    <pc:docChg chg="undo redo custSel addSld delSld modSld">
      <pc:chgData name="聖惠 黃" userId="06917d812d6a0707" providerId="LiveId" clId="{6EABD8DB-545B-4F6C-B0E9-3DCF474E03DD}" dt="2025-03-03T12:56:26.580" v="1516" actId="478"/>
      <pc:docMkLst>
        <pc:docMk/>
      </pc:docMkLst>
      <pc:sldChg chg="modSp add del mod">
        <pc:chgData name="聖惠 黃" userId="06917d812d6a0707" providerId="LiveId" clId="{6EABD8DB-545B-4F6C-B0E9-3DCF474E03DD}" dt="2025-03-03T12:00:14.593" v="139" actId="20577"/>
        <pc:sldMkLst>
          <pc:docMk/>
          <pc:sldMk cId="0" sldId="256"/>
        </pc:sldMkLst>
        <pc:spChg chg="mod">
          <ac:chgData name="聖惠 黃" userId="06917d812d6a0707" providerId="LiveId" clId="{6EABD8DB-545B-4F6C-B0E9-3DCF474E03DD}" dt="2025-03-03T09:58:17.196" v="82" actId="1036"/>
          <ac:spMkLst>
            <pc:docMk/>
            <pc:sldMk cId="0" sldId="256"/>
            <ac:spMk id="10" creationId="{00000000-0000-0000-0000-000000000000}"/>
          </ac:spMkLst>
        </pc:spChg>
        <pc:spChg chg="mod">
          <ac:chgData name="聖惠 黃" userId="06917d812d6a0707" providerId="LiveId" clId="{6EABD8DB-545B-4F6C-B0E9-3DCF474E03DD}" dt="2025-03-03T09:58:17.196" v="82" actId="1036"/>
          <ac:spMkLst>
            <pc:docMk/>
            <pc:sldMk cId="0" sldId="256"/>
            <ac:spMk id="11" creationId="{00000000-0000-0000-0000-000000000000}"/>
          </ac:spMkLst>
        </pc:spChg>
        <pc:spChg chg="mod">
          <ac:chgData name="聖惠 黃" userId="06917d812d6a0707" providerId="LiveId" clId="{6EABD8DB-545B-4F6C-B0E9-3DCF474E03DD}" dt="2025-03-03T12:00:14.593" v="139" actId="20577"/>
          <ac:spMkLst>
            <pc:docMk/>
            <pc:sldMk cId="0" sldId="256"/>
            <ac:spMk id="13" creationId="{00000000-0000-0000-0000-000000000000}"/>
          </ac:spMkLst>
        </pc:spChg>
        <pc:grpChg chg="mod">
          <ac:chgData name="聖惠 黃" userId="06917d812d6a0707" providerId="LiveId" clId="{6EABD8DB-545B-4F6C-B0E9-3DCF474E03DD}" dt="2025-03-03T08:06:48.179" v="20" actId="1076"/>
          <ac:grpSpMkLst>
            <pc:docMk/>
            <pc:sldMk cId="0" sldId="256"/>
            <ac:grpSpMk id="15" creationId="{4EE5EA56-4FDE-7D91-4B4F-77C9ECDD8B59}"/>
          </ac:grpSpMkLst>
        </pc:grpChg>
      </pc:sldChg>
      <pc:sldChg chg="modSp mod">
        <pc:chgData name="聖惠 黃" userId="06917d812d6a0707" providerId="LiveId" clId="{6EABD8DB-545B-4F6C-B0E9-3DCF474E03DD}" dt="2025-03-03T12:15:36.192" v="643" actId="20577"/>
        <pc:sldMkLst>
          <pc:docMk/>
          <pc:sldMk cId="0" sldId="257"/>
        </pc:sldMkLst>
        <pc:spChg chg="mod">
          <ac:chgData name="聖惠 黃" userId="06917d812d6a0707" providerId="LiveId" clId="{6EABD8DB-545B-4F6C-B0E9-3DCF474E03DD}" dt="2025-03-03T12:15:36.192" v="643" actId="20577"/>
          <ac:spMkLst>
            <pc:docMk/>
            <pc:sldMk cId="0" sldId="257"/>
            <ac:spMk id="15" creationId="{00000000-0000-0000-0000-000000000000}"/>
          </ac:spMkLst>
        </pc:spChg>
      </pc:sldChg>
      <pc:sldChg chg="modSp mod">
        <pc:chgData name="聖惠 黃" userId="06917d812d6a0707" providerId="LiveId" clId="{6EABD8DB-545B-4F6C-B0E9-3DCF474E03DD}" dt="2025-03-03T12:01:05.016" v="157" actId="20577"/>
        <pc:sldMkLst>
          <pc:docMk/>
          <pc:sldMk cId="869762106" sldId="258"/>
        </pc:sldMkLst>
        <pc:spChg chg="mod">
          <ac:chgData name="聖惠 黃" userId="06917d812d6a0707" providerId="LiveId" clId="{6EABD8DB-545B-4F6C-B0E9-3DCF474E03DD}" dt="2025-03-03T12:01:05.016" v="157" actId="20577"/>
          <ac:spMkLst>
            <pc:docMk/>
            <pc:sldMk cId="869762106" sldId="258"/>
            <ac:spMk id="15" creationId="{00000000-0000-0000-0000-000000000000}"/>
          </ac:spMkLst>
        </pc:spChg>
      </pc:sldChg>
      <pc:sldChg chg="modSp mod">
        <pc:chgData name="聖惠 黃" userId="06917d812d6a0707" providerId="LiveId" clId="{6EABD8DB-545B-4F6C-B0E9-3DCF474E03DD}" dt="2025-03-03T12:41:13.905" v="1197" actId="2710"/>
        <pc:sldMkLst>
          <pc:docMk/>
          <pc:sldMk cId="2735841305" sldId="259"/>
        </pc:sldMkLst>
        <pc:spChg chg="mod">
          <ac:chgData name="聖惠 黃" userId="06917d812d6a0707" providerId="LiveId" clId="{6EABD8DB-545B-4F6C-B0E9-3DCF474E03DD}" dt="2025-03-03T12:41:13.905" v="1197" actId="2710"/>
          <ac:spMkLst>
            <pc:docMk/>
            <pc:sldMk cId="2735841305" sldId="259"/>
            <ac:spMk id="15" creationId="{00000000-0000-0000-0000-000000000000}"/>
          </ac:spMkLst>
        </pc:spChg>
      </pc:sldChg>
      <pc:sldChg chg="addSp delSp modSp mod">
        <pc:chgData name="聖惠 黃" userId="06917d812d6a0707" providerId="LiveId" clId="{6EABD8DB-545B-4F6C-B0E9-3DCF474E03DD}" dt="2025-03-03T12:29:03.269" v="1000" actId="478"/>
        <pc:sldMkLst>
          <pc:docMk/>
          <pc:sldMk cId="3138133584" sldId="260"/>
        </pc:sldMkLst>
        <pc:spChg chg="add del">
          <ac:chgData name="聖惠 黃" userId="06917d812d6a0707" providerId="LiveId" clId="{6EABD8DB-545B-4F6C-B0E9-3DCF474E03DD}" dt="2025-03-03T12:29:03.269" v="1000" actId="478"/>
          <ac:spMkLst>
            <pc:docMk/>
            <pc:sldMk cId="3138133584" sldId="260"/>
            <ac:spMk id="3" creationId="{BB3DA40C-3B85-5144-BF43-190DAEB0A3DB}"/>
          </ac:spMkLst>
        </pc:spChg>
        <pc:spChg chg="mod">
          <ac:chgData name="聖惠 黃" userId="06917d812d6a0707" providerId="LiveId" clId="{6EABD8DB-545B-4F6C-B0E9-3DCF474E03DD}" dt="2025-03-03T12:22:01.839" v="953" actId="20577"/>
          <ac:spMkLst>
            <pc:docMk/>
            <pc:sldMk cId="3138133584" sldId="260"/>
            <ac:spMk id="4" creationId="{9B35EB73-4645-35C5-F3FC-57C74A5AD8FF}"/>
          </ac:spMkLst>
        </pc:spChg>
        <pc:spChg chg="add del mod">
          <ac:chgData name="聖惠 黃" userId="06917d812d6a0707" providerId="LiveId" clId="{6EABD8DB-545B-4F6C-B0E9-3DCF474E03DD}" dt="2025-03-03T12:29:02.773" v="999" actId="478"/>
          <ac:spMkLst>
            <pc:docMk/>
            <pc:sldMk cId="3138133584" sldId="260"/>
            <ac:spMk id="11" creationId="{0493C8CF-B063-6E6F-470F-5EF1E245F675}"/>
          </ac:spMkLst>
        </pc:spChg>
        <pc:spChg chg="add del mod">
          <ac:chgData name="聖惠 黃" userId="06917d812d6a0707" providerId="LiveId" clId="{6EABD8DB-545B-4F6C-B0E9-3DCF474E03DD}" dt="2025-03-03T12:29:02.220" v="998" actId="478"/>
          <ac:spMkLst>
            <pc:docMk/>
            <pc:sldMk cId="3138133584" sldId="260"/>
            <ac:spMk id="12" creationId="{48FB94B0-B1A6-0848-24A3-8EF60C5D8AC8}"/>
          </ac:spMkLst>
        </pc:spChg>
        <pc:spChg chg="mod">
          <ac:chgData name="聖惠 黃" userId="06917d812d6a0707" providerId="LiveId" clId="{6EABD8DB-545B-4F6C-B0E9-3DCF474E03DD}" dt="2025-03-03T12:20:52.111" v="891" actId="12788"/>
          <ac:spMkLst>
            <pc:docMk/>
            <pc:sldMk cId="3138133584" sldId="260"/>
            <ac:spMk id="13" creationId="{FCE4B2CF-ADE6-2D2A-82A0-892D428CDB97}"/>
          </ac:spMkLst>
        </pc:spChg>
        <pc:spChg chg="mod">
          <ac:chgData name="聖惠 黃" userId="06917d812d6a0707" providerId="LiveId" clId="{6EABD8DB-545B-4F6C-B0E9-3DCF474E03DD}" dt="2025-03-03T12:28:52.885" v="996" actId="20577"/>
          <ac:spMkLst>
            <pc:docMk/>
            <pc:sldMk cId="3138133584" sldId="260"/>
            <ac:spMk id="15" creationId="{00000000-0000-0000-0000-000000000000}"/>
          </ac:spMkLst>
        </pc:spChg>
        <pc:spChg chg="add del mod">
          <ac:chgData name="聖惠 黃" userId="06917d812d6a0707" providerId="LiveId" clId="{6EABD8DB-545B-4F6C-B0E9-3DCF474E03DD}" dt="2025-03-03T12:29:01.207" v="997" actId="478"/>
          <ac:spMkLst>
            <pc:docMk/>
            <pc:sldMk cId="3138133584" sldId="260"/>
            <ac:spMk id="17" creationId="{74CCE9E6-CE09-845F-1F34-FB9F3E64F01D}"/>
          </ac:spMkLst>
        </pc:spChg>
        <pc:grpChg chg="mod">
          <ac:chgData name="聖惠 黃" userId="06917d812d6a0707" providerId="LiveId" clId="{6EABD8DB-545B-4F6C-B0E9-3DCF474E03DD}" dt="2025-03-03T12:21:02.826" v="905" actId="1035"/>
          <ac:grpSpMkLst>
            <pc:docMk/>
            <pc:sldMk cId="3138133584" sldId="260"/>
            <ac:grpSpMk id="16" creationId="{A5D3188B-A2F6-F5D5-9524-5AD20FC58061}"/>
          </ac:grpSpMkLst>
        </pc:grpChg>
      </pc:sldChg>
      <pc:sldChg chg="del">
        <pc:chgData name="聖惠 黃" userId="06917d812d6a0707" providerId="LiveId" clId="{6EABD8DB-545B-4F6C-B0E9-3DCF474E03DD}" dt="2025-03-03T12:31:06.951" v="1041" actId="2696"/>
        <pc:sldMkLst>
          <pc:docMk/>
          <pc:sldMk cId="36485505" sldId="261"/>
        </pc:sldMkLst>
      </pc:sldChg>
      <pc:sldChg chg="addSp delSp modSp mod">
        <pc:chgData name="聖惠 黃" userId="06917d812d6a0707" providerId="LiveId" clId="{6EABD8DB-545B-4F6C-B0E9-3DCF474E03DD}" dt="2025-03-03T12:56:26.580" v="1516" actId="478"/>
        <pc:sldMkLst>
          <pc:docMk/>
          <pc:sldMk cId="3539854604" sldId="262"/>
        </pc:sldMkLst>
        <pc:spChg chg="mod">
          <ac:chgData name="聖惠 黃" userId="06917d812d6a0707" providerId="LiveId" clId="{6EABD8DB-545B-4F6C-B0E9-3DCF474E03DD}" dt="2025-03-03T12:29:43.662" v="1037"/>
          <ac:spMkLst>
            <pc:docMk/>
            <pc:sldMk cId="3539854604" sldId="262"/>
            <ac:spMk id="15" creationId="{00000000-0000-0000-0000-000000000000}"/>
          </ac:spMkLst>
        </pc:spChg>
        <pc:picChg chg="add del mod">
          <ac:chgData name="聖惠 黃" userId="06917d812d6a0707" providerId="LiveId" clId="{6EABD8DB-545B-4F6C-B0E9-3DCF474E03DD}" dt="2025-03-03T12:56:26.580" v="1516" actId="478"/>
          <ac:picMkLst>
            <pc:docMk/>
            <pc:sldMk cId="3539854604" sldId="262"/>
            <ac:picMk id="4" creationId="{15CAF392-9A3E-9CE0-75CE-18E301EBD0D2}"/>
          </ac:picMkLst>
        </pc:picChg>
      </pc:sldChg>
      <pc:sldChg chg="modSp mod">
        <pc:chgData name="聖惠 黃" userId="06917d812d6a0707" providerId="LiveId" clId="{6EABD8DB-545B-4F6C-B0E9-3DCF474E03DD}" dt="2025-03-03T12:53:01.695" v="1514" actId="20577"/>
        <pc:sldMkLst>
          <pc:docMk/>
          <pc:sldMk cId="2340806097" sldId="263"/>
        </pc:sldMkLst>
        <pc:spChg chg="mod">
          <ac:chgData name="聖惠 黃" userId="06917d812d6a0707" providerId="LiveId" clId="{6EABD8DB-545B-4F6C-B0E9-3DCF474E03DD}" dt="2025-03-03T12:53:01.695" v="1514" actId="20577"/>
          <ac:spMkLst>
            <pc:docMk/>
            <pc:sldMk cId="2340806097" sldId="263"/>
            <ac:spMk id="15" creationId="{00000000-0000-0000-0000-000000000000}"/>
          </ac:spMkLst>
        </pc:spChg>
      </pc:sldChg>
      <pc:sldChg chg="addSp delSp modSp mod">
        <pc:chgData name="聖惠 黃" userId="06917d812d6a0707" providerId="LiveId" clId="{6EABD8DB-545B-4F6C-B0E9-3DCF474E03DD}" dt="2025-03-03T12:25:01.036" v="995" actId="554"/>
        <pc:sldMkLst>
          <pc:docMk/>
          <pc:sldMk cId="483555476" sldId="264"/>
        </pc:sldMkLst>
        <pc:picChg chg="add del mod">
          <ac:chgData name="聖惠 黃" userId="06917d812d6a0707" providerId="LiveId" clId="{6EABD8DB-545B-4F6C-B0E9-3DCF474E03DD}" dt="2025-03-03T12:25:01.036" v="995" actId="554"/>
          <ac:picMkLst>
            <pc:docMk/>
            <pc:sldMk cId="483555476" sldId="264"/>
            <ac:picMk id="11" creationId="{B7B1DCA2-C21D-A920-1D77-3A39EFFE4715}"/>
          </ac:picMkLst>
        </pc:picChg>
        <pc:picChg chg="add del mod">
          <ac:chgData name="聖惠 黃" userId="06917d812d6a0707" providerId="LiveId" clId="{6EABD8DB-545B-4F6C-B0E9-3DCF474E03DD}" dt="2025-03-03T12:25:01.036" v="995" actId="554"/>
          <ac:picMkLst>
            <pc:docMk/>
            <pc:sldMk cId="483555476" sldId="264"/>
            <ac:picMk id="17" creationId="{D996BB1C-F63F-E7B0-0B94-AD394C3BD0DF}"/>
          </ac:picMkLst>
        </pc:picChg>
        <pc:picChg chg="add del mod">
          <ac:chgData name="聖惠 黃" userId="06917d812d6a0707" providerId="LiveId" clId="{6EABD8DB-545B-4F6C-B0E9-3DCF474E03DD}" dt="2025-03-03T12:25:01.036" v="995" actId="554"/>
          <ac:picMkLst>
            <pc:docMk/>
            <pc:sldMk cId="483555476" sldId="264"/>
            <ac:picMk id="19" creationId="{678F36D4-CE1E-3844-8006-83406830372B}"/>
          </ac:picMkLst>
        </pc:picChg>
        <pc:picChg chg="mod">
          <ac:chgData name="聖惠 黃" userId="06917d812d6a0707" providerId="LiveId" clId="{6EABD8DB-545B-4F6C-B0E9-3DCF474E03DD}" dt="2025-03-03T12:24:46.946" v="993" actId="14100"/>
          <ac:picMkLst>
            <pc:docMk/>
            <pc:sldMk cId="483555476" sldId="264"/>
            <ac:picMk id="21" creationId="{0FD52900-DBD7-B975-CF06-5BE13DBC2058}"/>
          </ac:picMkLst>
        </pc:picChg>
        <pc:picChg chg="mod">
          <ac:chgData name="聖惠 黃" userId="06917d812d6a0707" providerId="LiveId" clId="{6EABD8DB-545B-4F6C-B0E9-3DCF474E03DD}" dt="2025-03-03T12:24:30.986" v="987" actId="14100"/>
          <ac:picMkLst>
            <pc:docMk/>
            <pc:sldMk cId="483555476" sldId="264"/>
            <ac:picMk id="28" creationId="{6DE19718-B7DE-4633-CFB4-39E31FE4752D}"/>
          </ac:picMkLst>
        </pc:picChg>
        <pc:picChg chg="mod">
          <ac:chgData name="聖惠 黃" userId="06917d812d6a0707" providerId="LiveId" clId="{6EABD8DB-545B-4F6C-B0E9-3DCF474E03DD}" dt="2025-03-03T12:25:01.036" v="995" actId="554"/>
          <ac:picMkLst>
            <pc:docMk/>
            <pc:sldMk cId="483555476" sldId="264"/>
            <ac:picMk id="30" creationId="{AA3E85AE-F56C-2AFF-9C84-D77075A31CDD}"/>
          </ac:picMkLst>
        </pc:picChg>
        <pc:picChg chg="mod">
          <ac:chgData name="聖惠 黃" userId="06917d812d6a0707" providerId="LiveId" clId="{6EABD8DB-545B-4F6C-B0E9-3DCF474E03DD}" dt="2025-03-03T12:25:01.036" v="995" actId="554"/>
          <ac:picMkLst>
            <pc:docMk/>
            <pc:sldMk cId="483555476" sldId="264"/>
            <ac:picMk id="32" creationId="{0773CFB0-E2F2-965C-79B5-24D3911F818D}"/>
          </ac:picMkLst>
        </pc:picChg>
        <pc:picChg chg="mod">
          <ac:chgData name="聖惠 黃" userId="06917d812d6a0707" providerId="LiveId" clId="{6EABD8DB-545B-4F6C-B0E9-3DCF474E03DD}" dt="2025-03-03T12:24:45.003" v="992" actId="14100"/>
          <ac:picMkLst>
            <pc:docMk/>
            <pc:sldMk cId="483555476" sldId="264"/>
            <ac:picMk id="34" creationId="{3C73A746-5DD0-F85F-AE2F-2D9CB40953AA}"/>
          </ac:picMkLst>
        </pc:picChg>
        <pc:picChg chg="mod">
          <ac:chgData name="聖惠 黃" userId="06917d812d6a0707" providerId="LiveId" clId="{6EABD8DB-545B-4F6C-B0E9-3DCF474E03DD}" dt="2025-03-03T12:24:36.545" v="989" actId="14100"/>
          <ac:picMkLst>
            <pc:docMk/>
            <pc:sldMk cId="483555476" sldId="264"/>
            <ac:picMk id="36" creationId="{B606354F-DE18-982E-A8EB-B48EC62242CC}"/>
          </ac:picMkLst>
        </pc:picChg>
        <pc:picChg chg="mod">
          <ac:chgData name="聖惠 黃" userId="06917d812d6a0707" providerId="LiveId" clId="{6EABD8DB-545B-4F6C-B0E9-3DCF474E03DD}" dt="2025-03-03T12:24:04.992" v="980" actId="14100"/>
          <ac:picMkLst>
            <pc:docMk/>
            <pc:sldMk cId="483555476" sldId="264"/>
            <ac:picMk id="38" creationId="{2DD4BC0B-973D-6B66-3F2A-38BA27244849}"/>
          </ac:picMkLst>
        </pc:picChg>
        <pc:picChg chg="mod">
          <ac:chgData name="聖惠 黃" userId="06917d812d6a0707" providerId="LiveId" clId="{6EABD8DB-545B-4F6C-B0E9-3DCF474E03DD}" dt="2025-03-03T12:23:53.277" v="978" actId="14100"/>
          <ac:picMkLst>
            <pc:docMk/>
            <pc:sldMk cId="483555476" sldId="264"/>
            <ac:picMk id="40" creationId="{0FC1A83B-B72D-F76E-8E84-348486502137}"/>
          </ac:picMkLst>
        </pc:picChg>
        <pc:picChg chg="mod">
          <ac:chgData name="聖惠 黃" userId="06917d812d6a0707" providerId="LiveId" clId="{6EABD8DB-545B-4F6C-B0E9-3DCF474E03DD}" dt="2025-03-03T12:23:44.116" v="975" actId="1076"/>
          <ac:picMkLst>
            <pc:docMk/>
            <pc:sldMk cId="483555476" sldId="264"/>
            <ac:picMk id="42" creationId="{AC2EB022-7957-0D7D-E3EA-A34E3AEC47EB}"/>
          </ac:picMkLst>
        </pc:picChg>
        <pc:picChg chg="mod">
          <ac:chgData name="聖惠 黃" userId="06917d812d6a0707" providerId="LiveId" clId="{6EABD8DB-545B-4F6C-B0E9-3DCF474E03DD}" dt="2025-03-03T12:23:05.028" v="968" actId="14826"/>
          <ac:picMkLst>
            <pc:docMk/>
            <pc:sldMk cId="483555476" sldId="264"/>
            <ac:picMk id="44" creationId="{E3395043-52BE-FDF3-F42C-CBE2D9A5397F}"/>
          </ac:picMkLst>
        </pc:picChg>
        <pc:picChg chg="mod">
          <ac:chgData name="聖惠 黃" userId="06917d812d6a0707" providerId="LiveId" clId="{6EABD8DB-545B-4F6C-B0E9-3DCF474E03DD}" dt="2025-03-03T12:23:09.784" v="969" actId="14826"/>
          <ac:picMkLst>
            <pc:docMk/>
            <pc:sldMk cId="483555476" sldId="264"/>
            <ac:picMk id="46" creationId="{ED5382CC-8F5C-2BC5-69AC-4A3A674C0475}"/>
          </ac:picMkLst>
        </pc:picChg>
      </pc:sldChg>
      <pc:sldChg chg="addSp delSp modSp add del mod">
        <pc:chgData name="聖惠 黃" userId="06917d812d6a0707" providerId="LiveId" clId="{6EABD8DB-545B-4F6C-B0E9-3DCF474E03DD}" dt="2025-03-03T12:56:23.881" v="1515" actId="47"/>
        <pc:sldMkLst>
          <pc:docMk/>
          <pc:sldMk cId="2672114088" sldId="265"/>
        </pc:sldMkLst>
        <pc:spChg chg="add mod">
          <ac:chgData name="聖惠 黃" userId="06917d812d6a0707" providerId="LiveId" clId="{6EABD8DB-545B-4F6C-B0E9-3DCF474E03DD}" dt="2025-03-03T12:32:51.566" v="1111" actId="14100"/>
          <ac:spMkLst>
            <pc:docMk/>
            <pc:sldMk cId="2672114088" sldId="265"/>
            <ac:spMk id="12" creationId="{46546AA6-7F84-2C16-7D34-8B324C7658CE}"/>
          </ac:spMkLst>
        </pc:spChg>
        <pc:spChg chg="add mod">
          <ac:chgData name="聖惠 黃" userId="06917d812d6a0707" providerId="LiveId" clId="{6EABD8DB-545B-4F6C-B0E9-3DCF474E03DD}" dt="2025-03-03T12:32:40.408" v="1108" actId="1582"/>
          <ac:spMkLst>
            <pc:docMk/>
            <pc:sldMk cId="2672114088" sldId="265"/>
            <ac:spMk id="13" creationId="{E3027481-923A-7904-F41F-5111F4A5E613}"/>
          </ac:spMkLst>
        </pc:spChg>
        <pc:spChg chg="mod">
          <ac:chgData name="聖惠 黃" userId="06917d812d6a0707" providerId="LiveId" clId="{6EABD8DB-545B-4F6C-B0E9-3DCF474E03DD}" dt="2025-03-03T12:33:31.013" v="1148" actId="20577"/>
          <ac:spMkLst>
            <pc:docMk/>
            <pc:sldMk cId="2672114088" sldId="265"/>
            <ac:spMk id="15" creationId="{A1181166-CFE2-D05A-91C8-D525E530FA46}"/>
          </ac:spMkLst>
        </pc:spChg>
        <pc:spChg chg="add mod">
          <ac:chgData name="聖惠 黃" userId="06917d812d6a0707" providerId="LiveId" clId="{6EABD8DB-545B-4F6C-B0E9-3DCF474E03DD}" dt="2025-03-03T12:33:09.705" v="1120" actId="1076"/>
          <ac:spMkLst>
            <pc:docMk/>
            <pc:sldMk cId="2672114088" sldId="265"/>
            <ac:spMk id="16" creationId="{3D1A4B48-F714-B08F-C195-7DFAF52384B1}"/>
          </ac:spMkLst>
        </pc:spChg>
        <pc:spChg chg="add mod">
          <ac:chgData name="聖惠 黃" userId="06917d812d6a0707" providerId="LiveId" clId="{6EABD8DB-545B-4F6C-B0E9-3DCF474E03DD}" dt="2025-03-03T12:33:16.937" v="1124" actId="6549"/>
          <ac:spMkLst>
            <pc:docMk/>
            <pc:sldMk cId="2672114088" sldId="265"/>
            <ac:spMk id="17" creationId="{084F7DE9-66BF-B99A-771C-02FF495D9234}"/>
          </ac:spMkLst>
        </pc:spChg>
        <pc:picChg chg="del">
          <ac:chgData name="聖惠 黃" userId="06917d812d6a0707" providerId="LiveId" clId="{6EABD8DB-545B-4F6C-B0E9-3DCF474E03DD}" dt="2025-03-03T12:31:49.198" v="1043" actId="478"/>
          <ac:picMkLst>
            <pc:docMk/>
            <pc:sldMk cId="2672114088" sldId="265"/>
            <ac:picMk id="4" creationId="{8F2B79CE-D2FC-9FD4-FBAA-516599AF35EB}"/>
          </ac:picMkLst>
        </pc:picChg>
        <pc:picChg chg="add mod">
          <ac:chgData name="聖惠 黃" userId="06917d812d6a0707" providerId="LiveId" clId="{6EABD8DB-545B-4F6C-B0E9-3DCF474E03DD}" dt="2025-03-03T12:32:31.842" v="1106" actId="1076"/>
          <ac:picMkLst>
            <pc:docMk/>
            <pc:sldMk cId="2672114088" sldId="265"/>
            <ac:picMk id="11" creationId="{80907391-6C23-6687-7503-9967011396AC}"/>
          </ac:picMkLst>
        </pc:picChg>
      </pc:sldChg>
      <pc:sldChg chg="addSp delSp modSp add del mod">
        <pc:chgData name="聖惠 黃" userId="06917d812d6a0707" providerId="LiveId" clId="{6EABD8DB-545B-4F6C-B0E9-3DCF474E03DD}" dt="2025-03-03T12:56:23.881" v="1515" actId="47"/>
        <pc:sldMkLst>
          <pc:docMk/>
          <pc:sldMk cId="2048926025" sldId="266"/>
        </pc:sldMkLst>
        <pc:spChg chg="add del">
          <ac:chgData name="聖惠 黃" userId="06917d812d6a0707" providerId="LiveId" clId="{6EABD8DB-545B-4F6C-B0E9-3DCF474E03DD}" dt="2025-03-03T12:43:47.678" v="1200" actId="22"/>
          <ac:spMkLst>
            <pc:docMk/>
            <pc:sldMk cId="2048926025" sldId="266"/>
            <ac:spMk id="4" creationId="{C2C5B47B-764C-A955-486D-6189A3474B66}"/>
          </ac:spMkLst>
        </pc:spChg>
        <pc:spChg chg="del">
          <ac:chgData name="聖惠 黃" userId="06917d812d6a0707" providerId="LiveId" clId="{6EABD8DB-545B-4F6C-B0E9-3DCF474E03DD}" dt="2025-03-03T12:43:54.834" v="1202" actId="478"/>
          <ac:spMkLst>
            <pc:docMk/>
            <pc:sldMk cId="2048926025" sldId="266"/>
            <ac:spMk id="12" creationId="{E16E733E-D41D-A1EA-0924-9ECD80279406}"/>
          </ac:spMkLst>
        </pc:spChg>
        <pc:spChg chg="del">
          <ac:chgData name="聖惠 黃" userId="06917d812d6a0707" providerId="LiveId" clId="{6EABD8DB-545B-4F6C-B0E9-3DCF474E03DD}" dt="2025-03-03T12:43:57.208" v="1204" actId="478"/>
          <ac:spMkLst>
            <pc:docMk/>
            <pc:sldMk cId="2048926025" sldId="266"/>
            <ac:spMk id="13" creationId="{FDD8CA9F-6761-6AC3-DD50-9FEFE86CAF2C}"/>
          </ac:spMkLst>
        </pc:spChg>
        <pc:spChg chg="mod">
          <ac:chgData name="聖惠 黃" userId="06917d812d6a0707" providerId="LiveId" clId="{6EABD8DB-545B-4F6C-B0E9-3DCF474E03DD}" dt="2025-03-03T12:45:13.914" v="1285" actId="20577"/>
          <ac:spMkLst>
            <pc:docMk/>
            <pc:sldMk cId="2048926025" sldId="266"/>
            <ac:spMk id="15" creationId="{0542EAA1-D9A1-E6E5-AABF-EEEEEDB974AA}"/>
          </ac:spMkLst>
        </pc:spChg>
        <pc:spChg chg="del">
          <ac:chgData name="聖惠 黃" userId="06917d812d6a0707" providerId="LiveId" clId="{6EABD8DB-545B-4F6C-B0E9-3DCF474E03DD}" dt="2025-03-03T12:43:54.834" v="1202" actId="478"/>
          <ac:spMkLst>
            <pc:docMk/>
            <pc:sldMk cId="2048926025" sldId="266"/>
            <ac:spMk id="16" creationId="{E6CF4779-E4FA-6D78-3807-FEB176DFB377}"/>
          </ac:spMkLst>
        </pc:spChg>
        <pc:spChg chg="del">
          <ac:chgData name="聖惠 黃" userId="06917d812d6a0707" providerId="LiveId" clId="{6EABD8DB-545B-4F6C-B0E9-3DCF474E03DD}" dt="2025-03-03T12:43:54.834" v="1202" actId="478"/>
          <ac:spMkLst>
            <pc:docMk/>
            <pc:sldMk cId="2048926025" sldId="266"/>
            <ac:spMk id="17" creationId="{EE1197E4-ECA8-7C50-F9A2-B15DC3372E8C}"/>
          </ac:spMkLst>
        </pc:spChg>
        <pc:picChg chg="del">
          <ac:chgData name="聖惠 黃" userId="06917d812d6a0707" providerId="LiveId" clId="{6EABD8DB-545B-4F6C-B0E9-3DCF474E03DD}" dt="2025-03-03T12:43:55.843" v="1203" actId="478"/>
          <ac:picMkLst>
            <pc:docMk/>
            <pc:sldMk cId="2048926025" sldId="266"/>
            <ac:picMk id="11" creationId="{6E71ED34-5346-50F0-3CC2-D3B4F819CFDE}"/>
          </ac:picMkLst>
        </pc:picChg>
      </pc:sldChg>
      <pc:sldChg chg="addSp modSp add del mod">
        <pc:chgData name="聖惠 黃" userId="06917d812d6a0707" providerId="LiveId" clId="{6EABD8DB-545B-4F6C-B0E9-3DCF474E03DD}" dt="2025-03-03T12:56:23.881" v="1515" actId="47"/>
        <pc:sldMkLst>
          <pc:docMk/>
          <pc:sldMk cId="1829603388" sldId="267"/>
        </pc:sldMkLst>
        <pc:spChg chg="add mod">
          <ac:chgData name="聖惠 黃" userId="06917d812d6a0707" providerId="LiveId" clId="{6EABD8DB-545B-4F6C-B0E9-3DCF474E03DD}" dt="2025-03-03T12:47:18.183" v="1337" actId="1076"/>
          <ac:spMkLst>
            <pc:docMk/>
            <pc:sldMk cId="1829603388" sldId="267"/>
            <ac:spMk id="13" creationId="{E93F86A5-779E-89F8-1292-E4AE9C93FCE2}"/>
          </ac:spMkLst>
        </pc:spChg>
        <pc:spChg chg="mod">
          <ac:chgData name="聖惠 黃" userId="06917d812d6a0707" providerId="LiveId" clId="{6EABD8DB-545B-4F6C-B0E9-3DCF474E03DD}" dt="2025-03-03T12:46:48.904" v="1332" actId="20577"/>
          <ac:spMkLst>
            <pc:docMk/>
            <pc:sldMk cId="1829603388" sldId="267"/>
            <ac:spMk id="15" creationId="{39C9624F-B129-9DA8-12EA-D9371EE8AA6A}"/>
          </ac:spMkLst>
        </pc:spChg>
        <pc:picChg chg="add mod">
          <ac:chgData name="聖惠 黃" userId="06917d812d6a0707" providerId="LiveId" clId="{6EABD8DB-545B-4F6C-B0E9-3DCF474E03DD}" dt="2025-03-03T12:46:34.229" v="1291" actId="1076"/>
          <ac:picMkLst>
            <pc:docMk/>
            <pc:sldMk cId="1829603388" sldId="267"/>
            <ac:picMk id="4" creationId="{6F8CAD1B-32F3-B1DE-78E4-CCDD08291DD4}"/>
          </ac:picMkLst>
        </pc:picChg>
        <pc:picChg chg="add mod">
          <ac:chgData name="聖惠 黃" userId="06917d812d6a0707" providerId="LiveId" clId="{6EABD8DB-545B-4F6C-B0E9-3DCF474E03DD}" dt="2025-03-03T12:46:32.907" v="1290" actId="1076"/>
          <ac:picMkLst>
            <pc:docMk/>
            <pc:sldMk cId="1829603388" sldId="267"/>
            <ac:picMk id="12" creationId="{C6AB3538-D6BE-CA02-0DB8-5641EEB5393E}"/>
          </ac:picMkLst>
        </pc:picChg>
      </pc:sldChg>
      <pc:sldChg chg="addSp delSp modSp add del mod">
        <pc:chgData name="聖惠 黃" userId="06917d812d6a0707" providerId="LiveId" clId="{6EABD8DB-545B-4F6C-B0E9-3DCF474E03DD}" dt="2025-03-03T12:56:23.881" v="1515" actId="47"/>
        <pc:sldMkLst>
          <pc:docMk/>
          <pc:sldMk cId="2790775904" sldId="268"/>
        </pc:sldMkLst>
        <pc:spChg chg="mod ord">
          <ac:chgData name="聖惠 黃" userId="06917d812d6a0707" providerId="LiveId" clId="{6EABD8DB-545B-4F6C-B0E9-3DCF474E03DD}" dt="2025-03-03T12:48:34.990" v="1387" actId="1076"/>
          <ac:spMkLst>
            <pc:docMk/>
            <pc:sldMk cId="2790775904" sldId="268"/>
            <ac:spMk id="13" creationId="{0A697776-0301-9177-8017-B6B327F639E0}"/>
          </ac:spMkLst>
        </pc:spChg>
        <pc:spChg chg="mod">
          <ac:chgData name="聖惠 黃" userId="06917d812d6a0707" providerId="LiveId" clId="{6EABD8DB-545B-4F6C-B0E9-3DCF474E03DD}" dt="2025-03-03T12:48:39.134" v="1390" actId="20577"/>
          <ac:spMkLst>
            <pc:docMk/>
            <pc:sldMk cId="2790775904" sldId="268"/>
            <ac:spMk id="15" creationId="{5A943F00-DA22-97D5-1434-21EDE0A0578D}"/>
          </ac:spMkLst>
        </pc:spChg>
        <pc:picChg chg="del">
          <ac:chgData name="聖惠 黃" userId="06917d812d6a0707" providerId="LiveId" clId="{6EABD8DB-545B-4F6C-B0E9-3DCF474E03DD}" dt="2025-03-03T12:47:44.838" v="1339" actId="478"/>
          <ac:picMkLst>
            <pc:docMk/>
            <pc:sldMk cId="2790775904" sldId="268"/>
            <ac:picMk id="4" creationId="{69726203-EE70-E078-90D0-1E67CE8081F3}"/>
          </ac:picMkLst>
        </pc:picChg>
        <pc:picChg chg="add mod">
          <ac:chgData name="聖惠 黃" userId="06917d812d6a0707" providerId="LiveId" clId="{6EABD8DB-545B-4F6C-B0E9-3DCF474E03DD}" dt="2025-03-03T12:48:34.990" v="1387" actId="1076"/>
          <ac:picMkLst>
            <pc:docMk/>
            <pc:sldMk cId="2790775904" sldId="268"/>
            <ac:picMk id="11" creationId="{A1D970C1-8754-9F62-C294-AD5008C58A2F}"/>
          </ac:picMkLst>
        </pc:picChg>
        <pc:picChg chg="del">
          <ac:chgData name="聖惠 黃" userId="06917d812d6a0707" providerId="LiveId" clId="{6EABD8DB-545B-4F6C-B0E9-3DCF474E03DD}" dt="2025-03-03T12:47:45.372" v="1340" actId="478"/>
          <ac:picMkLst>
            <pc:docMk/>
            <pc:sldMk cId="2790775904" sldId="268"/>
            <ac:picMk id="12" creationId="{7BFD9E96-CDF3-9C49-3AF4-55939A8C4824}"/>
          </ac:picMkLst>
        </pc:picChg>
        <pc:picChg chg="add mod">
          <ac:chgData name="聖惠 黃" userId="06917d812d6a0707" providerId="LiveId" clId="{6EABD8DB-545B-4F6C-B0E9-3DCF474E03DD}" dt="2025-03-03T12:48:36.589" v="1388" actId="1076"/>
          <ac:picMkLst>
            <pc:docMk/>
            <pc:sldMk cId="2790775904" sldId="268"/>
            <ac:picMk id="17" creationId="{6DD79363-EB12-32F8-91F8-24E0159B8278}"/>
          </ac:picMkLst>
        </pc:picChg>
      </pc:sldChg>
      <pc:sldChg chg="add del">
        <pc:chgData name="聖惠 黃" userId="06917d812d6a0707" providerId="LiveId" clId="{6EABD8DB-545B-4F6C-B0E9-3DCF474E03DD}" dt="2025-03-03T12:56:23.881" v="1515" actId="47"/>
        <pc:sldMkLst>
          <pc:docMk/>
          <pc:sldMk cId="2035791426" sldId="269"/>
        </pc:sldMkLst>
      </pc:sldChg>
      <pc:sldChg chg="addSp delSp modSp add del mod">
        <pc:chgData name="聖惠 黃" userId="06917d812d6a0707" providerId="LiveId" clId="{6EABD8DB-545B-4F6C-B0E9-3DCF474E03DD}" dt="2025-03-03T12:56:23.881" v="1515" actId="47"/>
        <pc:sldMkLst>
          <pc:docMk/>
          <pc:sldMk cId="617322746" sldId="270"/>
        </pc:sldMkLst>
        <pc:spChg chg="mod">
          <ac:chgData name="聖惠 黃" userId="06917d812d6a0707" providerId="LiveId" clId="{6EABD8DB-545B-4F6C-B0E9-3DCF474E03DD}" dt="2025-03-03T12:49:30.525" v="1408" actId="14100"/>
          <ac:spMkLst>
            <pc:docMk/>
            <pc:sldMk cId="617322746" sldId="270"/>
            <ac:spMk id="13" creationId="{56AEEE3C-EC6D-B99C-6137-61597E463186}"/>
          </ac:spMkLst>
        </pc:spChg>
        <pc:spChg chg="mod">
          <ac:chgData name="聖惠 黃" userId="06917d812d6a0707" providerId="LiveId" clId="{6EABD8DB-545B-4F6C-B0E9-3DCF474E03DD}" dt="2025-03-03T12:49:59.350" v="1475" actId="20577"/>
          <ac:spMkLst>
            <pc:docMk/>
            <pc:sldMk cId="617322746" sldId="270"/>
            <ac:spMk id="15" creationId="{794C329C-4DE8-A8BF-5B64-036AB245367C}"/>
          </ac:spMkLst>
        </pc:spChg>
        <pc:picChg chg="add del mod ord">
          <ac:chgData name="聖惠 黃" userId="06917d812d6a0707" providerId="LiveId" clId="{6EABD8DB-545B-4F6C-B0E9-3DCF474E03DD}" dt="2025-03-03T12:49:09.110" v="1401" actId="478"/>
          <ac:picMkLst>
            <pc:docMk/>
            <pc:sldMk cId="617322746" sldId="270"/>
            <ac:picMk id="4" creationId="{BA1A1F01-71FE-019D-2392-08960FB73F9C}"/>
          </ac:picMkLst>
        </pc:picChg>
        <pc:picChg chg="del">
          <ac:chgData name="聖惠 黃" userId="06917d812d6a0707" providerId="LiveId" clId="{6EABD8DB-545B-4F6C-B0E9-3DCF474E03DD}" dt="2025-03-03T12:48:55.470" v="1393" actId="478"/>
          <ac:picMkLst>
            <pc:docMk/>
            <pc:sldMk cId="617322746" sldId="270"/>
            <ac:picMk id="11" creationId="{73E90CB4-F9C6-C46B-D17B-BAFF7744D967}"/>
          </ac:picMkLst>
        </pc:picChg>
        <pc:picChg chg="add mod ord">
          <ac:chgData name="聖惠 黃" userId="06917d812d6a0707" providerId="LiveId" clId="{6EABD8DB-545B-4F6C-B0E9-3DCF474E03DD}" dt="2025-03-03T12:49:26.428" v="1406" actId="1076"/>
          <ac:picMkLst>
            <pc:docMk/>
            <pc:sldMk cId="617322746" sldId="270"/>
            <ac:picMk id="16" creationId="{7D0E456F-F000-392A-41D3-6319566A43D6}"/>
          </ac:picMkLst>
        </pc:picChg>
        <pc:picChg chg="del">
          <ac:chgData name="聖惠 黃" userId="06917d812d6a0707" providerId="LiveId" clId="{6EABD8DB-545B-4F6C-B0E9-3DCF474E03DD}" dt="2025-03-03T12:48:55.979" v="1394" actId="478"/>
          <ac:picMkLst>
            <pc:docMk/>
            <pc:sldMk cId="617322746" sldId="270"/>
            <ac:picMk id="17" creationId="{6939F142-F0C0-5874-34A0-113628DFC8F0}"/>
          </ac:picMkLst>
        </pc:picChg>
      </pc:sldChg>
    </pc:docChg>
  </pc:docChgLst>
  <pc:docChgLst>
    <pc:chgData name="聖惠 黃" userId="06917d812d6a0707" providerId="LiveId" clId="{86860EC1-719D-4858-890E-DC638D3C4EC6}"/>
    <pc:docChg chg="undo redo custSel addSld delSld modSld modMainMaster">
      <pc:chgData name="聖惠 黃" userId="06917d812d6a0707" providerId="LiveId" clId="{86860EC1-719D-4858-890E-DC638D3C4EC6}" dt="2024-10-16T18:01:33.754" v="976" actId="20577"/>
      <pc:docMkLst>
        <pc:docMk/>
      </pc:docMkLst>
      <pc:sldChg chg="addSp delSp modSp mod modNotesTx">
        <pc:chgData name="聖惠 黃" userId="06917d812d6a0707" providerId="LiveId" clId="{86860EC1-719D-4858-890E-DC638D3C4EC6}" dt="2024-10-16T18:01:33.754" v="976" actId="20577"/>
        <pc:sldMkLst>
          <pc:docMk/>
          <pc:sldMk cId="0" sldId="256"/>
        </pc:sldMkLst>
      </pc:sldChg>
      <pc:sldChg chg="delSp modSp mod modNotesTx">
        <pc:chgData name="聖惠 黃" userId="06917d812d6a0707" providerId="LiveId" clId="{86860EC1-719D-4858-890E-DC638D3C4EC6}" dt="2024-10-16T18:01:30.476" v="975" actId="20577"/>
        <pc:sldMkLst>
          <pc:docMk/>
          <pc:sldMk cId="0" sldId="257"/>
        </pc:sldMkLst>
      </pc:sldChg>
      <pc:sldChg chg="del">
        <pc:chgData name="聖惠 黃" userId="06917d812d6a0707" providerId="LiveId" clId="{86860EC1-719D-4858-890E-DC638D3C4EC6}" dt="2024-10-12T15:03:57.740" v="63" actId="47"/>
        <pc:sldMkLst>
          <pc:docMk/>
          <pc:sldMk cId="0" sldId="258"/>
        </pc:sldMkLst>
      </pc:sldChg>
      <pc:sldChg chg="modSp add mod">
        <pc:chgData name="聖惠 黃" userId="06917d812d6a0707" providerId="LiveId" clId="{86860EC1-719D-4858-890E-DC638D3C4EC6}" dt="2024-10-14T05:50:56.829" v="815" actId="20577"/>
        <pc:sldMkLst>
          <pc:docMk/>
          <pc:sldMk cId="869762106" sldId="258"/>
        </pc:sldMkLst>
      </pc:sldChg>
      <pc:sldChg chg="del">
        <pc:chgData name="聖惠 黃" userId="06917d812d6a0707" providerId="LiveId" clId="{86860EC1-719D-4858-890E-DC638D3C4EC6}" dt="2024-10-12T15:03:58.556" v="64" actId="47"/>
        <pc:sldMkLst>
          <pc:docMk/>
          <pc:sldMk cId="0" sldId="259"/>
        </pc:sldMkLst>
      </pc:sldChg>
      <pc:sldChg chg="modSp add mod">
        <pc:chgData name="聖惠 黃" userId="06917d812d6a0707" providerId="LiveId" clId="{86860EC1-719D-4858-890E-DC638D3C4EC6}" dt="2024-10-13T18:33:07.883" v="627" actId="20577"/>
        <pc:sldMkLst>
          <pc:docMk/>
          <pc:sldMk cId="2735841305" sldId="259"/>
        </pc:sldMkLst>
      </pc:sldChg>
      <pc:sldChg chg="del">
        <pc:chgData name="聖惠 黃" userId="06917d812d6a0707" providerId="LiveId" clId="{86860EC1-719D-4858-890E-DC638D3C4EC6}" dt="2024-10-12T15:03:59.060" v="65" actId="47"/>
        <pc:sldMkLst>
          <pc:docMk/>
          <pc:sldMk cId="0" sldId="260"/>
        </pc:sldMkLst>
      </pc:sldChg>
      <pc:sldChg chg="addSp delSp modSp add mod">
        <pc:chgData name="聖惠 黃" userId="06917d812d6a0707" providerId="LiveId" clId="{86860EC1-719D-4858-890E-DC638D3C4EC6}" dt="2024-10-13T18:18:42.621" v="556" actId="12788"/>
        <pc:sldMkLst>
          <pc:docMk/>
          <pc:sldMk cId="3138133584" sldId="260"/>
        </pc:sldMkLst>
      </pc:sldChg>
      <pc:sldChg chg="del">
        <pc:chgData name="聖惠 黃" userId="06917d812d6a0707" providerId="LiveId" clId="{86860EC1-719D-4858-890E-DC638D3C4EC6}" dt="2024-10-12T15:03:59.574" v="66" actId="47"/>
        <pc:sldMkLst>
          <pc:docMk/>
          <pc:sldMk cId="0" sldId="261"/>
        </pc:sldMkLst>
      </pc:sldChg>
      <pc:sldChg chg="addSp delSp modSp add mod">
        <pc:chgData name="聖惠 黃" userId="06917d812d6a0707" providerId="LiveId" clId="{86860EC1-719D-4858-890E-DC638D3C4EC6}" dt="2024-10-13T18:27:28.162" v="581" actId="20577"/>
        <pc:sldMkLst>
          <pc:docMk/>
          <pc:sldMk cId="36485505" sldId="261"/>
        </pc:sldMkLst>
      </pc:sldChg>
      <pc:sldChg chg="del">
        <pc:chgData name="聖惠 黃" userId="06917d812d6a0707" providerId="LiveId" clId="{86860EC1-719D-4858-890E-DC638D3C4EC6}" dt="2024-10-12T15:04:00.487" v="67" actId="47"/>
        <pc:sldMkLst>
          <pc:docMk/>
          <pc:sldMk cId="0" sldId="262"/>
        </pc:sldMkLst>
      </pc:sldChg>
      <pc:sldChg chg="addSp delSp modSp add mod">
        <pc:chgData name="聖惠 黃" userId="06917d812d6a0707" providerId="LiveId" clId="{86860EC1-719D-4858-890E-DC638D3C4EC6}" dt="2024-10-16T10:26:18.295" v="970" actId="20577"/>
        <pc:sldMkLst>
          <pc:docMk/>
          <pc:sldMk cId="3539854604" sldId="262"/>
        </pc:sldMkLst>
      </pc:sldChg>
      <pc:sldChg chg="del">
        <pc:chgData name="聖惠 黃" userId="06917d812d6a0707" providerId="LiveId" clId="{86860EC1-719D-4858-890E-DC638D3C4EC6}" dt="2024-10-12T15:04:01.029" v="68" actId="47"/>
        <pc:sldMkLst>
          <pc:docMk/>
          <pc:sldMk cId="0" sldId="263"/>
        </pc:sldMkLst>
      </pc:sldChg>
      <pc:sldChg chg="modSp add mod">
        <pc:chgData name="聖惠 黃" userId="06917d812d6a0707" providerId="LiveId" clId="{86860EC1-719D-4858-890E-DC638D3C4EC6}" dt="2024-10-13T18:27:43.791" v="582" actId="207"/>
        <pc:sldMkLst>
          <pc:docMk/>
          <pc:sldMk cId="2340806097" sldId="263"/>
        </pc:sldMkLst>
      </pc:sldChg>
      <pc:sldChg chg="del">
        <pc:chgData name="聖惠 黃" userId="06917d812d6a0707" providerId="LiveId" clId="{86860EC1-719D-4858-890E-DC638D3C4EC6}" dt="2024-10-12T15:04:01.707" v="69" actId="47"/>
        <pc:sldMkLst>
          <pc:docMk/>
          <pc:sldMk cId="0" sldId="264"/>
        </pc:sldMkLst>
      </pc:sldChg>
      <pc:sldChg chg="addSp delSp modSp add mod">
        <pc:chgData name="聖惠 黃" userId="06917d812d6a0707" providerId="LiveId" clId="{86860EC1-719D-4858-890E-DC638D3C4EC6}" dt="2024-10-14T05:48:35.444" v="799" actId="553"/>
        <pc:sldMkLst>
          <pc:docMk/>
          <pc:sldMk cId="483555476" sldId="264"/>
        </pc:sldMkLst>
      </pc:sldChg>
      <pc:sldChg chg="del">
        <pc:chgData name="聖惠 黃" userId="06917d812d6a0707" providerId="LiveId" clId="{86860EC1-719D-4858-890E-DC638D3C4EC6}" dt="2024-10-12T15:04:02.142" v="70" actId="47"/>
        <pc:sldMkLst>
          <pc:docMk/>
          <pc:sldMk cId="0" sldId="265"/>
        </pc:sldMkLst>
      </pc:sldChg>
      <pc:sldChg chg="del">
        <pc:chgData name="聖惠 黃" userId="06917d812d6a0707" providerId="LiveId" clId="{86860EC1-719D-4858-890E-DC638D3C4EC6}" dt="2024-10-12T15:04:02.924" v="71" actId="47"/>
        <pc:sldMkLst>
          <pc:docMk/>
          <pc:sldMk cId="0" sldId="266"/>
        </pc:sldMkLst>
      </pc:sldChg>
      <pc:sldChg chg="del">
        <pc:chgData name="聖惠 黃" userId="06917d812d6a0707" providerId="LiveId" clId="{86860EC1-719D-4858-890E-DC638D3C4EC6}" dt="2024-10-12T15:04:03.493" v="72" actId="47"/>
        <pc:sldMkLst>
          <pc:docMk/>
          <pc:sldMk cId="0" sldId="267"/>
        </pc:sldMkLst>
      </pc:sldChg>
      <pc:sldChg chg="del">
        <pc:chgData name="聖惠 黃" userId="06917d812d6a0707" providerId="LiveId" clId="{86860EC1-719D-4858-890E-DC638D3C4EC6}" dt="2024-10-12T15:04:06.466" v="73" actId="47"/>
        <pc:sldMkLst>
          <pc:docMk/>
          <pc:sldMk cId="0" sldId="268"/>
        </pc:sldMkLst>
      </pc:sldChg>
      <pc:sldMasterChg chg="modSldLayout">
        <pc:chgData name="聖惠 黃" userId="06917d812d6a0707" providerId="LiveId" clId="{86860EC1-719D-4858-890E-DC638D3C4EC6}" dt="2024-10-13T16:42:03.944" v="205" actId="404"/>
        <pc:sldMasterMkLst>
          <pc:docMk/>
          <pc:sldMasterMk cId="0" sldId="2147483648"/>
        </pc:sldMasterMkLst>
        <pc:sldLayoutChg chg="modSp mod">
          <pc:chgData name="聖惠 黃" userId="06917d812d6a0707" providerId="LiveId" clId="{86860EC1-719D-4858-890E-DC638D3C4EC6}" dt="2024-10-13T16:42:03.944" v="205" actId="404"/>
          <pc:sldLayoutMkLst>
            <pc:docMk/>
            <pc:sldMasterMk cId="0" sldId="2147483648"/>
            <pc:sldLayoutMk cId="0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40CB4-A61A-4A81-8442-462DE54FE090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BBB92-4273-48B2-B174-BB76CC1F49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39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BBB92-4273-48B2-B174-BB76CC1F49B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0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BBB92-4273-48B2-B174-BB76CC1F49B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35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BBB92-4273-48B2-B174-BB76CC1F49B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56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561E-5319-4A11-995A-A64CA1459894}" type="datetime1">
              <a:rPr lang="en-US" altLang="zh-TW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5F30-7DDE-4981-8A0D-DB164793E251}" type="datetime1">
              <a:rPr lang="en-US" altLang="zh-TW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513-1CDB-45FA-BA0E-44673AF8FBAB}" type="datetime1">
              <a:rPr lang="en-US" altLang="zh-TW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6398-CA01-428D-AB78-ED8B2CDE934C}" type="datetime1">
              <a:rPr lang="en-US" altLang="zh-TW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DA49-1768-40EA-90BB-304495A69305}" type="datetime1">
              <a:rPr lang="en-US" altLang="zh-TW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E00F-565B-4E1B-9DAD-0FEEA2D3B56D}" type="datetime1">
              <a:rPr lang="en-US" altLang="zh-TW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4CE5-F5F9-4097-8EDB-9801DB8B7507}" type="datetime1">
              <a:rPr lang="en-US" altLang="zh-TW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0E83-AD86-4B83-996A-BB903A8E74A2}" type="datetime1">
              <a:rPr lang="en-US" altLang="zh-TW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BA80-DC9D-4306-8959-7EB577FD790F}" type="datetime1">
              <a:rPr lang="en-US" altLang="zh-TW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621000" y="9639300"/>
            <a:ext cx="2133600" cy="365125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23C5-CC03-4C3D-87F6-BD861490A9B6}" type="datetime1">
              <a:rPr lang="en-US" altLang="zh-TW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CCD7-71F2-4C57-8A2F-2495DD248CB6}" type="datetime1">
              <a:rPr lang="en-US" altLang="zh-TW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909C8-9D3D-480A-BE6E-85B31C680F95}" type="datetime1">
              <a:rPr lang="en-US" altLang="zh-TW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5">
            <a:extLst>
              <a:ext uri="{FF2B5EF4-FFF2-40B4-BE49-F238E27FC236}">
                <a16:creationId xmlns:a16="http://schemas.microsoft.com/office/drawing/2014/main" id="{4EE5EA56-4FDE-7D91-4B4F-77C9ECDD8B59}"/>
              </a:ext>
            </a:extLst>
          </p:cNvPr>
          <p:cNvGrpSpPr/>
          <p:nvPr/>
        </p:nvGrpSpPr>
        <p:grpSpPr>
          <a:xfrm>
            <a:off x="1028700" y="990600"/>
            <a:ext cx="16230600" cy="8305800"/>
            <a:chOff x="0" y="0"/>
            <a:chExt cx="4274726" cy="1718953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4F18643-4FA7-164B-A1B9-9A4E7FEE345F}"/>
                </a:ext>
              </a:extLst>
            </p:cNvPr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7260C36A-B910-2BCE-4110-A20A6D4E0180}"/>
                </a:ext>
              </a:extLst>
            </p:cNvPr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8513" y="4410092"/>
            <a:ext cx="17990969" cy="1114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7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edoka"/>
              </a:rPr>
              <a:t>Perceptron</a:t>
            </a:r>
            <a:endParaRPr lang="en-US" sz="7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190453" y="3487333"/>
            <a:ext cx="9907094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Assignment </a:t>
            </a:r>
            <a:r>
              <a:rPr lang="en-US" altLang="zh-TW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2</a:t>
            </a:r>
            <a:endParaRPr lang="en-US" sz="4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Nunit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657847" y="8191500"/>
            <a:ext cx="6972300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4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sz="3200" dirty="0">
                <a:sym typeface="Nunito"/>
              </a:rPr>
              <a:t>陳國恩</a:t>
            </a:r>
            <a:endParaRPr lang="en-US" sz="3200" dirty="0">
              <a:sym typeface="Nunito"/>
            </a:endParaRPr>
          </a:p>
          <a:p>
            <a:r>
              <a:rPr lang="en-US" sz="3200" dirty="0">
                <a:sym typeface="Nunito"/>
              </a:rPr>
              <a:t>202</a:t>
            </a:r>
            <a:r>
              <a:rPr lang="en-US" altLang="zh-TW" sz="3200" dirty="0">
                <a:sym typeface="Nunito"/>
              </a:rPr>
              <a:t>5</a:t>
            </a:r>
            <a:r>
              <a:rPr lang="en-US" sz="3200" dirty="0">
                <a:sym typeface="Nunito"/>
              </a:rPr>
              <a:t> Machine Learning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3B56E3-16E4-A8F1-8775-0159A65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Grp="1" noUngrp="1" noRot="1" noMove="1" noResize="1"/>
          </p:cNvGrpSpPr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ea typeface="Fredoka"/>
                <a:cs typeface="Times New Roman" panose="02020603050405020304" pitchFamily="18" charset="0"/>
                <a:sym typeface="Fredoka"/>
              </a:rPr>
              <a:t>NOTE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ea typeface="Fredoka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13795916" cy="6234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Assignment format </a:t>
            </a:r>
          </a:p>
          <a:p>
            <a:pPr marL="914400" lvl="1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Zip all your files into a single one and upload it to the E-Course2 website.</a:t>
            </a:r>
          </a:p>
          <a:p>
            <a:pPr lvl="1">
              <a:lnSpc>
                <a:spcPts val="4899"/>
              </a:lnSpc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Nunito Bold"/>
              <a:cs typeface="Times New Roman" panose="02020603050405020304" pitchFamily="18" charset="0"/>
              <a:sym typeface="Nunito Bold"/>
            </a:endParaRP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Please format the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zipfile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 as</a:t>
            </a:r>
          </a:p>
          <a:p>
            <a:pPr marL="914400" lvl="1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Student ID_proj2.zip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 , ex: </a:t>
            </a:r>
            <a:r>
              <a:rPr lang="en-US" altLang="zh-TW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613410000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_proj2.zip</a:t>
            </a: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sz="3499" dirty="0">
              <a:solidFill>
                <a:srgbClr val="000000"/>
              </a:solidFill>
              <a:latin typeface="Times New Roman" panose="02020603050405020304" pitchFamily="18" charset="0"/>
              <a:ea typeface="Nunito Bold"/>
              <a:cs typeface="Times New Roman" panose="02020603050405020304" pitchFamily="18" charset="0"/>
              <a:sym typeface="Nunito Bold"/>
            </a:endParaRP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No copy! Late policy applies.</a:t>
            </a:r>
          </a:p>
          <a:p>
            <a:pPr marL="914400" lvl="1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20% off for one day late, 40% off for two days late, and so on.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Nunito Bold"/>
            </a:endParaRP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Nunito Bold"/>
              <a:cs typeface="Times New Roman" panose="02020603050405020304" pitchFamily="18" charset="0"/>
              <a:sym typeface="Nunito Bold"/>
            </a:endParaRP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Deadline :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202</a:t>
            </a:r>
            <a:r>
              <a:rPr lang="en-US" altLang="zh-TW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5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/</a:t>
            </a:r>
            <a:r>
              <a:rPr lang="en-US" altLang="zh-TW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03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/26 23:59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2351D1-8FAC-BA7B-8CA3-1FE03A9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6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7" name="TextBox 7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Grp="1" noUngrp="1" noRot="1" noMove="1" noResize="1"/>
          </p:cNvGrpSpPr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14517958" cy="1209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3600" dirty="0"/>
              <a:t>本次作業將會要求同學們實作</a:t>
            </a:r>
            <a:r>
              <a:rPr lang="en-US" altLang="zh-TW" sz="3600" dirty="0"/>
              <a:t>PLA</a:t>
            </a:r>
            <a:r>
              <a:rPr lang="zh-TW" altLang="en-US" sz="3600" dirty="0"/>
              <a:t>以及</a:t>
            </a:r>
            <a:r>
              <a:rPr lang="en-US" altLang="zh-TW" sz="3600" dirty="0"/>
              <a:t>Pocket</a:t>
            </a:r>
            <a:r>
              <a:rPr lang="zh-TW" altLang="en-US" sz="3600" dirty="0"/>
              <a:t> </a:t>
            </a:r>
            <a:r>
              <a:rPr lang="en-US" altLang="zh-TW" sz="3600" dirty="0"/>
              <a:t>algorithm</a:t>
            </a:r>
            <a:r>
              <a:rPr lang="zh-TW" altLang="en-US" sz="3600" dirty="0"/>
              <a:t>，學習如何對二維空間的資料進行二元分類。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Nunito Bold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2351D1-8FAC-BA7B-8CA3-1FE03A9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Grp="1" noUngrp="1" noRot="1" noMove="1" noResize="1"/>
          </p:cNvGrpSpPr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5"/>
              <p:cNvSpPr txBox="1"/>
              <p:nvPr/>
            </p:nvSpPr>
            <p:spPr>
              <a:xfrm>
                <a:off x="2246042" y="3205755"/>
                <a:ext cx="14517958" cy="306891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457200" indent="-457200">
                  <a:lnSpc>
                    <a:spcPts val="4899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Nunito Bold"/>
                  </a:rPr>
                  <a:t>共有</a:t>
                </a:r>
                <a:r>
                  <a:rPr lang="en-US" altLang="zh-TW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Nunito Bold"/>
                  </a:rPr>
                  <a:t>5</a:t>
                </a:r>
                <a:r>
                  <a:rPr lang="zh-TW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Nunito Bold"/>
                  </a:rPr>
                  <a:t>個資料集，各資料集皆為純文字檔，且所有資料都是基於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𝑦</m:t>
                    </m:r>
                    <m:r>
                      <a:rPr lang="en-US" altLang="zh-TW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=3</m:t>
                    </m:r>
                    <m:r>
                      <a:rPr lang="en-US" altLang="zh-TW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𝑥</m:t>
                    </m:r>
                    <m:r>
                      <a:rPr lang="en-US" altLang="zh-TW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+5</m:t>
                    </m:r>
                  </m:oMath>
                </a14:m>
                <a:r>
                  <a:rPr lang="zh-TW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Nunito Bold"/>
                  </a:rPr>
                  <a:t>為基準進行生成的，範圍為</a:t>
                </a:r>
                <a14:m>
                  <m:oMath xmlns:m="http://schemas.openxmlformats.org/officeDocument/2006/math">
                    <m:r>
                      <a:rPr lang="en-US" altLang="zh-TW" sz="3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−</m:t>
                    </m:r>
                    <m:r>
                      <a:rPr lang="en-US" altLang="zh-TW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1000</m:t>
                    </m:r>
                    <m:r>
                      <a:rPr lang="en-US" altLang="zh-TW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≤</m:t>
                    </m:r>
                    <m:r>
                      <a:rPr lang="en-US" altLang="zh-TW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𝑥</m:t>
                    </m:r>
                    <m:r>
                      <a:rPr lang="en-US" altLang="zh-TW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,</m:t>
                    </m:r>
                    <m:r>
                      <a:rPr lang="en-US" altLang="zh-TW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𝑦</m:t>
                    </m:r>
                    <m:r>
                      <a:rPr lang="en-US" altLang="zh-TW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≤1000</m:t>
                    </m:r>
                  </m:oMath>
                </a14:m>
                <a:r>
                  <a:rPr lang="zh-TW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Nunito Bold"/>
                  </a:rPr>
                  <a:t>。</a:t>
                </a:r>
                <a:endParaRPr lang="en-US" altLang="zh-TW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Nunito Bold"/>
                </a:endParaRPr>
              </a:p>
              <a:p>
                <a:pPr marL="914400" lvl="1" indent="-457200">
                  <a:lnSpc>
                    <a:spcPts val="4899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b="1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data_30_1.txt</a:t>
                </a:r>
                <a:r>
                  <a:rPr lang="zh-TW" altLang="en-US" sz="2800" b="1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b="1" dirty="0">
                    <a:latin typeface="+mj-lt"/>
                    <a:cs typeface="Times New Roman" panose="02020603050405020304" pitchFamily="18" charset="0"/>
                  </a:rPr>
                  <a:t>~</a:t>
                </a:r>
                <a:r>
                  <a:rPr lang="zh-TW" altLang="en-US" sz="2800" b="1" dirty="0">
                    <a:latin typeface="+mj-lt"/>
                    <a:cs typeface="Times New Roman" panose="02020603050405020304" pitchFamily="18" charset="0"/>
                  </a:rPr>
                  <a:t>  </a:t>
                </a:r>
                <a:r>
                  <a:rPr lang="en-US" altLang="zh-TW" sz="2800" b="1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data_30_3.txt</a:t>
                </a:r>
                <a:r>
                  <a:rPr lang="zh-TW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Nunito Bold"/>
                  </a:rPr>
                  <a:t>中各含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Nunito Bold"/>
                  </a:rPr>
                  <a:t>30</a:t>
                </a:r>
                <a:r>
                  <a:rPr lang="zh-TW" alt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Nunito Bold"/>
                  </a:rPr>
                  <a:t>筆資料，</a:t>
                </a:r>
                <a:r>
                  <a:rPr lang="en-US" altLang="zh-TW" sz="2800" b="1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data_2000.txt</a:t>
                </a:r>
                <a:r>
                  <a:rPr lang="zh-TW" altLang="en-US" sz="28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中則含有</a:t>
                </a:r>
                <a:r>
                  <a:rPr lang="en-US" altLang="zh-TW" sz="2800" dirty="0">
                    <a:latin typeface="+mj-lt"/>
                    <a:cs typeface="Times New Roman" panose="02020603050405020304" pitchFamily="18" charset="0"/>
                  </a:rPr>
                  <a:t>2000</a:t>
                </a:r>
                <a:r>
                  <a:rPr lang="zh-TW" altLang="en-US" sz="28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筆。</a:t>
                </a:r>
                <a:endParaRPr lang="en-US" altLang="zh-TW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Nunito Bold"/>
                </a:endParaRPr>
              </a:p>
              <a:p>
                <a:pPr marL="914400" lvl="1" indent="-457200">
                  <a:lnSpc>
                    <a:spcPts val="4899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b="1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data_2000_50wrong.txt</a:t>
                </a:r>
                <a:r>
                  <a:rPr lang="zh-TW" altLang="en-US" sz="28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中同樣含有</a:t>
                </a:r>
                <a:r>
                  <a:rPr lang="en-US" altLang="zh-TW" sz="2800" dirty="0">
                    <a:latin typeface="+mj-lt"/>
                    <a:cs typeface="Times New Roman" panose="02020603050405020304" pitchFamily="18" charset="0"/>
                  </a:rPr>
                  <a:t>2000</a:t>
                </a:r>
                <a:r>
                  <a:rPr lang="zh-TW" altLang="en-US" sz="2800" dirty="0">
                    <a:latin typeface="+mj-lt"/>
                    <a:cs typeface="Times New Roman" panose="02020603050405020304" pitchFamily="18" charset="0"/>
                  </a:rPr>
                  <a:t>筆資料，但兩邊各有</a:t>
                </a:r>
                <a:r>
                  <a:rPr lang="en-US" altLang="zh-TW" sz="2800" dirty="0">
                    <a:latin typeface="+mj-lt"/>
                    <a:cs typeface="Times New Roman" panose="02020603050405020304" pitchFamily="18" charset="0"/>
                  </a:rPr>
                  <a:t>50</a:t>
                </a:r>
                <a:r>
                  <a:rPr lang="zh-TW" altLang="en-US" sz="2800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筆標籤錯誤的資料。</a:t>
                </a:r>
                <a:endParaRPr lang="en-US" altLang="zh-TW" sz="2800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ts val="4899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800" dirty="0">
                    <a:solidFill>
                      <a:srgbClr val="0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  <a:sym typeface="Nunito Bold"/>
                  </a:rPr>
                  <a:t>下方標題代表各資料集會被使用到的任務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(</a:t>
                </a:r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作業需求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)</a:t>
                </a:r>
                <a:r>
                  <a:rPr lang="zh-TW" altLang="en-US" sz="2800" dirty="0">
                    <a:solidFill>
                      <a:srgbClr val="0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  <a:sym typeface="Nunito Bold"/>
                  </a:rPr>
                  <a:t>。</a:t>
                </a: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Nunito Bold"/>
                </a:endParaRPr>
              </a:p>
            </p:txBody>
          </p:sp>
        </mc:Choice>
        <mc:Fallback xmlns="">
          <p:sp>
            <p:nvSpPr>
              <p:cNvPr id="15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042" y="3205755"/>
                <a:ext cx="14517958" cy="3068917"/>
              </a:xfrm>
              <a:prstGeom prst="rect">
                <a:avLst/>
              </a:prstGeom>
              <a:blipFill>
                <a:blip r:embed="rId2"/>
                <a:stretch>
                  <a:fillRect l="-1595" t="-1789" r="-3317" b="-61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2351D1-8FAC-BA7B-8CA3-1FE03A9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A5D3188B-A2F6-F5D5-9524-5AD20FC58061}"/>
              </a:ext>
            </a:extLst>
          </p:cNvPr>
          <p:cNvGrpSpPr/>
          <p:nvPr/>
        </p:nvGrpSpPr>
        <p:grpSpPr>
          <a:xfrm>
            <a:off x="3437967" y="6520947"/>
            <a:ext cx="12184105" cy="2444962"/>
            <a:chOff x="3703243" y="6232298"/>
            <a:chExt cx="11424474" cy="244496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9B35EB73-4645-35C5-F3FC-57C74A5AD8FF}"/>
                </a:ext>
              </a:extLst>
            </p:cNvPr>
            <p:cNvSpPr txBox="1"/>
            <p:nvPr/>
          </p:nvSpPr>
          <p:spPr>
            <a:xfrm>
              <a:off x="3703243" y="6232298"/>
              <a:ext cx="6141417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PLA</a:t>
              </a:r>
              <a:endParaRPr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zh-TW" altLang="en-US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  ├──── </a:t>
              </a:r>
              <a:r>
                <a:rPr lang="en-US" altLang="zh-TW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data_30_1.txt</a:t>
              </a:r>
              <a:endPara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zh-TW" altLang="en-US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  │</a:t>
              </a:r>
              <a:endPara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zh-TW" altLang="en-US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  ├──── </a:t>
              </a:r>
              <a:r>
                <a:rPr lang="en-US" altLang="zh-TW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data_30_2.txt</a:t>
              </a:r>
            </a:p>
            <a:p>
              <a:r>
                <a:rPr lang="en-US" altLang="zh-TW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  </a:t>
              </a:r>
              <a:r>
                <a:rPr lang="zh-TW" altLang="en-US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│</a:t>
              </a:r>
              <a:endPara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zh-TW" altLang="en-US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  ├──── </a:t>
              </a:r>
              <a:r>
                <a:rPr lang="en-US" altLang="zh-TW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data_30_3.txt</a:t>
              </a:r>
              <a:endPara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FCE4B2CF-ADE6-2D2A-82A0-892D428CDB97}"/>
                </a:ext>
              </a:extLst>
            </p:cNvPr>
            <p:cNvSpPr txBox="1"/>
            <p:nvPr/>
          </p:nvSpPr>
          <p:spPr>
            <a:xfrm>
              <a:off x="10054822" y="7476931"/>
              <a:ext cx="507289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b="1" dirty="0">
                  <a:solidFill>
                    <a:schemeClr val="accent6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Pocket</a:t>
              </a:r>
              <a:endParaRPr lang="zh-TW" altLang="en-US" sz="2400" b="1" dirty="0">
                <a:solidFill>
                  <a:schemeClr val="accent6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zh-TW" altLang="en-US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 ├──── </a:t>
              </a:r>
              <a:r>
                <a:rPr lang="en-US" altLang="zh-TW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data_2000_50wrong.txt</a:t>
              </a:r>
            </a:p>
            <a:p>
              <a:r>
                <a:rPr lang="en-US" altLang="zh-TW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 </a:t>
              </a:r>
              <a:endPara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84DC4776-565D-E84A-3128-E62463688C48}"/>
              </a:ext>
            </a:extLst>
          </p:cNvPr>
          <p:cNvSpPr txBox="1"/>
          <p:nvPr/>
        </p:nvSpPr>
        <p:spPr>
          <a:xfrm>
            <a:off x="10216166" y="6516117"/>
            <a:ext cx="5410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PLA</a:t>
            </a:r>
            <a:r>
              <a:rPr lang="zh-TW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+</a:t>
            </a:r>
            <a:r>
              <a:rPr lang="zh-TW" altLang="en-US" sz="2400" b="1" dirty="0">
                <a:solidFill>
                  <a:schemeClr val="accent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chemeClr val="accent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Pocket</a:t>
            </a:r>
          </a:p>
          <a:p>
            <a:r>
              <a: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├──── 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data_2000.txt</a:t>
            </a:r>
            <a:endParaRPr lang="zh-TW" altLang="en-US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13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7" name="TextBox 7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Grp="1" noUngrp="1" noRot="1" noMove="1" noResize="1"/>
          </p:cNvGrpSpPr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2351D1-8FAC-BA7B-8CA3-1FE03A9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內容版面配置區 1">
            <a:extLst>
              <a:ext uri="{FF2B5EF4-FFF2-40B4-BE49-F238E27FC236}">
                <a16:creationId xmlns:a16="http://schemas.microsoft.com/office/drawing/2014/main" id="{0FBD7CC4-F7D5-6400-C397-ECCA5B6F8E7D}"/>
              </a:ext>
            </a:extLst>
          </p:cNvPr>
          <p:cNvSpPr txBox="1">
            <a:spLocks/>
          </p:cNvSpPr>
          <p:nvPr/>
        </p:nvSpPr>
        <p:spPr>
          <a:xfrm>
            <a:off x="3620156" y="595282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5">
                <a:extLst>
                  <a:ext uri="{FF2B5EF4-FFF2-40B4-BE49-F238E27FC236}">
                    <a16:creationId xmlns:a16="http://schemas.microsoft.com/office/drawing/2014/main" id="{E19FC025-49B2-8EA6-780D-0321D4C09083}"/>
                  </a:ext>
                </a:extLst>
              </p:cNvPr>
              <p:cNvSpPr txBox="1"/>
              <p:nvPr/>
            </p:nvSpPr>
            <p:spPr>
              <a:xfrm>
                <a:off x="2169842" y="3175772"/>
                <a:ext cx="14517958" cy="357020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3600" dirty="0"/>
                  <a:t>Data form</a:t>
                </a:r>
                <a:r>
                  <a:rPr lang="zh-TW" altLang="en-US" sz="3600" dirty="0"/>
                  <a:t> </a:t>
                </a:r>
                <a:r>
                  <a:rPr lang="en-US" altLang="zh-TW" sz="3600" dirty="0"/>
                  <a:t>:</a:t>
                </a:r>
                <a:r>
                  <a:rPr lang="zh-TW" altLang="en-US" sz="3600" dirty="0"/>
                  <a:t> 每行共</a:t>
                </a:r>
                <a:r>
                  <a:rPr lang="en-US" altLang="zh-TW" sz="3600" dirty="0"/>
                  <a:t>4</a:t>
                </a:r>
                <a:r>
                  <a:rPr lang="zh-TW" altLang="en-US" sz="3600" dirty="0"/>
                  <a:t>個欄位，</a:t>
                </a:r>
                <a:r>
                  <a:rPr lang="en-US" altLang="zh-TW" sz="3600" dirty="0"/>
                  <a:t>2</a:t>
                </a:r>
                <a:r>
                  <a:rPr lang="zh-TW" altLang="en-US" sz="3600" dirty="0"/>
                  <a:t>、</a:t>
                </a:r>
                <a:r>
                  <a:rPr lang="en-US" altLang="zh-TW" sz="3600" dirty="0"/>
                  <a:t>3</a:t>
                </a:r>
                <a:r>
                  <a:rPr lang="zh-TW" altLang="en-US" sz="3600" dirty="0"/>
                  <a:t>行代表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TW" altLang="en-US" sz="3600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TW" altLang="en-US" sz="3600" dirty="0"/>
                  <a:t>，第</a:t>
                </a:r>
                <a:r>
                  <a:rPr lang="en-US" altLang="zh-TW" sz="3600" dirty="0"/>
                  <a:t>4</a:t>
                </a:r>
                <a:r>
                  <a:rPr lang="zh-TW" altLang="en-US" sz="3600" dirty="0"/>
                  <a:t>行代表</a:t>
                </a:r>
                <a:r>
                  <a:rPr lang="en-US" altLang="zh-TW" sz="3600" dirty="0"/>
                  <a:t>label(1 or -1)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zh-TW" altLang="en-US" sz="2800" dirty="0"/>
                  <a:t>將原本的二維資料 </a:t>
                </a:r>
                <a:r>
                  <a:rPr lang="en-US" altLang="zh-TW" sz="2800" dirty="0"/>
                  <a:t>(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800" dirty="0"/>
                  <a:t> , y)</a:t>
                </a:r>
                <a:r>
                  <a:rPr lang="zh-TW" altLang="en-US" sz="2800" dirty="0"/>
                  <a:t>，重新寫成 </a:t>
                </a:r>
                <a:r>
                  <a:rPr lang="en-US" altLang="zh-TW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/>
                  <a:t>)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altLang="zh-TW" sz="28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zh-TW" altLang="en-US" sz="2800" dirty="0"/>
                  <a:t>原本的直線方程式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8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sz="2800" dirty="0"/>
                  <a:t>，重新寫成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2=0 </m:t>
                    </m:r>
                  </m:oMath>
                </a14:m>
                <a:r>
                  <a:rPr lang="zh-TW" altLang="en-US" sz="2800" dirty="0"/>
                  <a:t>。</a:t>
                </a:r>
                <a:endParaRPr lang="en-US" altLang="zh-TW" sz="28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altLang="zh-TW" sz="28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zh-TW" altLang="en-US" sz="2800" dirty="0"/>
                  <a:t>直線方程式可以視為</a:t>
                </a:r>
                <a:r>
                  <a:rPr lang="en-US" altLang="zh-TW" sz="2800" dirty="0"/>
                  <a:t>(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0 , 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1 , 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altLang="zh-TW" sz="2800" dirty="0"/>
                  <a:t>) </a:t>
                </a:r>
                <a:r>
                  <a:rPr lang="zh-TW" altLang="en-US" sz="2800" dirty="0"/>
                  <a:t>與 </a:t>
                </a:r>
                <a:r>
                  <a:rPr lang="en-US" altLang="zh-TW" sz="2800" dirty="0"/>
                  <a:t>(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1 , 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altLang="zh-TW" sz="2800" dirty="0"/>
                  <a:t>) </a:t>
                </a:r>
                <a:r>
                  <a:rPr lang="zh-TW" altLang="en-US" sz="2800" dirty="0"/>
                  <a:t>的內積</a:t>
                </a:r>
                <a:r>
                  <a:rPr lang="en-US" altLang="zh-TW" sz="2800" dirty="0"/>
                  <a:t>=0</a:t>
                </a:r>
                <a:r>
                  <a:rPr lang="zh-TW" altLang="en-US" sz="2800" dirty="0"/>
                  <a:t>。</a:t>
                </a:r>
                <a:endParaRPr lang="en-US" altLang="zh-TW" sz="2800" dirty="0"/>
              </a:p>
              <a:p>
                <a:pPr lvl="2"/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altLang="zh-TW" sz="2800" dirty="0"/>
                  <a:t>=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0 , 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1 , 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2 ) ∙ (1, 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2 ) = 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 ∙ 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/>
                  <a:t>= 0</a:t>
                </a:r>
              </a:p>
              <a:p>
                <a:pPr lvl="2"/>
                <a:r>
                  <a:rPr lang="zh-TW" altLang="en-US" sz="2400" dirty="0"/>
                  <a:t>詳情可以參考課程投影片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22" name="TextBox 15">
                <a:extLst>
                  <a:ext uri="{FF2B5EF4-FFF2-40B4-BE49-F238E27FC236}">
                    <a16:creationId xmlns:a16="http://schemas.microsoft.com/office/drawing/2014/main" id="{E19FC025-49B2-8EA6-780D-0321D4C09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842" y="3175772"/>
                <a:ext cx="14517958" cy="3570208"/>
              </a:xfrm>
              <a:prstGeom prst="rect">
                <a:avLst/>
              </a:prstGeom>
              <a:blipFill>
                <a:blip r:embed="rId2"/>
                <a:stretch>
                  <a:fillRect l="-1805" t="-4096" r="-294" b="-23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圖片 22">
            <a:extLst>
              <a:ext uri="{FF2B5EF4-FFF2-40B4-BE49-F238E27FC236}">
                <a16:creationId xmlns:a16="http://schemas.microsoft.com/office/drawing/2014/main" id="{E84FAFB9-FF33-029F-624C-C036FD4A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602" y="6923596"/>
            <a:ext cx="7417949" cy="2807345"/>
          </a:xfrm>
          <a:prstGeom prst="rect">
            <a:avLst/>
          </a:prstGeom>
        </p:spPr>
      </p:pic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54836D4-F6D3-25B2-3C21-66381AEB40D9}"/>
              </a:ext>
            </a:extLst>
          </p:cNvPr>
          <p:cNvCxnSpPr>
            <a:cxnSpLocks/>
          </p:cNvCxnSpPr>
          <p:nvPr/>
        </p:nvCxnSpPr>
        <p:spPr>
          <a:xfrm flipH="1">
            <a:off x="7696200" y="6254105"/>
            <a:ext cx="1772715" cy="6334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364B56F-1041-8F30-13F9-28C3A48DF92D}"/>
              </a:ext>
            </a:extLst>
          </p:cNvPr>
          <p:cNvCxnSpPr>
            <a:cxnSpLocks/>
          </p:cNvCxnSpPr>
          <p:nvPr/>
        </p:nvCxnSpPr>
        <p:spPr>
          <a:xfrm flipH="1">
            <a:off x="9468915" y="6254105"/>
            <a:ext cx="532471" cy="66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2A805984-161E-1410-23A9-F44556BF94BC}"/>
              </a:ext>
            </a:extLst>
          </p:cNvPr>
          <p:cNvCxnSpPr>
            <a:cxnSpLocks/>
          </p:cNvCxnSpPr>
          <p:nvPr/>
        </p:nvCxnSpPr>
        <p:spPr>
          <a:xfrm>
            <a:off x="10439400" y="6254105"/>
            <a:ext cx="1880175" cy="651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EF576765-E0C9-4CE1-D50C-DEDCE075DA92}"/>
              </a:ext>
            </a:extLst>
          </p:cNvPr>
          <p:cNvSpPr/>
          <p:nvPr/>
        </p:nvSpPr>
        <p:spPr>
          <a:xfrm>
            <a:off x="7868078" y="7002315"/>
            <a:ext cx="3003697" cy="330741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96A914A-F6A5-7263-E952-79E02867B10C}"/>
              </a:ext>
            </a:extLst>
          </p:cNvPr>
          <p:cNvSpPr/>
          <p:nvPr/>
        </p:nvSpPr>
        <p:spPr>
          <a:xfrm>
            <a:off x="7584331" y="7012236"/>
            <a:ext cx="223737" cy="330741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993F46E-D6AE-C1CD-403B-995B3E5856CD}"/>
              </a:ext>
            </a:extLst>
          </p:cNvPr>
          <p:cNvSpPr/>
          <p:nvPr/>
        </p:nvSpPr>
        <p:spPr>
          <a:xfrm>
            <a:off x="10931583" y="6992651"/>
            <a:ext cx="2911992" cy="330741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D27282F-E2AA-78D0-EC93-DAB76EEB6500}"/>
              </a:ext>
            </a:extLst>
          </p:cNvPr>
          <p:cNvSpPr/>
          <p:nvPr/>
        </p:nvSpPr>
        <p:spPr>
          <a:xfrm>
            <a:off x="13911990" y="6992650"/>
            <a:ext cx="223737" cy="330741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53D56AA-87CC-D48C-1234-188269FD51C5}"/>
              </a:ext>
            </a:extLst>
          </p:cNvPr>
          <p:cNvSpPr txBox="1"/>
          <p:nvPr/>
        </p:nvSpPr>
        <p:spPr>
          <a:xfrm>
            <a:off x="15073996" y="6985323"/>
            <a:ext cx="1794081" cy="4001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Label : +1 or -1</a:t>
            </a:r>
            <a:endParaRPr lang="zh-TW" altLang="en-US" sz="2400" dirty="0"/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D9FD2DAB-8F64-4ADB-1A79-34BA85B22127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14135727" y="7158021"/>
            <a:ext cx="938269" cy="19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55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Grp="1" noUngrp="1" noRot="1" noMove="1" noResize="1"/>
          </p:cNvGrpSpPr>
          <p:nvPr/>
        </p:nvGrpSpPr>
        <p:grpSpPr>
          <a:xfrm>
            <a:off x="4543722" y="687305"/>
            <a:ext cx="9200557" cy="1730229"/>
            <a:chOff x="0" y="0"/>
            <a:chExt cx="2109623" cy="455698"/>
          </a:xfrm>
        </p:grpSpPr>
        <p:sp>
          <p:nvSpPr>
            <p:cNvPr id="9" name="Freeform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9412558" cy="55762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Sample code</a:t>
            </a:r>
          </a:p>
          <a:p>
            <a:pPr marL="914400" lvl="1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共有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3</a:t>
            </a:r>
            <a:r>
              <a:rPr lang="zh-TW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個程式，</a:t>
            </a:r>
            <a:r>
              <a:rPr lang="en-US" altLang="zh-TW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PLA.py</a:t>
            </a:r>
            <a:r>
              <a:rPr lang="zh-TW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、</a:t>
            </a:r>
            <a:r>
              <a:rPr lang="en-US" altLang="zh-TW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Pocket.py</a:t>
            </a:r>
            <a:r>
              <a:rPr lang="zh-TW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、</a:t>
            </a:r>
            <a:r>
              <a:rPr lang="en-US" altLang="zh-TW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DataLoader.py</a:t>
            </a:r>
            <a:r>
              <a:rPr lang="zh-TW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。</a:t>
            </a:r>
            <a:r>
              <a:rPr lang="zh-TW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在本次作業中，</a:t>
            </a:r>
            <a:r>
              <a:rPr lang="en-US" altLang="zh-TW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DataLoader.py</a:t>
            </a:r>
            <a:r>
              <a:rPr lang="zh-TW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不需做更動，也不需要執行</a:t>
            </a:r>
            <a:r>
              <a:rPr lang="zh-TW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，同學只需要在</a:t>
            </a:r>
            <a:r>
              <a:rPr lang="en-US" altLang="zh-TW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PLA.py</a:t>
            </a:r>
            <a:r>
              <a:rPr lang="zh-TW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、</a:t>
            </a:r>
            <a:r>
              <a:rPr lang="en-US" altLang="zh-TW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Pocket.py</a:t>
            </a:r>
            <a:r>
              <a:rPr lang="zh-TW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這兩個程式中實作</a:t>
            </a:r>
            <a:r>
              <a:rPr lang="zh-TW" altLang="en-US" sz="2800" dirty="0">
                <a:latin typeface="+mj-lt"/>
                <a:cs typeface="Times New Roman" panose="02020603050405020304" pitchFamily="18" charset="0"/>
              </a:rPr>
              <a:t>自己的 </a:t>
            </a:r>
            <a:r>
              <a:rPr lang="en-US" altLang="zh-TW" sz="2800" dirty="0">
                <a:latin typeface="+mj-lt"/>
                <a:cs typeface="Times New Roman" panose="02020603050405020304" pitchFamily="18" charset="0"/>
              </a:rPr>
              <a:t>PLA</a:t>
            </a:r>
            <a:r>
              <a:rPr lang="zh-TW" altLang="en-US" sz="2800" dirty="0">
                <a:latin typeface="+mj-lt"/>
                <a:cs typeface="Times New Roman" panose="02020603050405020304" pitchFamily="18" charset="0"/>
              </a:rPr>
              <a:t> 以及 </a:t>
            </a:r>
            <a:r>
              <a:rPr lang="en-US" altLang="zh-TW" sz="2800" dirty="0">
                <a:latin typeface="+mj-lt"/>
                <a:cs typeface="Times New Roman" panose="02020603050405020304" pitchFamily="18" charset="0"/>
              </a:rPr>
              <a:t>Pocket</a:t>
            </a:r>
            <a:r>
              <a:rPr lang="zh-TW" alt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+mj-lt"/>
                <a:cs typeface="Times New Roman" panose="02020603050405020304" pitchFamily="18" charset="0"/>
              </a:rPr>
              <a:t>algorithm</a:t>
            </a:r>
            <a:r>
              <a:rPr lang="zh-TW" altLang="en-US" sz="2800" dirty="0">
                <a:latin typeface="+mj-lt"/>
                <a:cs typeface="Times New Roman" panose="02020603050405020304" pitchFamily="18" charset="0"/>
              </a:rPr>
              <a:t>。</a:t>
            </a:r>
            <a:endParaRPr lang="en-US" altLang="zh-TW" sz="2800" dirty="0">
              <a:latin typeface="+mj-lt"/>
              <a:cs typeface="Times New Roman" panose="02020603050405020304" pitchFamily="18" charset="0"/>
            </a:endParaRPr>
          </a:p>
          <a:p>
            <a:pPr marL="914400" lvl="1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latin typeface="+mj-lt"/>
              <a:cs typeface="Times New Roman" panose="02020603050405020304" pitchFamily="18" charset="0"/>
            </a:endParaRPr>
          </a:p>
          <a:p>
            <a:pPr marL="914400" lvl="1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+mj-lt"/>
                <a:cs typeface="Times New Roman" panose="02020603050405020304" pitchFamily="18" charset="0"/>
              </a:rPr>
              <a:t>在執行程式時，需要在</a:t>
            </a:r>
            <a:r>
              <a:rPr lang="en-US" altLang="zh-TW" sz="2800" dirty="0">
                <a:latin typeface="+mj-lt"/>
                <a:cs typeface="Times New Roman" panose="02020603050405020304" pitchFamily="18" charset="0"/>
              </a:rPr>
              <a:t>Terminal</a:t>
            </a:r>
            <a:r>
              <a:rPr lang="zh-TW" altLang="en-US" sz="2800" dirty="0">
                <a:latin typeface="+mj-lt"/>
                <a:cs typeface="Times New Roman" panose="02020603050405020304" pitchFamily="18" charset="0"/>
              </a:rPr>
              <a:t>中打上的指令格式如右 </a:t>
            </a:r>
            <a:r>
              <a:rPr lang="en-US" altLang="zh-TW" sz="2800" dirty="0">
                <a:latin typeface="+mj-lt"/>
                <a:cs typeface="Times New Roman" panose="02020603050405020304" pitchFamily="18" charset="0"/>
              </a:rPr>
              <a:t>:</a:t>
            </a:r>
            <a:r>
              <a:rPr lang="zh-TW" altLang="en-US" sz="2800" dirty="0">
                <a:latin typeface="+mj-lt"/>
                <a:cs typeface="Times New Roman" panose="02020603050405020304" pitchFamily="18" charset="0"/>
              </a:rPr>
              <a:t> </a:t>
            </a:r>
            <a:endParaRPr lang="en-US" altLang="zh-TW" sz="2800" dirty="0">
              <a:latin typeface="+mj-lt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PLA.py</a:t>
            </a:r>
            <a:r>
              <a:rPr lang="zh-TW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、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Pocket.py</a:t>
            </a:r>
            <a:r>
              <a: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的執行方式皆相同，需更換的</a:t>
            </a:r>
            <a:r>
              <a:rPr lang="en-US" altLang="zh-TW" sz="2400" dirty="0" err="1">
                <a:latin typeface="+mj-lt"/>
                <a:cs typeface="Times New Roman" panose="02020603050405020304" pitchFamily="18" charset="0"/>
              </a:rPr>
              <a:t>args</a:t>
            </a:r>
            <a:r>
              <a: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只有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PLA.py</a:t>
            </a:r>
            <a:r>
              <a: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以及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data_30_1.txt</a:t>
            </a:r>
            <a:r>
              <a: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。</a:t>
            </a:r>
            <a:endParaRPr lang="en-US" sz="2400" dirty="0">
              <a:solidFill>
                <a:srgbClr val="000000"/>
              </a:solidFill>
              <a:latin typeface="+mn-ea"/>
              <a:cs typeface="Times New Roman" panose="02020603050405020304" pitchFamily="18" charset="0"/>
              <a:sym typeface="Nunito Bold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2351D1-8FAC-BA7B-8CA3-1FE03A9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1B9B6E64-A6E4-AA59-6336-F9A793E60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517" y="7092176"/>
            <a:ext cx="4676865" cy="432000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CE19DC79-AEA8-8670-910A-FC3E541C1AA9}"/>
              </a:ext>
            </a:extLst>
          </p:cNvPr>
          <p:cNvSpPr txBox="1"/>
          <p:nvPr/>
        </p:nvSpPr>
        <p:spPr>
          <a:xfrm>
            <a:off x="12212836" y="3316825"/>
            <a:ext cx="44922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Sample codes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 ├──── 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PLA.py</a:t>
            </a:r>
            <a:endParaRPr lang="zh-TW" altLang="en-US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 │</a:t>
            </a:r>
            <a:endParaRPr lang="en-US" altLang="zh-TW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 ├──── 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Pocket.py</a:t>
            </a:r>
          </a:p>
          <a:p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│</a:t>
            </a:r>
            <a:endParaRPr lang="en-US" altLang="zh-TW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 ├──── 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DataLoader.py</a:t>
            </a:r>
            <a:endParaRPr lang="zh-TW" altLang="en-US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85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CA109-381D-A578-B768-F5F3B03DB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81ECA2D6-76E1-C9CA-0BE9-B1EE8006EB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FCFFCA4-5CF9-B23D-BF82-29FD29D6874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97E9A92-A494-BA6A-050F-2B0B97D8701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04F7967A-5C50-C8BF-4BE0-4645364AA85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543722" y="687305"/>
            <a:ext cx="9200557" cy="1730229"/>
            <a:chOff x="0" y="0"/>
            <a:chExt cx="2109623" cy="45569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D6A5407-FAC5-F73C-3E4D-B44B09D101B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FD858F6A-5722-7FC3-DE67-B64F15D65C4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B30B7855-7A05-951B-F78D-311F08CA7504}"/>
              </a:ext>
            </a:extLst>
          </p:cNvPr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4B12F387-94B0-7692-7127-6B3813BD2811}"/>
              </a:ext>
            </a:extLst>
          </p:cNvPr>
          <p:cNvSpPr txBox="1"/>
          <p:nvPr/>
        </p:nvSpPr>
        <p:spPr>
          <a:xfrm>
            <a:off x="2246042" y="3205755"/>
            <a:ext cx="14517958" cy="4314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altLang="zh-TW" sz="3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DataLoader.py</a:t>
            </a:r>
          </a:p>
          <a:p>
            <a:pPr marL="914400" lvl="1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Nunito Bold"/>
              </a:rPr>
              <a:t>該程式中只有一個</a:t>
            </a:r>
            <a:r>
              <a:rPr lang="en-US" altLang="zh-TW" sz="2800" b="1" dirty="0" err="1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DataLoader</a:t>
            </a:r>
            <a:r>
              <a:rPr lang="zh-TW" altLang="en-US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Nunito Bold"/>
              </a:rPr>
              <a:t>的</a:t>
            </a:r>
            <a:r>
              <a:rPr lang="en-US" altLang="zh-TW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Nunito Bold"/>
              </a:rPr>
              <a:t>class</a:t>
            </a:r>
            <a:r>
              <a:rPr lang="zh-TW" altLang="en-US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Nunito Bold"/>
              </a:rPr>
              <a:t>，呼叫物件時需傳入一個</a:t>
            </a:r>
            <a:r>
              <a:rPr lang="en-US" altLang="zh-TW" sz="2800" b="1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path</a:t>
            </a:r>
            <a:r>
              <a:rPr lang="zh-TW" altLang="en-US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Nunito Bold"/>
              </a:rPr>
              <a:t>的參數，該</a:t>
            </a:r>
            <a:r>
              <a:rPr lang="en-US" altLang="zh-TW" sz="2800" b="1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path</a:t>
            </a:r>
            <a:r>
              <a:rPr lang="zh-TW" altLang="en-US" sz="2800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即為在</a:t>
            </a:r>
            <a:r>
              <a:rPr lang="en-US" altLang="zh-TW" sz="2800" dirty="0">
                <a:latin typeface="+mj-lt"/>
                <a:cs typeface="Times New Roman" panose="02020603050405020304" pitchFamily="18" charset="0"/>
                <a:sym typeface="Nunito Bold"/>
              </a:rPr>
              <a:t>terminal</a:t>
            </a:r>
            <a:r>
              <a:rPr lang="zh-TW" altLang="en-US" sz="2800" dirty="0">
                <a:latin typeface="+mj-lt"/>
                <a:cs typeface="Times New Roman" panose="02020603050405020304" pitchFamily="18" charset="0"/>
                <a:sym typeface="Nunito Bold"/>
              </a:rPr>
              <a:t>輸入指令時打上的檔案名稱，之後該物件會自動讀取資料。</a:t>
            </a:r>
            <a:endParaRPr lang="en-US" altLang="zh-TW" sz="2800" dirty="0">
              <a:latin typeface="+mj-lt"/>
              <a:cs typeface="Times New Roman" panose="02020603050405020304" pitchFamily="18" charset="0"/>
              <a:sym typeface="Nunito Bold"/>
            </a:endParaRPr>
          </a:p>
          <a:p>
            <a:pPr marL="914400" lvl="1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DataLoader</a:t>
            </a:r>
            <a:r>
              <a:rPr lang="zh-TW" altLang="en-US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Nunito Bold"/>
              </a:rPr>
              <a:t>內存放著兩種資料，</a:t>
            </a:r>
            <a:r>
              <a:rPr lang="en-US" altLang="zh-TW" sz="2800" b="1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data</a:t>
            </a:r>
            <a:r>
              <a:rPr lang="zh-TW" altLang="en-US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Nunito Bold"/>
              </a:rPr>
              <a:t>以及</a:t>
            </a:r>
            <a:r>
              <a:rPr lang="en-US" altLang="zh-TW" sz="2800" b="1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label</a:t>
            </a:r>
            <a:r>
              <a:rPr lang="zh-TW" altLang="en-US" sz="2800" b="1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。</a:t>
            </a:r>
            <a:endParaRPr lang="en-US" altLang="zh-TW" sz="2800" b="1" dirty="0">
              <a:latin typeface="+mj-lt"/>
              <a:cs typeface="Times New Roman" panose="02020603050405020304" pitchFamily="18" charset="0"/>
              <a:sym typeface="Nunito Bold"/>
            </a:endParaRPr>
          </a:p>
          <a:p>
            <a:pPr marL="1371600" lvl="2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data</a:t>
            </a:r>
            <a:r>
              <a: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是一個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N</a:t>
            </a:r>
            <a:r>
              <a:rPr lang="en-US" altLang="zh-TW" sz="2400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*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3</a:t>
            </a:r>
            <a:r>
              <a: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的</a:t>
            </a:r>
            <a:r>
              <a:rPr lang="en-US" altLang="zh-TW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Nunito Bold"/>
              </a:rPr>
              <a:t>list</a:t>
            </a:r>
            <a:r>
              <a: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，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label</a:t>
            </a:r>
            <a:r>
              <a: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是一個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N</a:t>
            </a:r>
            <a:r>
              <a:rPr lang="en-US" altLang="zh-TW" sz="2400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*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1</a:t>
            </a:r>
            <a:r>
              <a: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的</a:t>
            </a:r>
            <a:r>
              <a:rPr lang="en-US" altLang="zh-TW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  <a:sym typeface="Nunito Bold"/>
              </a:rPr>
              <a:t>list</a:t>
            </a:r>
            <a:r>
              <a: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，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N</a:t>
            </a:r>
            <a:r>
              <a:rPr lang="zh-TW" altLang="en-US" sz="2400" dirty="0">
                <a:latin typeface="Consolas" panose="020B0609020204030204" pitchFamily="49" charset="0"/>
                <a:cs typeface="Times New Roman" panose="02020603050405020304" pitchFamily="18" charset="0"/>
                <a:sym typeface="Nunito Bold"/>
              </a:rPr>
              <a:t>是資料的筆數。</a:t>
            </a:r>
            <a:endParaRPr lang="en-US" altLang="zh-TW" sz="2400" dirty="0">
              <a:latin typeface="+mj-lt"/>
              <a:cs typeface="Times New Roman" panose="02020603050405020304" pitchFamily="18" charset="0"/>
              <a:sym typeface="Nunito Bold"/>
            </a:endParaRPr>
          </a:p>
          <a:p>
            <a:pPr marL="1371600" lvl="2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latin typeface="+mj-lt"/>
              <a:cs typeface="Times New Roman" panose="02020603050405020304" pitchFamily="18" charset="0"/>
              <a:sym typeface="Nunito Bold"/>
            </a:endParaRPr>
          </a:p>
          <a:p>
            <a:pPr marL="1371600" lvl="2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j-lt"/>
                <a:cs typeface="Times New Roman" panose="02020603050405020304" pitchFamily="18" charset="0"/>
                <a:sym typeface="Nunito Bold"/>
              </a:rPr>
              <a:t>取用資料的方法如右圖 </a:t>
            </a:r>
            <a:r>
              <a:rPr lang="en-US" altLang="zh-TW" sz="2400" dirty="0">
                <a:latin typeface="+mj-lt"/>
                <a:cs typeface="Times New Roman" panose="02020603050405020304" pitchFamily="18" charset="0"/>
                <a:sym typeface="Nunito Bold"/>
              </a:rPr>
              <a:t>:</a:t>
            </a:r>
            <a:endParaRPr lang="en-US" sz="2400" dirty="0">
              <a:latin typeface="+mj-lt"/>
              <a:cs typeface="Times New Roman" panose="02020603050405020304" pitchFamily="18" charset="0"/>
              <a:sym typeface="Nunito Bold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45B7348-15D8-E2DC-15E0-F3DFA808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0B4A537-6C3F-819F-3800-97FD1E5D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6896100"/>
            <a:ext cx="9162293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7DAB8-DA41-54EE-6DD2-D9D0D6C0D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63DE1CBC-E67F-BA0D-75F6-81EEDB8BD44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CDC4940-4CFE-2BBF-50D0-A022FB93007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4DCEA8E-CBEF-0859-B0DA-16BBF544B32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DAD9DA0-051A-04B0-31DF-DBD1547D536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543722" y="687305"/>
            <a:ext cx="9200557" cy="1730229"/>
            <a:chOff x="0" y="0"/>
            <a:chExt cx="2109623" cy="45569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3423198-767A-440F-FB3E-2CD68AE3ADD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FF546633-3561-C053-E730-B84F7DEDE94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3FC207DD-096D-E57E-76A5-6CF39D95CE66}"/>
              </a:ext>
            </a:extLst>
          </p:cNvPr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CD97084C-55EE-83F9-07D9-639D872A211D}"/>
                  </a:ext>
                </a:extLst>
              </p:cNvPr>
              <p:cNvSpPr txBox="1"/>
              <p:nvPr/>
            </p:nvSpPr>
            <p:spPr>
              <a:xfrm>
                <a:off x="2246042" y="3205755"/>
                <a:ext cx="14517958" cy="368671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457200" indent="-457200">
                  <a:lnSpc>
                    <a:spcPts val="4899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3600" b="1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PLA.py</a:t>
                </a:r>
                <a:r>
                  <a:rPr lang="zh-TW" altLang="en-US" sz="3600" b="1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TW" sz="3600" b="1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Pocket.py</a:t>
                </a:r>
              </a:p>
              <a:p>
                <a:pPr marL="914400" lvl="1" indent="-457200">
                  <a:lnSpc>
                    <a:spcPts val="4899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這兩支程式分別有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PLA</a:t>
                </a:r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及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Pocket</a:t>
                </a:r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兩個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function</a:t>
                </a:r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，同學須於程式內空白處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(</a:t>
                </a:r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紅色箭頭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)</a:t>
                </a:r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實做這兩種演算法，並完成作業要求。</a:t>
                </a:r>
                <a:endParaRPr lang="en-US" altLang="zh-TW" sz="280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  <a:sym typeface="Nunito Bold"/>
                </a:endParaRPr>
              </a:p>
              <a:p>
                <a:pPr marL="914400" lvl="1" indent="-457200">
                  <a:lnSpc>
                    <a:spcPts val="4899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Function</a:t>
                </a:r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內的</a:t>
                </a:r>
                <a:r>
                  <a:rPr lang="en-US" altLang="zh-TW" sz="2400" b="1" dirty="0" err="1">
                    <a:latin typeface="Consolas" panose="020B0609020204030204" pitchFamily="49" charset="0"/>
                    <a:cs typeface="Times New Roman" panose="02020603050405020304" pitchFamily="18" charset="0"/>
                    <a:sym typeface="Nunito Bold"/>
                  </a:rPr>
                  <a:t>weight_matrix</a:t>
                </a:r>
                <a:r>
                  <a:rPr lang="en-US" altLang="zh-TW" sz="2400" b="1" dirty="0">
                    <a:latin typeface="Consolas" panose="020B0609020204030204" pitchFamily="49" charset="0"/>
                    <a:cs typeface="Times New Roman" panose="02020603050405020304" pitchFamily="18" charset="0"/>
                    <a:sym typeface="Nunito Bold"/>
                  </a:rPr>
                  <a:t>[0]</a:t>
                </a:r>
                <a:r>
                  <a:rPr lang="zh-TW" altLang="en-US" sz="2400" b="1" dirty="0">
                    <a:latin typeface="Consolas" panose="020B0609020204030204" pitchFamily="49" charset="0"/>
                    <a:cs typeface="Times New Roman" panose="02020603050405020304" pitchFamily="18" charset="0"/>
                    <a:sym typeface="Nunito Bold"/>
                  </a:rPr>
                  <a:t>、</a:t>
                </a:r>
                <a:r>
                  <a:rPr lang="en-US" altLang="zh-TW" sz="2400" b="1" dirty="0">
                    <a:latin typeface="Consolas" panose="020B0609020204030204" pitchFamily="49" charset="0"/>
                    <a:cs typeface="Times New Roman" panose="02020603050405020304" pitchFamily="18" charset="0"/>
                    <a:sym typeface="Nunito Bold"/>
                  </a:rPr>
                  <a:t>[1]</a:t>
                </a:r>
                <a:r>
                  <a:rPr lang="zh-TW" altLang="en-US" sz="2400" b="1" dirty="0">
                    <a:latin typeface="Consolas" panose="020B0609020204030204" pitchFamily="49" charset="0"/>
                    <a:cs typeface="Times New Roman" panose="02020603050405020304" pitchFamily="18" charset="0"/>
                    <a:sym typeface="Nunito Bold"/>
                  </a:rPr>
                  <a:t>、</a:t>
                </a:r>
                <a:r>
                  <a:rPr lang="en-US" altLang="zh-TW" sz="2400" b="1" dirty="0">
                    <a:latin typeface="Consolas" panose="020B0609020204030204" pitchFamily="49" charset="0"/>
                    <a:cs typeface="Times New Roman" panose="02020603050405020304" pitchFamily="18" charset="0"/>
                    <a:sym typeface="Nunito Bold"/>
                  </a:rPr>
                  <a:t>[2]</a:t>
                </a:r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分別對應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+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+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𝑦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Nunito Bold"/>
                      </a:rPr>
                      <m:t>=0</m:t>
                    </m:r>
                  </m:oMath>
                </a14:m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  <m:t>𝑤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、</a:t>
                </a:r>
                <a:r>
                  <a:rPr lang="en-US" altLang="zh-TW" sz="2800" dirty="0">
                    <a:solidFill>
                      <a:srgbClr val="000000"/>
                    </a:solidFill>
                    <a:cs typeface="Times New Roman" panose="02020603050405020304" pitchFamily="18" charset="0"/>
                    <a:sym typeface="Nunito Bold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、</a:t>
                </a:r>
                <a:r>
                  <a:rPr lang="en-US" altLang="zh-TW" sz="2800" dirty="0">
                    <a:solidFill>
                      <a:srgbClr val="000000"/>
                    </a:solidFill>
                    <a:cs typeface="Times New Roman" panose="02020603050405020304" pitchFamily="18" charset="0"/>
                    <a:sym typeface="Nunito Bold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  <m:t>𝑤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Nunito Bold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，在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function</a:t>
                </a:r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結束後會回傳到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main()</a:t>
                </a:r>
                <a:r>
                  <a:rPr lang="zh-TW" altLang="en-US" sz="28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  <a:sym typeface="Nunito Bold"/>
                  </a:rPr>
                  <a:t>裡面進行繪圖。</a:t>
                </a:r>
                <a:endParaRPr lang="en-US" altLang="zh-TW" sz="280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  <a:sym typeface="Nunito Bold"/>
                </a:endParaRPr>
              </a:p>
              <a:p>
                <a:pPr marL="914400" lvl="1" indent="-457200">
                  <a:lnSpc>
                    <a:spcPts val="4899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  <a:sym typeface="Nunito Bold"/>
                </a:endParaRPr>
              </a:p>
            </p:txBody>
          </p:sp>
        </mc:Choice>
        <mc:Fallback xmlns=""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CD97084C-55EE-83F9-07D9-639D872A2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042" y="3205755"/>
                <a:ext cx="14517958" cy="3686715"/>
              </a:xfrm>
              <a:prstGeom prst="rect">
                <a:avLst/>
              </a:prstGeom>
              <a:blipFill>
                <a:blip r:embed="rId2"/>
                <a:stretch>
                  <a:fillRect l="-1763" t="-2975" r="-39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BFD2E08-BB67-82AF-4FCA-812B75DE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FA0A32C-821E-F053-0407-4AF692C01AA8}"/>
              </a:ext>
            </a:extLst>
          </p:cNvPr>
          <p:cNvSpPr txBox="1"/>
          <p:nvPr/>
        </p:nvSpPr>
        <p:spPr>
          <a:xfrm>
            <a:off x="2246042" y="6655335"/>
            <a:ext cx="65497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Sample codes</a:t>
            </a:r>
            <a:endParaRPr lang="zh-TW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 ├──── 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PLA.py</a:t>
            </a:r>
            <a:endParaRPr lang="zh-TW" altLang="en-US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 │</a:t>
            </a:r>
            <a:endParaRPr lang="en-US" altLang="zh-TW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 ├──── 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Pocket.py</a:t>
            </a:r>
          </a:p>
          <a:p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│</a:t>
            </a:r>
            <a:endParaRPr lang="en-US" altLang="zh-TW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 ├──── </a:t>
            </a:r>
            <a:r>
              <a: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Perceptron.py</a:t>
            </a:r>
            <a:endParaRPr lang="zh-TW" altLang="en-US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A854D39-B42C-EA10-B3D8-4D3DC732B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758" y="6269768"/>
            <a:ext cx="464559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2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Grp="1" noUngrp="1" noRot="1" noMove="1" noResize="1"/>
          </p:cNvGrpSpPr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ea typeface="Fredoka"/>
                <a:cs typeface="Times New Roman" panose="02020603050405020304" pitchFamily="18" charset="0"/>
                <a:sym typeface="Fredoka"/>
              </a:rPr>
              <a:t>REQUIREMENTS 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ea typeface="Fredoka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14517958" cy="49676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457200" indent="-457200">
              <a:lnSpc>
                <a:spcPts val="4899"/>
              </a:lnSpc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共</a:t>
            </a:r>
            <a:r>
              <a:rPr lang="en-US" altLang="zh-TW" dirty="0"/>
              <a:t>3</a:t>
            </a:r>
            <a:r>
              <a:rPr lang="zh-TW" altLang="en-US" dirty="0"/>
              <a:t>個要求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不可使用現成套件</a:t>
            </a:r>
            <a:r>
              <a:rPr lang="en-US" altLang="zh-TW" dirty="0"/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200" dirty="0"/>
              <a:t>實作</a:t>
            </a:r>
            <a:r>
              <a:rPr lang="en-US" altLang="zh-TW" sz="3200" dirty="0"/>
              <a:t>PLA</a:t>
            </a:r>
            <a:r>
              <a:rPr lang="zh-TW" altLang="en-US" sz="3200" dirty="0"/>
              <a:t>，並以</a:t>
            </a:r>
            <a:r>
              <a:rPr lang="en-US" altLang="zh-TW" sz="3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data_30_1.txt</a:t>
            </a:r>
            <a:r>
              <a:rPr lang="en-US" altLang="zh-TW" sz="3200" dirty="0"/>
              <a:t>~</a:t>
            </a:r>
            <a:r>
              <a:rPr lang="en-US" altLang="zh-TW" sz="3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data_30_3.txt</a:t>
            </a:r>
            <a:r>
              <a:rPr lang="zh-TW" altLang="en-US" sz="3200" dirty="0"/>
              <a:t>分別做為輸入，記錄三個資料集執行到停止前的</a:t>
            </a:r>
            <a:r>
              <a:rPr lang="en-US" altLang="zh-TW" sz="3200" dirty="0"/>
              <a:t>iterations</a:t>
            </a:r>
            <a:r>
              <a:rPr lang="zh-TW" altLang="en-US" sz="3200" dirty="0"/>
              <a:t>次數，多做幾次</a:t>
            </a:r>
            <a:r>
              <a:rPr lang="en-US" altLang="zh-TW" sz="3200" dirty="0"/>
              <a:t>(</a:t>
            </a:r>
            <a:r>
              <a:rPr lang="zh-TW" altLang="en-US" sz="3200" dirty="0"/>
              <a:t>大於</a:t>
            </a:r>
            <a:r>
              <a:rPr lang="en-US" altLang="zh-TW" sz="3200" dirty="0"/>
              <a:t>5</a:t>
            </a:r>
            <a:r>
              <a:rPr lang="zh-TW" altLang="en-US" sz="3200" dirty="0"/>
              <a:t>次</a:t>
            </a:r>
            <a:r>
              <a:rPr lang="en-US" altLang="zh-TW" sz="3200" dirty="0"/>
              <a:t>)</a:t>
            </a:r>
            <a:r>
              <a:rPr lang="zh-TW" altLang="en-US" sz="3200" dirty="0"/>
              <a:t>然後算出平均值，並記錄在報告中。</a:t>
            </a:r>
            <a:r>
              <a:rPr lang="en-US" altLang="zh-TW" sz="3200" dirty="0"/>
              <a:t>(30%)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200" dirty="0">
                <a:ea typeface="標楷體" panose="03000509000000000000" pitchFamily="65" charset="-120"/>
                <a:sym typeface="Nunito Bold"/>
              </a:rPr>
              <a:t>實作</a:t>
            </a:r>
            <a:r>
              <a:rPr lang="en-US" altLang="zh-TW" sz="3200" dirty="0">
                <a:ea typeface="標楷體" panose="03000509000000000000" pitchFamily="65" charset="-120"/>
                <a:sym typeface="Nunito Bold"/>
              </a:rPr>
              <a:t>Pocket algorithm</a:t>
            </a:r>
            <a:r>
              <a:rPr lang="zh-TW" altLang="en-US" sz="3200" dirty="0">
                <a:ea typeface="標楷體" panose="03000509000000000000" pitchFamily="65" charset="-120"/>
                <a:sym typeface="Nunito Bold"/>
              </a:rPr>
              <a:t>，以</a:t>
            </a:r>
            <a:r>
              <a:rPr lang="en-US" altLang="zh-TW" sz="3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data_2000.txt</a:t>
            </a:r>
            <a:r>
              <a:rPr lang="zh-TW" altLang="en-US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作為輸入，並同時作為</a:t>
            </a:r>
            <a:r>
              <a:rPr lang="en-US" altLang="zh-TW" sz="3200" dirty="0">
                <a:latin typeface="+mj-lt"/>
                <a:cs typeface="Times New Roman" panose="02020603050405020304" pitchFamily="18" charset="0"/>
              </a:rPr>
              <a:t>PLA</a:t>
            </a:r>
            <a:r>
              <a:rPr lang="zh-TW" altLang="en-US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的輸入，紀錄兩者的執行時間，算出差異並且記錄在報告中。</a:t>
            </a:r>
            <a:r>
              <a:rPr lang="en-US" altLang="zh-TW" sz="3200" dirty="0"/>
              <a:t>(30%)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200" dirty="0">
                <a:latin typeface="+mj-lt"/>
                <a:ea typeface="標楷體" panose="03000509000000000000" pitchFamily="65" charset="-120"/>
                <a:sym typeface="Nunito Bold"/>
              </a:rPr>
              <a:t>將</a:t>
            </a:r>
            <a:r>
              <a:rPr lang="en-US" altLang="zh-TW" sz="3200" b="1" dirty="0">
                <a:latin typeface="Consolas" panose="020B0609020204030204" pitchFamily="49" charset="0"/>
              </a:rPr>
              <a:t>data_2000_50wrong.txt</a:t>
            </a:r>
            <a:r>
              <a:rPr lang="zh-TW" altLang="en-US" sz="3200" dirty="0">
                <a:latin typeface="+mj-lt"/>
                <a:ea typeface="標楷體" panose="03000509000000000000" pitchFamily="65" charset="-120"/>
                <a:sym typeface="Nunito Bold"/>
              </a:rPr>
              <a:t>作為</a:t>
            </a:r>
            <a:r>
              <a:rPr lang="en-US" altLang="zh-TW" sz="3200" dirty="0">
                <a:latin typeface="+mj-lt"/>
                <a:ea typeface="標楷體" panose="03000509000000000000" pitchFamily="65" charset="-120"/>
                <a:sym typeface="Nunito Bold"/>
              </a:rPr>
              <a:t>Pocket algorithm</a:t>
            </a:r>
            <a:r>
              <a:rPr lang="zh-TW" altLang="en-US" sz="3200" dirty="0">
                <a:latin typeface="+mj-lt"/>
                <a:ea typeface="標楷體" panose="03000509000000000000" pitchFamily="65" charset="-120"/>
                <a:sym typeface="Nunito Bold"/>
              </a:rPr>
              <a:t>的輸入，記錄</a:t>
            </a:r>
            <a:r>
              <a:rPr lang="en-US" altLang="zh-TW" sz="3200" dirty="0">
                <a:latin typeface="+mj-lt"/>
                <a:ea typeface="標楷體" panose="03000509000000000000" pitchFamily="65" charset="-120"/>
                <a:sym typeface="Nunito Bold"/>
              </a:rPr>
              <a:t>Accuracy</a:t>
            </a:r>
            <a:r>
              <a:rPr lang="zh-TW" altLang="en-US" sz="3200" dirty="0">
                <a:latin typeface="+mj-lt"/>
                <a:ea typeface="標楷體" panose="03000509000000000000" pitchFamily="65" charset="-120"/>
                <a:sym typeface="Nunito Bold"/>
              </a:rPr>
              <a:t>在報告中。</a:t>
            </a:r>
            <a:r>
              <a:rPr lang="en-US" altLang="zh-TW" sz="3200" dirty="0">
                <a:latin typeface="+mj-lt"/>
                <a:sym typeface="Nunito Bold"/>
              </a:rPr>
              <a:t>(40%)</a:t>
            </a:r>
            <a:endParaRPr lang="en-US" sz="3200" dirty="0">
              <a:latin typeface="+mj-lt"/>
              <a:sym typeface="Nunito Bold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2351D1-8FAC-BA7B-8CA3-1FE03A9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4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Grp="1" noUngrp="1" noRot="1" noMove="1" noResize="1"/>
          </p:cNvGrpSpPr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ea typeface="Fredoka"/>
                <a:cs typeface="Times New Roman" panose="02020603050405020304" pitchFamily="18" charset="0"/>
                <a:sym typeface="Fredoka"/>
              </a:rPr>
              <a:t>NOTE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ea typeface="Fredoka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14517958" cy="600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The assignment should be implemented by Python.</a:t>
            </a: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Nunito Bold"/>
              <a:cs typeface="Times New Roman" panose="02020603050405020304" pitchFamily="18" charset="0"/>
              <a:sym typeface="Nunito Bold"/>
            </a:endParaRP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You need to hand in the python code and the report(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PDF only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).</a:t>
            </a: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Nunito Bold"/>
              <a:cs typeface="Times New Roman" panose="02020603050405020304" pitchFamily="18" charset="0"/>
              <a:sym typeface="Nunito Bold"/>
            </a:endParaRP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In your report, it should contain:</a:t>
            </a:r>
            <a:endParaRPr lang="en-US" altLang="zh-TW" sz="3600" dirty="0">
              <a:solidFill>
                <a:srgbClr val="000000"/>
              </a:solidFill>
              <a:latin typeface="Times New Roman" panose="02020603050405020304" pitchFamily="18" charset="0"/>
              <a:ea typeface="Nunito Bold"/>
              <a:cs typeface="Times New Roman" panose="02020603050405020304" pitchFamily="18" charset="0"/>
              <a:sym typeface="Nunito Bold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Execution description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 : The commands or method you use to run the program.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Experimental results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 : As requirements in the slides.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Conclusion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: The observation from your results.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Discussion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: The questions or the difficulties you met during the implementation.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2351D1-8FAC-BA7B-8CA3-1FE03A9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0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專題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990</Words>
  <Application>Microsoft Office PowerPoint</Application>
  <PresentationFormat>自訂</PresentationFormat>
  <Paragraphs>100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Aptos</vt:lpstr>
      <vt:lpstr>標楷體</vt:lpstr>
      <vt:lpstr>Nunito</vt:lpstr>
      <vt:lpstr>Cambria Math</vt:lpstr>
      <vt:lpstr>Times New Roman</vt:lpstr>
      <vt:lpstr>Arial</vt:lpstr>
      <vt:lpstr>Consolas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 white simple modern Thesis Defense Presentation </dc:title>
  <cp:lastModifiedBy>陳 國恩</cp:lastModifiedBy>
  <cp:revision>7</cp:revision>
  <dcterms:created xsi:type="dcterms:W3CDTF">2006-08-16T00:00:00Z</dcterms:created>
  <dcterms:modified xsi:type="dcterms:W3CDTF">2025-03-10T03:31:53Z</dcterms:modified>
  <dc:identifier>DAGTXr0V2Hw</dc:identifier>
</cp:coreProperties>
</file>