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2" r:id="rId5"/>
    <p:sldId id="265" r:id="rId6"/>
    <p:sldId id="266" r:id="rId7"/>
    <p:sldId id="259" r:id="rId8"/>
    <p:sldId id="263" r:id="rId9"/>
    <p:sldId id="258" r:id="rId10"/>
  </p:sldIdLst>
  <p:sldSz cx="18288000" cy="10287000"/>
  <p:notesSz cx="6858000" cy="9144000"/>
  <p:embeddedFontLst>
    <p:embeddedFont>
      <p:font typeface="Cambria Math" panose="02040503050406030204" pitchFamily="18" charset="0"/>
      <p:regular r:id="rId12"/>
    </p:embeddedFon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Nunito" pitchFamily="2" charset="0"/>
      <p:regular r:id="rId17"/>
      <p:bold r:id="rId18"/>
      <p:italic r:id="rId19"/>
      <p:boldItalic r:id="rId20"/>
    </p:embeddedFont>
    <p:embeddedFont>
      <p:font typeface="標楷體" panose="03000509000000000000" pitchFamily="65" charset="-12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ABD8DB-545B-4F6C-B0E9-3DCF474E03DD}" v="32" dt="2025-03-03T12:47:06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909" autoAdjust="0"/>
  </p:normalViewPr>
  <p:slideViewPr>
    <p:cSldViewPr>
      <p:cViewPr varScale="1">
        <p:scale>
          <a:sx n="74" d="100"/>
          <a:sy n="74" d="100"/>
        </p:scale>
        <p:origin x="45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聖惠 黃" userId="06917d812d6a0707" providerId="LiveId" clId="{6EABD8DB-545B-4F6C-B0E9-3DCF474E03DD}"/>
    <pc:docChg chg="undo redo custSel addSld delSld modSld">
      <pc:chgData name="聖惠 黃" userId="06917d812d6a0707" providerId="LiveId" clId="{6EABD8DB-545B-4F6C-B0E9-3DCF474E03DD}" dt="2025-03-03T12:56:26.580" v="1516" actId="478"/>
      <pc:docMkLst>
        <pc:docMk/>
      </pc:docMkLst>
      <pc:sldChg chg="modSp add del mod">
        <pc:chgData name="聖惠 黃" userId="06917d812d6a0707" providerId="LiveId" clId="{6EABD8DB-545B-4F6C-B0E9-3DCF474E03DD}" dt="2025-03-03T12:00:14.593" v="139" actId="20577"/>
        <pc:sldMkLst>
          <pc:docMk/>
          <pc:sldMk cId="0" sldId="256"/>
        </pc:sldMkLst>
        <pc:spChg chg="mod">
          <ac:chgData name="聖惠 黃" userId="06917d812d6a0707" providerId="LiveId" clId="{6EABD8DB-545B-4F6C-B0E9-3DCF474E03DD}" dt="2025-03-03T09:58:17.196" v="82" actId="1036"/>
          <ac:spMkLst>
            <pc:docMk/>
            <pc:sldMk cId="0" sldId="256"/>
            <ac:spMk id="10" creationId="{00000000-0000-0000-0000-000000000000}"/>
          </ac:spMkLst>
        </pc:spChg>
        <pc:spChg chg="mod">
          <ac:chgData name="聖惠 黃" userId="06917d812d6a0707" providerId="LiveId" clId="{6EABD8DB-545B-4F6C-B0E9-3DCF474E03DD}" dt="2025-03-03T09:58:17.196" v="82" actId="1036"/>
          <ac:spMkLst>
            <pc:docMk/>
            <pc:sldMk cId="0" sldId="256"/>
            <ac:spMk id="11" creationId="{00000000-0000-0000-0000-000000000000}"/>
          </ac:spMkLst>
        </pc:spChg>
        <pc:spChg chg="mod">
          <ac:chgData name="聖惠 黃" userId="06917d812d6a0707" providerId="LiveId" clId="{6EABD8DB-545B-4F6C-B0E9-3DCF474E03DD}" dt="2025-03-03T12:00:14.593" v="139" actId="20577"/>
          <ac:spMkLst>
            <pc:docMk/>
            <pc:sldMk cId="0" sldId="256"/>
            <ac:spMk id="13" creationId="{00000000-0000-0000-0000-000000000000}"/>
          </ac:spMkLst>
        </pc:spChg>
        <pc:grpChg chg="mod">
          <ac:chgData name="聖惠 黃" userId="06917d812d6a0707" providerId="LiveId" clId="{6EABD8DB-545B-4F6C-B0E9-3DCF474E03DD}" dt="2025-03-03T08:06:48.179" v="20" actId="1076"/>
          <ac:grpSpMkLst>
            <pc:docMk/>
            <pc:sldMk cId="0" sldId="256"/>
            <ac:grpSpMk id="15" creationId="{4EE5EA56-4FDE-7D91-4B4F-77C9ECDD8B59}"/>
          </ac:grpSpMkLst>
        </pc:grpChg>
      </pc:sldChg>
      <pc:sldChg chg="modSp mod">
        <pc:chgData name="聖惠 黃" userId="06917d812d6a0707" providerId="LiveId" clId="{6EABD8DB-545B-4F6C-B0E9-3DCF474E03DD}" dt="2025-03-03T12:15:36.192" v="643" actId="20577"/>
        <pc:sldMkLst>
          <pc:docMk/>
          <pc:sldMk cId="0" sldId="257"/>
        </pc:sldMkLst>
        <pc:spChg chg="mod">
          <ac:chgData name="聖惠 黃" userId="06917d812d6a0707" providerId="LiveId" clId="{6EABD8DB-545B-4F6C-B0E9-3DCF474E03DD}" dt="2025-03-03T12:15:36.192" v="643" actId="20577"/>
          <ac:spMkLst>
            <pc:docMk/>
            <pc:sldMk cId="0" sldId="257"/>
            <ac:spMk id="15" creationId="{00000000-0000-0000-0000-000000000000}"/>
          </ac:spMkLst>
        </pc:spChg>
      </pc:sldChg>
      <pc:sldChg chg="modSp mod">
        <pc:chgData name="聖惠 黃" userId="06917d812d6a0707" providerId="LiveId" clId="{6EABD8DB-545B-4F6C-B0E9-3DCF474E03DD}" dt="2025-03-03T12:01:05.016" v="157" actId="20577"/>
        <pc:sldMkLst>
          <pc:docMk/>
          <pc:sldMk cId="869762106" sldId="258"/>
        </pc:sldMkLst>
        <pc:spChg chg="mod">
          <ac:chgData name="聖惠 黃" userId="06917d812d6a0707" providerId="LiveId" clId="{6EABD8DB-545B-4F6C-B0E9-3DCF474E03DD}" dt="2025-03-03T12:01:05.016" v="157" actId="20577"/>
          <ac:spMkLst>
            <pc:docMk/>
            <pc:sldMk cId="869762106" sldId="258"/>
            <ac:spMk id="15" creationId="{00000000-0000-0000-0000-000000000000}"/>
          </ac:spMkLst>
        </pc:spChg>
      </pc:sldChg>
      <pc:sldChg chg="modSp mod">
        <pc:chgData name="聖惠 黃" userId="06917d812d6a0707" providerId="LiveId" clId="{6EABD8DB-545B-4F6C-B0E9-3DCF474E03DD}" dt="2025-03-03T12:41:13.905" v="1197" actId="2710"/>
        <pc:sldMkLst>
          <pc:docMk/>
          <pc:sldMk cId="2735841305" sldId="259"/>
        </pc:sldMkLst>
        <pc:spChg chg="mod">
          <ac:chgData name="聖惠 黃" userId="06917d812d6a0707" providerId="LiveId" clId="{6EABD8DB-545B-4F6C-B0E9-3DCF474E03DD}" dt="2025-03-03T12:41:13.905" v="1197" actId="2710"/>
          <ac:spMkLst>
            <pc:docMk/>
            <pc:sldMk cId="2735841305" sldId="259"/>
            <ac:spMk id="15" creationId="{00000000-0000-0000-0000-000000000000}"/>
          </ac:spMkLst>
        </pc:spChg>
      </pc:sldChg>
      <pc:sldChg chg="addSp delSp modSp mod">
        <pc:chgData name="聖惠 黃" userId="06917d812d6a0707" providerId="LiveId" clId="{6EABD8DB-545B-4F6C-B0E9-3DCF474E03DD}" dt="2025-03-03T12:29:03.269" v="1000" actId="478"/>
        <pc:sldMkLst>
          <pc:docMk/>
          <pc:sldMk cId="3138133584" sldId="260"/>
        </pc:sldMkLst>
        <pc:spChg chg="add del">
          <ac:chgData name="聖惠 黃" userId="06917d812d6a0707" providerId="LiveId" clId="{6EABD8DB-545B-4F6C-B0E9-3DCF474E03DD}" dt="2025-03-03T12:29:03.269" v="1000" actId="478"/>
          <ac:spMkLst>
            <pc:docMk/>
            <pc:sldMk cId="3138133584" sldId="260"/>
            <ac:spMk id="3" creationId="{BB3DA40C-3B85-5144-BF43-190DAEB0A3DB}"/>
          </ac:spMkLst>
        </pc:spChg>
        <pc:spChg chg="mod">
          <ac:chgData name="聖惠 黃" userId="06917d812d6a0707" providerId="LiveId" clId="{6EABD8DB-545B-4F6C-B0E9-3DCF474E03DD}" dt="2025-03-03T12:22:01.839" v="953" actId="20577"/>
          <ac:spMkLst>
            <pc:docMk/>
            <pc:sldMk cId="3138133584" sldId="260"/>
            <ac:spMk id="4" creationId="{9B35EB73-4645-35C5-F3FC-57C74A5AD8FF}"/>
          </ac:spMkLst>
        </pc:spChg>
        <pc:spChg chg="add del mod">
          <ac:chgData name="聖惠 黃" userId="06917d812d6a0707" providerId="LiveId" clId="{6EABD8DB-545B-4F6C-B0E9-3DCF474E03DD}" dt="2025-03-03T12:29:02.773" v="999" actId="478"/>
          <ac:spMkLst>
            <pc:docMk/>
            <pc:sldMk cId="3138133584" sldId="260"/>
            <ac:spMk id="11" creationId="{0493C8CF-B063-6E6F-470F-5EF1E245F675}"/>
          </ac:spMkLst>
        </pc:spChg>
        <pc:spChg chg="add del mod">
          <ac:chgData name="聖惠 黃" userId="06917d812d6a0707" providerId="LiveId" clId="{6EABD8DB-545B-4F6C-B0E9-3DCF474E03DD}" dt="2025-03-03T12:29:02.220" v="998" actId="478"/>
          <ac:spMkLst>
            <pc:docMk/>
            <pc:sldMk cId="3138133584" sldId="260"/>
            <ac:spMk id="12" creationId="{48FB94B0-B1A6-0848-24A3-8EF60C5D8AC8}"/>
          </ac:spMkLst>
        </pc:spChg>
        <pc:spChg chg="mod">
          <ac:chgData name="聖惠 黃" userId="06917d812d6a0707" providerId="LiveId" clId="{6EABD8DB-545B-4F6C-B0E9-3DCF474E03DD}" dt="2025-03-03T12:20:52.111" v="891" actId="12788"/>
          <ac:spMkLst>
            <pc:docMk/>
            <pc:sldMk cId="3138133584" sldId="260"/>
            <ac:spMk id="13" creationId="{FCE4B2CF-ADE6-2D2A-82A0-892D428CDB97}"/>
          </ac:spMkLst>
        </pc:spChg>
        <pc:spChg chg="mod">
          <ac:chgData name="聖惠 黃" userId="06917d812d6a0707" providerId="LiveId" clId="{6EABD8DB-545B-4F6C-B0E9-3DCF474E03DD}" dt="2025-03-03T12:28:52.885" v="996" actId="20577"/>
          <ac:spMkLst>
            <pc:docMk/>
            <pc:sldMk cId="3138133584" sldId="260"/>
            <ac:spMk id="15" creationId="{00000000-0000-0000-0000-000000000000}"/>
          </ac:spMkLst>
        </pc:spChg>
        <pc:spChg chg="add del mod">
          <ac:chgData name="聖惠 黃" userId="06917d812d6a0707" providerId="LiveId" clId="{6EABD8DB-545B-4F6C-B0E9-3DCF474E03DD}" dt="2025-03-03T12:29:01.207" v="997" actId="478"/>
          <ac:spMkLst>
            <pc:docMk/>
            <pc:sldMk cId="3138133584" sldId="260"/>
            <ac:spMk id="17" creationId="{74CCE9E6-CE09-845F-1F34-FB9F3E64F01D}"/>
          </ac:spMkLst>
        </pc:spChg>
        <pc:grpChg chg="mod">
          <ac:chgData name="聖惠 黃" userId="06917d812d6a0707" providerId="LiveId" clId="{6EABD8DB-545B-4F6C-B0E9-3DCF474E03DD}" dt="2025-03-03T12:21:02.826" v="905" actId="1035"/>
          <ac:grpSpMkLst>
            <pc:docMk/>
            <pc:sldMk cId="3138133584" sldId="260"/>
            <ac:grpSpMk id="16" creationId="{A5D3188B-A2F6-F5D5-9524-5AD20FC58061}"/>
          </ac:grpSpMkLst>
        </pc:grpChg>
      </pc:sldChg>
      <pc:sldChg chg="del">
        <pc:chgData name="聖惠 黃" userId="06917d812d6a0707" providerId="LiveId" clId="{6EABD8DB-545B-4F6C-B0E9-3DCF474E03DD}" dt="2025-03-03T12:31:06.951" v="1041" actId="2696"/>
        <pc:sldMkLst>
          <pc:docMk/>
          <pc:sldMk cId="36485505" sldId="261"/>
        </pc:sldMkLst>
      </pc:sldChg>
      <pc:sldChg chg="addSp delSp modSp mod">
        <pc:chgData name="聖惠 黃" userId="06917d812d6a0707" providerId="LiveId" clId="{6EABD8DB-545B-4F6C-B0E9-3DCF474E03DD}" dt="2025-03-03T12:56:26.580" v="1516" actId="478"/>
        <pc:sldMkLst>
          <pc:docMk/>
          <pc:sldMk cId="3539854604" sldId="262"/>
        </pc:sldMkLst>
        <pc:spChg chg="mod">
          <ac:chgData name="聖惠 黃" userId="06917d812d6a0707" providerId="LiveId" clId="{6EABD8DB-545B-4F6C-B0E9-3DCF474E03DD}" dt="2025-03-03T12:29:43.662" v="1037"/>
          <ac:spMkLst>
            <pc:docMk/>
            <pc:sldMk cId="3539854604" sldId="262"/>
            <ac:spMk id="15" creationId="{00000000-0000-0000-0000-000000000000}"/>
          </ac:spMkLst>
        </pc:spChg>
        <pc:picChg chg="add del mod">
          <ac:chgData name="聖惠 黃" userId="06917d812d6a0707" providerId="LiveId" clId="{6EABD8DB-545B-4F6C-B0E9-3DCF474E03DD}" dt="2025-03-03T12:56:26.580" v="1516" actId="478"/>
          <ac:picMkLst>
            <pc:docMk/>
            <pc:sldMk cId="3539854604" sldId="262"/>
            <ac:picMk id="4" creationId="{15CAF392-9A3E-9CE0-75CE-18E301EBD0D2}"/>
          </ac:picMkLst>
        </pc:picChg>
      </pc:sldChg>
      <pc:sldChg chg="modSp mod">
        <pc:chgData name="聖惠 黃" userId="06917d812d6a0707" providerId="LiveId" clId="{6EABD8DB-545B-4F6C-B0E9-3DCF474E03DD}" dt="2025-03-03T12:53:01.695" v="1514" actId="20577"/>
        <pc:sldMkLst>
          <pc:docMk/>
          <pc:sldMk cId="2340806097" sldId="263"/>
        </pc:sldMkLst>
        <pc:spChg chg="mod">
          <ac:chgData name="聖惠 黃" userId="06917d812d6a0707" providerId="LiveId" clId="{6EABD8DB-545B-4F6C-B0E9-3DCF474E03DD}" dt="2025-03-03T12:53:01.695" v="1514" actId="20577"/>
          <ac:spMkLst>
            <pc:docMk/>
            <pc:sldMk cId="2340806097" sldId="263"/>
            <ac:spMk id="15" creationId="{00000000-0000-0000-0000-000000000000}"/>
          </ac:spMkLst>
        </pc:spChg>
      </pc:sldChg>
      <pc:sldChg chg="addSp delSp modSp mod">
        <pc:chgData name="聖惠 黃" userId="06917d812d6a0707" providerId="LiveId" clId="{6EABD8DB-545B-4F6C-B0E9-3DCF474E03DD}" dt="2025-03-03T12:25:01.036" v="995" actId="554"/>
        <pc:sldMkLst>
          <pc:docMk/>
          <pc:sldMk cId="483555476" sldId="264"/>
        </pc:sldMkLst>
        <pc:picChg chg="add del mod">
          <ac:chgData name="聖惠 黃" userId="06917d812d6a0707" providerId="LiveId" clId="{6EABD8DB-545B-4F6C-B0E9-3DCF474E03DD}" dt="2025-03-03T12:25:01.036" v="995" actId="554"/>
          <ac:picMkLst>
            <pc:docMk/>
            <pc:sldMk cId="483555476" sldId="264"/>
            <ac:picMk id="11" creationId="{B7B1DCA2-C21D-A920-1D77-3A39EFFE4715}"/>
          </ac:picMkLst>
        </pc:picChg>
        <pc:picChg chg="add del mod">
          <ac:chgData name="聖惠 黃" userId="06917d812d6a0707" providerId="LiveId" clId="{6EABD8DB-545B-4F6C-B0E9-3DCF474E03DD}" dt="2025-03-03T12:25:01.036" v="995" actId="554"/>
          <ac:picMkLst>
            <pc:docMk/>
            <pc:sldMk cId="483555476" sldId="264"/>
            <ac:picMk id="17" creationId="{D996BB1C-F63F-E7B0-0B94-AD394C3BD0DF}"/>
          </ac:picMkLst>
        </pc:picChg>
        <pc:picChg chg="add del mod">
          <ac:chgData name="聖惠 黃" userId="06917d812d6a0707" providerId="LiveId" clId="{6EABD8DB-545B-4F6C-B0E9-3DCF474E03DD}" dt="2025-03-03T12:25:01.036" v="995" actId="554"/>
          <ac:picMkLst>
            <pc:docMk/>
            <pc:sldMk cId="483555476" sldId="264"/>
            <ac:picMk id="19" creationId="{678F36D4-CE1E-3844-8006-83406830372B}"/>
          </ac:picMkLst>
        </pc:picChg>
        <pc:picChg chg="mod">
          <ac:chgData name="聖惠 黃" userId="06917d812d6a0707" providerId="LiveId" clId="{6EABD8DB-545B-4F6C-B0E9-3DCF474E03DD}" dt="2025-03-03T12:24:46.946" v="993" actId="14100"/>
          <ac:picMkLst>
            <pc:docMk/>
            <pc:sldMk cId="483555476" sldId="264"/>
            <ac:picMk id="21" creationId="{0FD52900-DBD7-B975-CF06-5BE13DBC2058}"/>
          </ac:picMkLst>
        </pc:picChg>
        <pc:picChg chg="mod">
          <ac:chgData name="聖惠 黃" userId="06917d812d6a0707" providerId="LiveId" clId="{6EABD8DB-545B-4F6C-B0E9-3DCF474E03DD}" dt="2025-03-03T12:24:30.986" v="987" actId="14100"/>
          <ac:picMkLst>
            <pc:docMk/>
            <pc:sldMk cId="483555476" sldId="264"/>
            <ac:picMk id="28" creationId="{6DE19718-B7DE-4633-CFB4-39E31FE4752D}"/>
          </ac:picMkLst>
        </pc:picChg>
        <pc:picChg chg="mod">
          <ac:chgData name="聖惠 黃" userId="06917d812d6a0707" providerId="LiveId" clId="{6EABD8DB-545B-4F6C-B0E9-3DCF474E03DD}" dt="2025-03-03T12:25:01.036" v="995" actId="554"/>
          <ac:picMkLst>
            <pc:docMk/>
            <pc:sldMk cId="483555476" sldId="264"/>
            <ac:picMk id="30" creationId="{AA3E85AE-F56C-2AFF-9C84-D77075A31CDD}"/>
          </ac:picMkLst>
        </pc:picChg>
        <pc:picChg chg="mod">
          <ac:chgData name="聖惠 黃" userId="06917d812d6a0707" providerId="LiveId" clId="{6EABD8DB-545B-4F6C-B0E9-3DCF474E03DD}" dt="2025-03-03T12:25:01.036" v="995" actId="554"/>
          <ac:picMkLst>
            <pc:docMk/>
            <pc:sldMk cId="483555476" sldId="264"/>
            <ac:picMk id="32" creationId="{0773CFB0-E2F2-965C-79B5-24D3911F818D}"/>
          </ac:picMkLst>
        </pc:picChg>
        <pc:picChg chg="mod">
          <ac:chgData name="聖惠 黃" userId="06917d812d6a0707" providerId="LiveId" clId="{6EABD8DB-545B-4F6C-B0E9-3DCF474E03DD}" dt="2025-03-03T12:24:45.003" v="992" actId="14100"/>
          <ac:picMkLst>
            <pc:docMk/>
            <pc:sldMk cId="483555476" sldId="264"/>
            <ac:picMk id="34" creationId="{3C73A746-5DD0-F85F-AE2F-2D9CB40953AA}"/>
          </ac:picMkLst>
        </pc:picChg>
        <pc:picChg chg="mod">
          <ac:chgData name="聖惠 黃" userId="06917d812d6a0707" providerId="LiveId" clId="{6EABD8DB-545B-4F6C-B0E9-3DCF474E03DD}" dt="2025-03-03T12:24:36.545" v="989" actId="14100"/>
          <ac:picMkLst>
            <pc:docMk/>
            <pc:sldMk cId="483555476" sldId="264"/>
            <ac:picMk id="36" creationId="{B606354F-DE18-982E-A8EB-B48EC62242CC}"/>
          </ac:picMkLst>
        </pc:picChg>
        <pc:picChg chg="mod">
          <ac:chgData name="聖惠 黃" userId="06917d812d6a0707" providerId="LiveId" clId="{6EABD8DB-545B-4F6C-B0E9-3DCF474E03DD}" dt="2025-03-03T12:24:04.992" v="980" actId="14100"/>
          <ac:picMkLst>
            <pc:docMk/>
            <pc:sldMk cId="483555476" sldId="264"/>
            <ac:picMk id="38" creationId="{2DD4BC0B-973D-6B66-3F2A-38BA27244849}"/>
          </ac:picMkLst>
        </pc:picChg>
        <pc:picChg chg="mod">
          <ac:chgData name="聖惠 黃" userId="06917d812d6a0707" providerId="LiveId" clId="{6EABD8DB-545B-4F6C-B0E9-3DCF474E03DD}" dt="2025-03-03T12:23:53.277" v="978" actId="14100"/>
          <ac:picMkLst>
            <pc:docMk/>
            <pc:sldMk cId="483555476" sldId="264"/>
            <ac:picMk id="40" creationId="{0FC1A83B-B72D-F76E-8E84-348486502137}"/>
          </ac:picMkLst>
        </pc:picChg>
        <pc:picChg chg="mod">
          <ac:chgData name="聖惠 黃" userId="06917d812d6a0707" providerId="LiveId" clId="{6EABD8DB-545B-4F6C-B0E9-3DCF474E03DD}" dt="2025-03-03T12:23:44.116" v="975" actId="1076"/>
          <ac:picMkLst>
            <pc:docMk/>
            <pc:sldMk cId="483555476" sldId="264"/>
            <ac:picMk id="42" creationId="{AC2EB022-7957-0D7D-E3EA-A34E3AEC47EB}"/>
          </ac:picMkLst>
        </pc:picChg>
        <pc:picChg chg="mod">
          <ac:chgData name="聖惠 黃" userId="06917d812d6a0707" providerId="LiveId" clId="{6EABD8DB-545B-4F6C-B0E9-3DCF474E03DD}" dt="2025-03-03T12:23:05.028" v="968" actId="14826"/>
          <ac:picMkLst>
            <pc:docMk/>
            <pc:sldMk cId="483555476" sldId="264"/>
            <ac:picMk id="44" creationId="{E3395043-52BE-FDF3-F42C-CBE2D9A5397F}"/>
          </ac:picMkLst>
        </pc:picChg>
        <pc:picChg chg="mod">
          <ac:chgData name="聖惠 黃" userId="06917d812d6a0707" providerId="LiveId" clId="{6EABD8DB-545B-4F6C-B0E9-3DCF474E03DD}" dt="2025-03-03T12:23:09.784" v="969" actId="14826"/>
          <ac:picMkLst>
            <pc:docMk/>
            <pc:sldMk cId="483555476" sldId="264"/>
            <ac:picMk id="46" creationId="{ED5382CC-8F5C-2BC5-69AC-4A3A674C0475}"/>
          </ac:picMkLst>
        </pc:picChg>
      </pc:sldChg>
      <pc:sldChg chg="addSp delSp modSp add del mod">
        <pc:chgData name="聖惠 黃" userId="06917d812d6a0707" providerId="LiveId" clId="{6EABD8DB-545B-4F6C-B0E9-3DCF474E03DD}" dt="2025-03-03T12:56:23.881" v="1515" actId="47"/>
        <pc:sldMkLst>
          <pc:docMk/>
          <pc:sldMk cId="2672114088" sldId="265"/>
        </pc:sldMkLst>
        <pc:spChg chg="add mod">
          <ac:chgData name="聖惠 黃" userId="06917d812d6a0707" providerId="LiveId" clId="{6EABD8DB-545B-4F6C-B0E9-3DCF474E03DD}" dt="2025-03-03T12:32:51.566" v="1111" actId="14100"/>
          <ac:spMkLst>
            <pc:docMk/>
            <pc:sldMk cId="2672114088" sldId="265"/>
            <ac:spMk id="12" creationId="{46546AA6-7F84-2C16-7D34-8B324C7658CE}"/>
          </ac:spMkLst>
        </pc:spChg>
        <pc:spChg chg="add mod">
          <ac:chgData name="聖惠 黃" userId="06917d812d6a0707" providerId="LiveId" clId="{6EABD8DB-545B-4F6C-B0E9-3DCF474E03DD}" dt="2025-03-03T12:32:40.408" v="1108" actId="1582"/>
          <ac:spMkLst>
            <pc:docMk/>
            <pc:sldMk cId="2672114088" sldId="265"/>
            <ac:spMk id="13" creationId="{E3027481-923A-7904-F41F-5111F4A5E613}"/>
          </ac:spMkLst>
        </pc:spChg>
        <pc:spChg chg="mod">
          <ac:chgData name="聖惠 黃" userId="06917d812d6a0707" providerId="LiveId" clId="{6EABD8DB-545B-4F6C-B0E9-3DCF474E03DD}" dt="2025-03-03T12:33:31.013" v="1148" actId="20577"/>
          <ac:spMkLst>
            <pc:docMk/>
            <pc:sldMk cId="2672114088" sldId="265"/>
            <ac:spMk id="15" creationId="{A1181166-CFE2-D05A-91C8-D525E530FA46}"/>
          </ac:spMkLst>
        </pc:spChg>
        <pc:spChg chg="add mod">
          <ac:chgData name="聖惠 黃" userId="06917d812d6a0707" providerId="LiveId" clId="{6EABD8DB-545B-4F6C-B0E9-3DCF474E03DD}" dt="2025-03-03T12:33:09.705" v="1120" actId="1076"/>
          <ac:spMkLst>
            <pc:docMk/>
            <pc:sldMk cId="2672114088" sldId="265"/>
            <ac:spMk id="16" creationId="{3D1A4B48-F714-B08F-C195-7DFAF52384B1}"/>
          </ac:spMkLst>
        </pc:spChg>
        <pc:spChg chg="add mod">
          <ac:chgData name="聖惠 黃" userId="06917d812d6a0707" providerId="LiveId" clId="{6EABD8DB-545B-4F6C-B0E9-3DCF474E03DD}" dt="2025-03-03T12:33:16.937" v="1124" actId="6549"/>
          <ac:spMkLst>
            <pc:docMk/>
            <pc:sldMk cId="2672114088" sldId="265"/>
            <ac:spMk id="17" creationId="{084F7DE9-66BF-B99A-771C-02FF495D9234}"/>
          </ac:spMkLst>
        </pc:spChg>
        <pc:picChg chg="del">
          <ac:chgData name="聖惠 黃" userId="06917d812d6a0707" providerId="LiveId" clId="{6EABD8DB-545B-4F6C-B0E9-3DCF474E03DD}" dt="2025-03-03T12:31:49.198" v="1043" actId="478"/>
          <ac:picMkLst>
            <pc:docMk/>
            <pc:sldMk cId="2672114088" sldId="265"/>
            <ac:picMk id="4" creationId="{8F2B79CE-D2FC-9FD4-FBAA-516599AF35EB}"/>
          </ac:picMkLst>
        </pc:picChg>
        <pc:picChg chg="add mod">
          <ac:chgData name="聖惠 黃" userId="06917d812d6a0707" providerId="LiveId" clId="{6EABD8DB-545B-4F6C-B0E9-3DCF474E03DD}" dt="2025-03-03T12:32:31.842" v="1106" actId="1076"/>
          <ac:picMkLst>
            <pc:docMk/>
            <pc:sldMk cId="2672114088" sldId="265"/>
            <ac:picMk id="11" creationId="{80907391-6C23-6687-7503-9967011396AC}"/>
          </ac:picMkLst>
        </pc:picChg>
      </pc:sldChg>
      <pc:sldChg chg="addSp delSp modSp add del mod">
        <pc:chgData name="聖惠 黃" userId="06917d812d6a0707" providerId="LiveId" clId="{6EABD8DB-545B-4F6C-B0E9-3DCF474E03DD}" dt="2025-03-03T12:56:23.881" v="1515" actId="47"/>
        <pc:sldMkLst>
          <pc:docMk/>
          <pc:sldMk cId="2048926025" sldId="266"/>
        </pc:sldMkLst>
        <pc:spChg chg="add del">
          <ac:chgData name="聖惠 黃" userId="06917d812d6a0707" providerId="LiveId" clId="{6EABD8DB-545B-4F6C-B0E9-3DCF474E03DD}" dt="2025-03-03T12:43:47.678" v="1200" actId="22"/>
          <ac:spMkLst>
            <pc:docMk/>
            <pc:sldMk cId="2048926025" sldId="266"/>
            <ac:spMk id="4" creationId="{C2C5B47B-764C-A955-486D-6189A3474B66}"/>
          </ac:spMkLst>
        </pc:spChg>
        <pc:spChg chg="del">
          <ac:chgData name="聖惠 黃" userId="06917d812d6a0707" providerId="LiveId" clId="{6EABD8DB-545B-4F6C-B0E9-3DCF474E03DD}" dt="2025-03-03T12:43:54.834" v="1202" actId="478"/>
          <ac:spMkLst>
            <pc:docMk/>
            <pc:sldMk cId="2048926025" sldId="266"/>
            <ac:spMk id="12" creationId="{E16E733E-D41D-A1EA-0924-9ECD80279406}"/>
          </ac:spMkLst>
        </pc:spChg>
        <pc:spChg chg="del">
          <ac:chgData name="聖惠 黃" userId="06917d812d6a0707" providerId="LiveId" clId="{6EABD8DB-545B-4F6C-B0E9-3DCF474E03DD}" dt="2025-03-03T12:43:57.208" v="1204" actId="478"/>
          <ac:spMkLst>
            <pc:docMk/>
            <pc:sldMk cId="2048926025" sldId="266"/>
            <ac:spMk id="13" creationId="{FDD8CA9F-6761-6AC3-DD50-9FEFE86CAF2C}"/>
          </ac:spMkLst>
        </pc:spChg>
        <pc:spChg chg="mod">
          <ac:chgData name="聖惠 黃" userId="06917d812d6a0707" providerId="LiveId" clId="{6EABD8DB-545B-4F6C-B0E9-3DCF474E03DD}" dt="2025-03-03T12:45:13.914" v="1285" actId="20577"/>
          <ac:spMkLst>
            <pc:docMk/>
            <pc:sldMk cId="2048926025" sldId="266"/>
            <ac:spMk id="15" creationId="{0542EAA1-D9A1-E6E5-AABF-EEEEEDB974AA}"/>
          </ac:spMkLst>
        </pc:spChg>
        <pc:spChg chg="del">
          <ac:chgData name="聖惠 黃" userId="06917d812d6a0707" providerId="LiveId" clId="{6EABD8DB-545B-4F6C-B0E9-3DCF474E03DD}" dt="2025-03-03T12:43:54.834" v="1202" actId="478"/>
          <ac:spMkLst>
            <pc:docMk/>
            <pc:sldMk cId="2048926025" sldId="266"/>
            <ac:spMk id="16" creationId="{E6CF4779-E4FA-6D78-3807-FEB176DFB377}"/>
          </ac:spMkLst>
        </pc:spChg>
        <pc:spChg chg="del">
          <ac:chgData name="聖惠 黃" userId="06917d812d6a0707" providerId="LiveId" clId="{6EABD8DB-545B-4F6C-B0E9-3DCF474E03DD}" dt="2025-03-03T12:43:54.834" v="1202" actId="478"/>
          <ac:spMkLst>
            <pc:docMk/>
            <pc:sldMk cId="2048926025" sldId="266"/>
            <ac:spMk id="17" creationId="{EE1197E4-ECA8-7C50-F9A2-B15DC3372E8C}"/>
          </ac:spMkLst>
        </pc:spChg>
        <pc:picChg chg="del">
          <ac:chgData name="聖惠 黃" userId="06917d812d6a0707" providerId="LiveId" clId="{6EABD8DB-545B-4F6C-B0E9-3DCF474E03DD}" dt="2025-03-03T12:43:55.843" v="1203" actId="478"/>
          <ac:picMkLst>
            <pc:docMk/>
            <pc:sldMk cId="2048926025" sldId="266"/>
            <ac:picMk id="11" creationId="{6E71ED34-5346-50F0-3CC2-D3B4F819CFDE}"/>
          </ac:picMkLst>
        </pc:picChg>
      </pc:sldChg>
      <pc:sldChg chg="addSp modSp add del mod">
        <pc:chgData name="聖惠 黃" userId="06917d812d6a0707" providerId="LiveId" clId="{6EABD8DB-545B-4F6C-B0E9-3DCF474E03DD}" dt="2025-03-03T12:56:23.881" v="1515" actId="47"/>
        <pc:sldMkLst>
          <pc:docMk/>
          <pc:sldMk cId="1829603388" sldId="267"/>
        </pc:sldMkLst>
        <pc:spChg chg="add mod">
          <ac:chgData name="聖惠 黃" userId="06917d812d6a0707" providerId="LiveId" clId="{6EABD8DB-545B-4F6C-B0E9-3DCF474E03DD}" dt="2025-03-03T12:47:18.183" v="1337" actId="1076"/>
          <ac:spMkLst>
            <pc:docMk/>
            <pc:sldMk cId="1829603388" sldId="267"/>
            <ac:spMk id="13" creationId="{E93F86A5-779E-89F8-1292-E4AE9C93FCE2}"/>
          </ac:spMkLst>
        </pc:spChg>
        <pc:spChg chg="mod">
          <ac:chgData name="聖惠 黃" userId="06917d812d6a0707" providerId="LiveId" clId="{6EABD8DB-545B-4F6C-B0E9-3DCF474E03DD}" dt="2025-03-03T12:46:48.904" v="1332" actId="20577"/>
          <ac:spMkLst>
            <pc:docMk/>
            <pc:sldMk cId="1829603388" sldId="267"/>
            <ac:spMk id="15" creationId="{39C9624F-B129-9DA8-12EA-D9371EE8AA6A}"/>
          </ac:spMkLst>
        </pc:spChg>
        <pc:picChg chg="add mod">
          <ac:chgData name="聖惠 黃" userId="06917d812d6a0707" providerId="LiveId" clId="{6EABD8DB-545B-4F6C-B0E9-3DCF474E03DD}" dt="2025-03-03T12:46:34.229" v="1291" actId="1076"/>
          <ac:picMkLst>
            <pc:docMk/>
            <pc:sldMk cId="1829603388" sldId="267"/>
            <ac:picMk id="4" creationId="{6F8CAD1B-32F3-B1DE-78E4-CCDD08291DD4}"/>
          </ac:picMkLst>
        </pc:picChg>
        <pc:picChg chg="add mod">
          <ac:chgData name="聖惠 黃" userId="06917d812d6a0707" providerId="LiveId" clId="{6EABD8DB-545B-4F6C-B0E9-3DCF474E03DD}" dt="2025-03-03T12:46:32.907" v="1290" actId="1076"/>
          <ac:picMkLst>
            <pc:docMk/>
            <pc:sldMk cId="1829603388" sldId="267"/>
            <ac:picMk id="12" creationId="{C6AB3538-D6BE-CA02-0DB8-5641EEB5393E}"/>
          </ac:picMkLst>
        </pc:picChg>
      </pc:sldChg>
      <pc:sldChg chg="addSp delSp modSp add del mod">
        <pc:chgData name="聖惠 黃" userId="06917d812d6a0707" providerId="LiveId" clId="{6EABD8DB-545B-4F6C-B0E9-3DCF474E03DD}" dt="2025-03-03T12:56:23.881" v="1515" actId="47"/>
        <pc:sldMkLst>
          <pc:docMk/>
          <pc:sldMk cId="2790775904" sldId="268"/>
        </pc:sldMkLst>
        <pc:spChg chg="mod ord">
          <ac:chgData name="聖惠 黃" userId="06917d812d6a0707" providerId="LiveId" clId="{6EABD8DB-545B-4F6C-B0E9-3DCF474E03DD}" dt="2025-03-03T12:48:34.990" v="1387" actId="1076"/>
          <ac:spMkLst>
            <pc:docMk/>
            <pc:sldMk cId="2790775904" sldId="268"/>
            <ac:spMk id="13" creationId="{0A697776-0301-9177-8017-B6B327F639E0}"/>
          </ac:spMkLst>
        </pc:spChg>
        <pc:spChg chg="mod">
          <ac:chgData name="聖惠 黃" userId="06917d812d6a0707" providerId="LiveId" clId="{6EABD8DB-545B-4F6C-B0E9-3DCF474E03DD}" dt="2025-03-03T12:48:39.134" v="1390" actId="20577"/>
          <ac:spMkLst>
            <pc:docMk/>
            <pc:sldMk cId="2790775904" sldId="268"/>
            <ac:spMk id="15" creationId="{5A943F00-DA22-97D5-1434-21EDE0A0578D}"/>
          </ac:spMkLst>
        </pc:spChg>
        <pc:picChg chg="del">
          <ac:chgData name="聖惠 黃" userId="06917d812d6a0707" providerId="LiveId" clId="{6EABD8DB-545B-4F6C-B0E9-3DCF474E03DD}" dt="2025-03-03T12:47:44.838" v="1339" actId="478"/>
          <ac:picMkLst>
            <pc:docMk/>
            <pc:sldMk cId="2790775904" sldId="268"/>
            <ac:picMk id="4" creationId="{69726203-EE70-E078-90D0-1E67CE8081F3}"/>
          </ac:picMkLst>
        </pc:picChg>
        <pc:picChg chg="add mod">
          <ac:chgData name="聖惠 黃" userId="06917d812d6a0707" providerId="LiveId" clId="{6EABD8DB-545B-4F6C-B0E9-3DCF474E03DD}" dt="2025-03-03T12:48:34.990" v="1387" actId="1076"/>
          <ac:picMkLst>
            <pc:docMk/>
            <pc:sldMk cId="2790775904" sldId="268"/>
            <ac:picMk id="11" creationId="{A1D970C1-8754-9F62-C294-AD5008C58A2F}"/>
          </ac:picMkLst>
        </pc:picChg>
        <pc:picChg chg="del">
          <ac:chgData name="聖惠 黃" userId="06917d812d6a0707" providerId="LiveId" clId="{6EABD8DB-545B-4F6C-B0E9-3DCF474E03DD}" dt="2025-03-03T12:47:45.372" v="1340" actId="478"/>
          <ac:picMkLst>
            <pc:docMk/>
            <pc:sldMk cId="2790775904" sldId="268"/>
            <ac:picMk id="12" creationId="{7BFD9E96-CDF3-9C49-3AF4-55939A8C4824}"/>
          </ac:picMkLst>
        </pc:picChg>
        <pc:picChg chg="add mod">
          <ac:chgData name="聖惠 黃" userId="06917d812d6a0707" providerId="LiveId" clId="{6EABD8DB-545B-4F6C-B0E9-3DCF474E03DD}" dt="2025-03-03T12:48:36.589" v="1388" actId="1076"/>
          <ac:picMkLst>
            <pc:docMk/>
            <pc:sldMk cId="2790775904" sldId="268"/>
            <ac:picMk id="17" creationId="{6DD79363-EB12-32F8-91F8-24E0159B8278}"/>
          </ac:picMkLst>
        </pc:picChg>
      </pc:sldChg>
      <pc:sldChg chg="add del">
        <pc:chgData name="聖惠 黃" userId="06917d812d6a0707" providerId="LiveId" clId="{6EABD8DB-545B-4F6C-B0E9-3DCF474E03DD}" dt="2025-03-03T12:56:23.881" v="1515" actId="47"/>
        <pc:sldMkLst>
          <pc:docMk/>
          <pc:sldMk cId="2035791426" sldId="269"/>
        </pc:sldMkLst>
      </pc:sldChg>
      <pc:sldChg chg="addSp delSp modSp add del mod">
        <pc:chgData name="聖惠 黃" userId="06917d812d6a0707" providerId="LiveId" clId="{6EABD8DB-545B-4F6C-B0E9-3DCF474E03DD}" dt="2025-03-03T12:56:23.881" v="1515" actId="47"/>
        <pc:sldMkLst>
          <pc:docMk/>
          <pc:sldMk cId="617322746" sldId="270"/>
        </pc:sldMkLst>
        <pc:spChg chg="mod">
          <ac:chgData name="聖惠 黃" userId="06917d812d6a0707" providerId="LiveId" clId="{6EABD8DB-545B-4F6C-B0E9-3DCF474E03DD}" dt="2025-03-03T12:49:30.525" v="1408" actId="14100"/>
          <ac:spMkLst>
            <pc:docMk/>
            <pc:sldMk cId="617322746" sldId="270"/>
            <ac:spMk id="13" creationId="{56AEEE3C-EC6D-B99C-6137-61597E463186}"/>
          </ac:spMkLst>
        </pc:spChg>
        <pc:spChg chg="mod">
          <ac:chgData name="聖惠 黃" userId="06917d812d6a0707" providerId="LiveId" clId="{6EABD8DB-545B-4F6C-B0E9-3DCF474E03DD}" dt="2025-03-03T12:49:59.350" v="1475" actId="20577"/>
          <ac:spMkLst>
            <pc:docMk/>
            <pc:sldMk cId="617322746" sldId="270"/>
            <ac:spMk id="15" creationId="{794C329C-4DE8-A8BF-5B64-036AB245367C}"/>
          </ac:spMkLst>
        </pc:spChg>
        <pc:picChg chg="add del mod ord">
          <ac:chgData name="聖惠 黃" userId="06917d812d6a0707" providerId="LiveId" clId="{6EABD8DB-545B-4F6C-B0E9-3DCF474E03DD}" dt="2025-03-03T12:49:09.110" v="1401" actId="478"/>
          <ac:picMkLst>
            <pc:docMk/>
            <pc:sldMk cId="617322746" sldId="270"/>
            <ac:picMk id="4" creationId="{BA1A1F01-71FE-019D-2392-08960FB73F9C}"/>
          </ac:picMkLst>
        </pc:picChg>
        <pc:picChg chg="del">
          <ac:chgData name="聖惠 黃" userId="06917d812d6a0707" providerId="LiveId" clId="{6EABD8DB-545B-4F6C-B0E9-3DCF474E03DD}" dt="2025-03-03T12:48:55.470" v="1393" actId="478"/>
          <ac:picMkLst>
            <pc:docMk/>
            <pc:sldMk cId="617322746" sldId="270"/>
            <ac:picMk id="11" creationId="{73E90CB4-F9C6-C46B-D17B-BAFF7744D967}"/>
          </ac:picMkLst>
        </pc:picChg>
        <pc:picChg chg="add mod ord">
          <ac:chgData name="聖惠 黃" userId="06917d812d6a0707" providerId="LiveId" clId="{6EABD8DB-545B-4F6C-B0E9-3DCF474E03DD}" dt="2025-03-03T12:49:26.428" v="1406" actId="1076"/>
          <ac:picMkLst>
            <pc:docMk/>
            <pc:sldMk cId="617322746" sldId="270"/>
            <ac:picMk id="16" creationId="{7D0E456F-F000-392A-41D3-6319566A43D6}"/>
          </ac:picMkLst>
        </pc:picChg>
        <pc:picChg chg="del">
          <ac:chgData name="聖惠 黃" userId="06917d812d6a0707" providerId="LiveId" clId="{6EABD8DB-545B-4F6C-B0E9-3DCF474E03DD}" dt="2025-03-03T12:48:55.979" v="1394" actId="478"/>
          <ac:picMkLst>
            <pc:docMk/>
            <pc:sldMk cId="617322746" sldId="270"/>
            <ac:picMk id="17" creationId="{6939F142-F0C0-5874-34A0-113628DFC8F0}"/>
          </ac:picMkLst>
        </pc:picChg>
      </pc:sldChg>
    </pc:docChg>
  </pc:docChgLst>
  <pc:docChgLst>
    <pc:chgData name="聖惠 黃" userId="06917d812d6a0707" providerId="LiveId" clId="{86860EC1-719D-4858-890E-DC638D3C4EC6}"/>
    <pc:docChg chg="undo redo custSel addSld delSld modSld modMainMaster">
      <pc:chgData name="聖惠 黃" userId="06917d812d6a0707" providerId="LiveId" clId="{86860EC1-719D-4858-890E-DC638D3C4EC6}" dt="2024-10-16T18:01:33.754" v="976" actId="20577"/>
      <pc:docMkLst>
        <pc:docMk/>
      </pc:docMkLst>
      <pc:sldChg chg="addSp delSp modSp mod modNotesTx">
        <pc:chgData name="聖惠 黃" userId="06917d812d6a0707" providerId="LiveId" clId="{86860EC1-719D-4858-890E-DC638D3C4EC6}" dt="2024-10-16T18:01:33.754" v="976" actId="20577"/>
        <pc:sldMkLst>
          <pc:docMk/>
          <pc:sldMk cId="0" sldId="256"/>
        </pc:sldMkLst>
      </pc:sldChg>
      <pc:sldChg chg="delSp modSp mod modNotesTx">
        <pc:chgData name="聖惠 黃" userId="06917d812d6a0707" providerId="LiveId" clId="{86860EC1-719D-4858-890E-DC638D3C4EC6}" dt="2024-10-16T18:01:30.476" v="975" actId="20577"/>
        <pc:sldMkLst>
          <pc:docMk/>
          <pc:sldMk cId="0" sldId="257"/>
        </pc:sldMkLst>
      </pc:sldChg>
      <pc:sldChg chg="del">
        <pc:chgData name="聖惠 黃" userId="06917d812d6a0707" providerId="LiveId" clId="{86860EC1-719D-4858-890E-DC638D3C4EC6}" dt="2024-10-12T15:03:57.740" v="63" actId="47"/>
        <pc:sldMkLst>
          <pc:docMk/>
          <pc:sldMk cId="0" sldId="258"/>
        </pc:sldMkLst>
      </pc:sldChg>
      <pc:sldChg chg="modSp add mod">
        <pc:chgData name="聖惠 黃" userId="06917d812d6a0707" providerId="LiveId" clId="{86860EC1-719D-4858-890E-DC638D3C4EC6}" dt="2024-10-14T05:50:56.829" v="815" actId="20577"/>
        <pc:sldMkLst>
          <pc:docMk/>
          <pc:sldMk cId="869762106" sldId="258"/>
        </pc:sldMkLst>
      </pc:sldChg>
      <pc:sldChg chg="del">
        <pc:chgData name="聖惠 黃" userId="06917d812d6a0707" providerId="LiveId" clId="{86860EC1-719D-4858-890E-DC638D3C4EC6}" dt="2024-10-12T15:03:58.556" v="64" actId="47"/>
        <pc:sldMkLst>
          <pc:docMk/>
          <pc:sldMk cId="0" sldId="259"/>
        </pc:sldMkLst>
      </pc:sldChg>
      <pc:sldChg chg="modSp add mod">
        <pc:chgData name="聖惠 黃" userId="06917d812d6a0707" providerId="LiveId" clId="{86860EC1-719D-4858-890E-DC638D3C4EC6}" dt="2024-10-13T18:33:07.883" v="627" actId="20577"/>
        <pc:sldMkLst>
          <pc:docMk/>
          <pc:sldMk cId="2735841305" sldId="259"/>
        </pc:sldMkLst>
      </pc:sldChg>
      <pc:sldChg chg="del">
        <pc:chgData name="聖惠 黃" userId="06917d812d6a0707" providerId="LiveId" clId="{86860EC1-719D-4858-890E-DC638D3C4EC6}" dt="2024-10-12T15:03:59.060" v="65" actId="47"/>
        <pc:sldMkLst>
          <pc:docMk/>
          <pc:sldMk cId="0" sldId="260"/>
        </pc:sldMkLst>
      </pc:sldChg>
      <pc:sldChg chg="addSp delSp modSp add mod">
        <pc:chgData name="聖惠 黃" userId="06917d812d6a0707" providerId="LiveId" clId="{86860EC1-719D-4858-890E-DC638D3C4EC6}" dt="2024-10-13T18:18:42.621" v="556" actId="12788"/>
        <pc:sldMkLst>
          <pc:docMk/>
          <pc:sldMk cId="3138133584" sldId="260"/>
        </pc:sldMkLst>
      </pc:sldChg>
      <pc:sldChg chg="del">
        <pc:chgData name="聖惠 黃" userId="06917d812d6a0707" providerId="LiveId" clId="{86860EC1-719D-4858-890E-DC638D3C4EC6}" dt="2024-10-12T15:03:59.574" v="66" actId="47"/>
        <pc:sldMkLst>
          <pc:docMk/>
          <pc:sldMk cId="0" sldId="261"/>
        </pc:sldMkLst>
      </pc:sldChg>
      <pc:sldChg chg="addSp delSp modSp add mod">
        <pc:chgData name="聖惠 黃" userId="06917d812d6a0707" providerId="LiveId" clId="{86860EC1-719D-4858-890E-DC638D3C4EC6}" dt="2024-10-13T18:27:28.162" v="581" actId="20577"/>
        <pc:sldMkLst>
          <pc:docMk/>
          <pc:sldMk cId="36485505" sldId="261"/>
        </pc:sldMkLst>
      </pc:sldChg>
      <pc:sldChg chg="del">
        <pc:chgData name="聖惠 黃" userId="06917d812d6a0707" providerId="LiveId" clId="{86860EC1-719D-4858-890E-DC638D3C4EC6}" dt="2024-10-12T15:04:00.487" v="67" actId="47"/>
        <pc:sldMkLst>
          <pc:docMk/>
          <pc:sldMk cId="0" sldId="262"/>
        </pc:sldMkLst>
      </pc:sldChg>
      <pc:sldChg chg="addSp delSp modSp add mod">
        <pc:chgData name="聖惠 黃" userId="06917d812d6a0707" providerId="LiveId" clId="{86860EC1-719D-4858-890E-DC638D3C4EC6}" dt="2024-10-16T10:26:18.295" v="970" actId="20577"/>
        <pc:sldMkLst>
          <pc:docMk/>
          <pc:sldMk cId="3539854604" sldId="262"/>
        </pc:sldMkLst>
      </pc:sldChg>
      <pc:sldChg chg="del">
        <pc:chgData name="聖惠 黃" userId="06917d812d6a0707" providerId="LiveId" clId="{86860EC1-719D-4858-890E-DC638D3C4EC6}" dt="2024-10-12T15:04:01.029" v="68" actId="47"/>
        <pc:sldMkLst>
          <pc:docMk/>
          <pc:sldMk cId="0" sldId="263"/>
        </pc:sldMkLst>
      </pc:sldChg>
      <pc:sldChg chg="modSp add mod">
        <pc:chgData name="聖惠 黃" userId="06917d812d6a0707" providerId="LiveId" clId="{86860EC1-719D-4858-890E-DC638D3C4EC6}" dt="2024-10-13T18:27:43.791" v="582" actId="207"/>
        <pc:sldMkLst>
          <pc:docMk/>
          <pc:sldMk cId="2340806097" sldId="263"/>
        </pc:sldMkLst>
      </pc:sldChg>
      <pc:sldChg chg="del">
        <pc:chgData name="聖惠 黃" userId="06917d812d6a0707" providerId="LiveId" clId="{86860EC1-719D-4858-890E-DC638D3C4EC6}" dt="2024-10-12T15:04:01.707" v="69" actId="47"/>
        <pc:sldMkLst>
          <pc:docMk/>
          <pc:sldMk cId="0" sldId="264"/>
        </pc:sldMkLst>
      </pc:sldChg>
      <pc:sldChg chg="addSp delSp modSp add mod">
        <pc:chgData name="聖惠 黃" userId="06917d812d6a0707" providerId="LiveId" clId="{86860EC1-719D-4858-890E-DC638D3C4EC6}" dt="2024-10-14T05:48:35.444" v="799" actId="553"/>
        <pc:sldMkLst>
          <pc:docMk/>
          <pc:sldMk cId="483555476" sldId="264"/>
        </pc:sldMkLst>
      </pc:sldChg>
      <pc:sldChg chg="del">
        <pc:chgData name="聖惠 黃" userId="06917d812d6a0707" providerId="LiveId" clId="{86860EC1-719D-4858-890E-DC638D3C4EC6}" dt="2024-10-12T15:04:02.142" v="70" actId="47"/>
        <pc:sldMkLst>
          <pc:docMk/>
          <pc:sldMk cId="291341678" sldId="265"/>
        </pc:sldMkLst>
      </pc:sldChg>
      <pc:sldChg chg="del">
        <pc:chgData name="聖惠 黃" userId="06917d812d6a0707" providerId="LiveId" clId="{86860EC1-719D-4858-890E-DC638D3C4EC6}" dt="2024-10-12T15:04:02.924" v="71" actId="47"/>
        <pc:sldMkLst>
          <pc:docMk/>
          <pc:sldMk cId="2489023971" sldId="266"/>
        </pc:sldMkLst>
      </pc:sldChg>
      <pc:sldChg chg="del">
        <pc:chgData name="聖惠 黃" userId="06917d812d6a0707" providerId="LiveId" clId="{86860EC1-719D-4858-890E-DC638D3C4EC6}" dt="2024-10-12T15:04:03.493" v="72" actId="47"/>
        <pc:sldMkLst>
          <pc:docMk/>
          <pc:sldMk cId="0" sldId="267"/>
        </pc:sldMkLst>
      </pc:sldChg>
      <pc:sldChg chg="del">
        <pc:chgData name="聖惠 黃" userId="06917d812d6a0707" providerId="LiveId" clId="{86860EC1-719D-4858-890E-DC638D3C4EC6}" dt="2024-10-12T15:04:06.466" v="73" actId="47"/>
        <pc:sldMkLst>
          <pc:docMk/>
          <pc:sldMk cId="0" sldId="268"/>
        </pc:sldMkLst>
      </pc:sldChg>
      <pc:sldMasterChg chg="modSldLayout">
        <pc:chgData name="聖惠 黃" userId="06917d812d6a0707" providerId="LiveId" clId="{86860EC1-719D-4858-890E-DC638D3C4EC6}" dt="2024-10-13T16:42:03.944" v="205" actId="404"/>
        <pc:sldMasterMkLst>
          <pc:docMk/>
          <pc:sldMasterMk cId="0" sldId="2147483648"/>
        </pc:sldMasterMkLst>
        <pc:sldLayoutChg chg="modSp mod">
          <pc:chgData name="聖惠 黃" userId="06917d812d6a0707" providerId="LiveId" clId="{86860EC1-719D-4858-890E-DC638D3C4EC6}" dt="2024-10-13T16:42:03.944" v="205" actId="404"/>
          <pc:sldLayoutMkLst>
            <pc:docMk/>
            <pc:sldMasterMk cId="0" sldId="2147483648"/>
            <pc:sldLayoutMk cId="0" sldId="214748365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40CB4-A61A-4A81-8442-462DE54FE090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BBB92-4273-48B2-B174-BB76CC1F49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39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BBB92-4273-48B2-B174-BB76CC1F49B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10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BBB92-4273-48B2-B174-BB76CC1F49B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355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BBB92-4273-48B2-B174-BB76CC1F49B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562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561E-5319-4A11-995A-A64CA1459894}" type="datetime1">
              <a:rPr lang="en-US" altLang="zh-TW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5F30-7DDE-4981-8A0D-DB164793E251}" type="datetime1">
              <a:rPr lang="en-US" altLang="zh-TW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513-1CDB-45FA-BA0E-44673AF8FBAB}" type="datetime1">
              <a:rPr lang="en-US" altLang="zh-TW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6398-CA01-428D-AB78-ED8B2CDE934C}" type="datetime1">
              <a:rPr lang="en-US" altLang="zh-TW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DA49-1768-40EA-90BB-304495A69305}" type="datetime1">
              <a:rPr lang="en-US" altLang="zh-TW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E00F-565B-4E1B-9DAD-0FEEA2D3B56D}" type="datetime1">
              <a:rPr lang="en-US" altLang="zh-TW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4CE5-F5F9-4097-8EDB-9801DB8B7507}" type="datetime1">
              <a:rPr lang="en-US" altLang="zh-TW" smtClean="0"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0E83-AD86-4B83-996A-BB903A8E74A2}" type="datetime1">
              <a:rPr lang="en-US" altLang="zh-TW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BA80-DC9D-4306-8959-7EB577FD790F}" type="datetime1">
              <a:rPr lang="en-US" altLang="zh-TW" smtClean="0"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621000" y="9639300"/>
            <a:ext cx="2133600" cy="365125"/>
          </a:xfr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23C5-CC03-4C3D-87F6-BD861490A9B6}" type="datetime1">
              <a:rPr lang="en-US" altLang="zh-TW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CCD7-71F2-4C57-8A2F-2495DD248CB6}" type="datetime1">
              <a:rPr lang="en-US" altLang="zh-TW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909C8-9D3D-480A-BE6E-85B31C680F95}" type="datetime1">
              <a:rPr lang="en-US" altLang="zh-TW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5">
            <a:extLst>
              <a:ext uri="{FF2B5EF4-FFF2-40B4-BE49-F238E27FC236}">
                <a16:creationId xmlns:a16="http://schemas.microsoft.com/office/drawing/2014/main" id="{4EE5EA56-4FDE-7D91-4B4F-77C9ECDD8B59}"/>
              </a:ext>
            </a:extLst>
          </p:cNvPr>
          <p:cNvGrpSpPr/>
          <p:nvPr/>
        </p:nvGrpSpPr>
        <p:grpSpPr>
          <a:xfrm>
            <a:off x="1028700" y="990600"/>
            <a:ext cx="16230600" cy="8305800"/>
            <a:chOff x="0" y="0"/>
            <a:chExt cx="4274726" cy="1718953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4F18643-4FA7-164B-A1B9-9A4E7FEE345F}"/>
                </a:ext>
              </a:extLst>
            </p:cNvPr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7260C36A-B910-2BCE-4110-A20A6D4E0180}"/>
                </a:ext>
              </a:extLst>
            </p:cNvPr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48513" y="4410092"/>
            <a:ext cx="17990969" cy="11144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altLang="zh-TW" sz="7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edoka"/>
              </a:rPr>
              <a:t>Linear Regression</a:t>
            </a:r>
            <a:endParaRPr lang="en-US" sz="7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Fredoka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190453" y="3487333"/>
            <a:ext cx="9907094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4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unito Bold"/>
              </a:rPr>
              <a:t>Assignment </a:t>
            </a:r>
            <a:r>
              <a:rPr lang="en-US" altLang="zh-TW" sz="4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unito Bold"/>
              </a:rPr>
              <a:t>3</a:t>
            </a:r>
            <a:endParaRPr lang="en-US" sz="4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Nunito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657847" y="8191500"/>
            <a:ext cx="6972300" cy="984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4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sz="3200" dirty="0">
                <a:sym typeface="Nunito"/>
              </a:rPr>
              <a:t>陳國恩</a:t>
            </a:r>
            <a:endParaRPr lang="en-US" sz="3200" dirty="0">
              <a:sym typeface="Nunito"/>
            </a:endParaRPr>
          </a:p>
          <a:p>
            <a:r>
              <a:rPr lang="en-US" sz="3200" dirty="0">
                <a:sym typeface="Nunito"/>
              </a:rPr>
              <a:t>202</a:t>
            </a:r>
            <a:r>
              <a:rPr lang="en-US" altLang="zh-TW" sz="3200" dirty="0">
                <a:sym typeface="Nunito"/>
              </a:rPr>
              <a:t>5</a:t>
            </a:r>
            <a:r>
              <a:rPr lang="en-US" sz="3200" dirty="0">
                <a:sym typeface="Nunito"/>
              </a:rPr>
              <a:t> Machine Learning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93B56E3-16E4-A8F1-8775-0159A65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>
            <a:grpSpLocks noGrp="1" noUngrp="1" noRot="1" noMove="1" noResize="1"/>
          </p:cNvGrpSpPr>
          <p:nvPr/>
        </p:nvGrpSpPr>
        <p:grpSpPr>
          <a:xfrm>
            <a:off x="1028700" y="1505943"/>
            <a:ext cx="16230600" cy="8238413"/>
            <a:chOff x="0" y="0"/>
            <a:chExt cx="4274726" cy="1718953"/>
          </a:xfrm>
        </p:grpSpPr>
        <p:sp>
          <p:nvSpPr>
            <p:cNvPr id="6" name="Freeform 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7" name="TextBox 7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>
            <a:grpSpLocks noGrp="1" noUngrp="1" noRot="1" noMove="1" noResize="1"/>
          </p:cNvGrpSpPr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TextBox 10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543721" y="904875"/>
            <a:ext cx="9200557" cy="109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altLang="zh-TW" sz="6607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6607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Fredoka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246042" y="3205755"/>
            <a:ext cx="14517958" cy="1209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zh-TW" altLang="en-US" sz="3600" dirty="0"/>
              <a:t>本次作業將會要求同學們實作</a:t>
            </a:r>
            <a:r>
              <a:rPr lang="en-US" altLang="zh-TW" sz="3600" dirty="0"/>
              <a:t>Linear Regression</a:t>
            </a:r>
            <a:r>
              <a:rPr lang="zh-TW" altLang="en-US" sz="3600" dirty="0"/>
              <a:t>，練習如何找出在二維空間資料上的回歸直線。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Nunito Bold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92351D1-8FAC-BA7B-8CA3-1FE03A9B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>
            <a:grpSpLocks noGrp="1" noUngrp="1" noRot="1" noMove="1" noResize="1"/>
          </p:cNvGrpSpPr>
          <p:nvPr/>
        </p:nvGrpSpPr>
        <p:grpSpPr>
          <a:xfrm>
            <a:off x="1028700" y="1505943"/>
            <a:ext cx="16230600" cy="8238413"/>
            <a:chOff x="0" y="0"/>
            <a:chExt cx="4274726" cy="1718953"/>
          </a:xfrm>
        </p:grpSpPr>
        <p:sp>
          <p:nvSpPr>
            <p:cNvPr id="6" name="Freeform 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7" name="TextBox 7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>
            <a:grpSpLocks noGrp="1" noUngrp="1" noRot="1" noMove="1" noResize="1"/>
          </p:cNvGrpSpPr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TextBox 10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543721" y="904875"/>
            <a:ext cx="9200557" cy="109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altLang="zh-TW" sz="6607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sz="6607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Fredok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5"/>
              <p:cNvSpPr txBox="1"/>
              <p:nvPr/>
            </p:nvSpPr>
            <p:spPr>
              <a:xfrm>
                <a:off x="2246042" y="3205755"/>
                <a:ext cx="14517958" cy="1190262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457200" indent="-457200">
                  <a:lnSpc>
                    <a:spcPts val="4899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Nunito Bold"/>
                  </a:rPr>
                  <a:t>本次作業有</a:t>
                </a:r>
                <a:r>
                  <a:rPr lang="en-US" altLang="zh-TW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Nunito Bold"/>
                  </a:rPr>
                  <a:t>3</a:t>
                </a:r>
                <a:r>
                  <a:rPr lang="zh-TW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Nunito Bold"/>
                  </a:rPr>
                  <a:t>個資料集，資料集為純文字檔，資料範圍為</a:t>
                </a:r>
                <a14:m>
                  <m:oMath xmlns:m="http://schemas.openxmlformats.org/officeDocument/2006/math">
                    <m:r>
                      <a:rPr lang="en-US" altLang="zh-TW" sz="3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Nunito Bold"/>
                      </a:rPr>
                      <m:t>−</m:t>
                    </m:r>
                    <m:r>
                      <a:rPr lang="en-US" altLang="zh-TW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Nunito Bold"/>
                      </a:rPr>
                      <m:t>100</m:t>
                    </m:r>
                    <m:r>
                      <a:rPr lang="en-US" altLang="zh-TW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Nunito Bold"/>
                      </a:rPr>
                      <m:t>≤</m:t>
                    </m:r>
                    <m:r>
                      <a:rPr lang="en-US" altLang="zh-TW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Nunito Bold"/>
                      </a:rPr>
                      <m:t>𝑥</m:t>
                    </m:r>
                    <m:r>
                      <a:rPr lang="en-US" altLang="zh-TW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Nunito Bold"/>
                      </a:rPr>
                      <m:t>,</m:t>
                    </m:r>
                    <m:r>
                      <a:rPr lang="en-US" altLang="zh-TW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Nunito Bold"/>
                      </a:rPr>
                      <m:t>𝑦</m:t>
                    </m:r>
                    <m:r>
                      <a:rPr lang="en-US" altLang="zh-TW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Nunito Bold"/>
                      </a:rPr>
                      <m:t>≤100</m:t>
                    </m:r>
                  </m:oMath>
                </a14:m>
                <a:r>
                  <a:rPr lang="zh-TW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Nunito Bold"/>
                  </a:rPr>
                  <a:t>。</a:t>
                </a:r>
                <a:endParaRPr lang="en-US" altLang="zh-TW" sz="3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Nunito Bold"/>
                </a:endParaRPr>
              </a:p>
              <a:p>
                <a:pPr marL="914400" lvl="1" indent="-457200">
                  <a:lnSpc>
                    <a:spcPts val="4899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800" b="1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Data_1.txt ~ data_3.txt</a:t>
                </a:r>
                <a:r>
                  <a:rPr lang="zh-TW" altLang="en-US" sz="2800" b="1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 </a:t>
                </a:r>
                <a:r>
                  <a:rPr lang="zh-TW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Nunito Bold"/>
                  </a:rPr>
                  <a:t>中各含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Nunito Bold"/>
                  </a:rPr>
                  <a:t>20</a:t>
                </a:r>
                <a:r>
                  <a:rPr lang="zh-TW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Nunito Bold"/>
                  </a:rPr>
                  <a:t>筆資料</a:t>
                </a:r>
                <a:r>
                  <a:rPr lang="zh-TW" altLang="en-US" sz="28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。</a:t>
                </a:r>
                <a:endParaRPr lang="en-US" altLang="zh-TW" sz="3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Nunito Bold"/>
                </a:endParaRPr>
              </a:p>
            </p:txBody>
          </p:sp>
        </mc:Choice>
        <mc:Fallback xmlns="">
          <p:sp>
            <p:nvSpPr>
              <p:cNvPr id="15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042" y="3205755"/>
                <a:ext cx="14517958" cy="1190262"/>
              </a:xfrm>
              <a:prstGeom prst="rect">
                <a:avLst/>
              </a:prstGeom>
              <a:blipFill>
                <a:blip r:embed="rId2"/>
                <a:stretch>
                  <a:fillRect l="-1595" t="-4615" b="-174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92351D1-8FAC-BA7B-8CA3-1FE03A9B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B35EB73-4645-35C5-F3FC-57C74A5AD8FF}"/>
              </a:ext>
            </a:extLst>
          </p:cNvPr>
          <p:cNvSpPr txBox="1"/>
          <p:nvPr/>
        </p:nvSpPr>
        <p:spPr>
          <a:xfrm>
            <a:off x="2599596" y="5625149"/>
            <a:ext cx="654976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Linear Regression</a:t>
            </a:r>
          </a:p>
          <a:p>
            <a:r>
              <a:rPr lang="en-US" altLang="zh-TW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zh-TW" alt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├──── </a:t>
            </a:r>
            <a:r>
              <a:rPr lang="en-US" altLang="zh-TW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data_1.txt</a:t>
            </a:r>
          </a:p>
          <a:p>
            <a:r>
              <a:rPr lang="en-US" altLang="zh-TW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zh-TW" alt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│</a:t>
            </a:r>
            <a:endParaRPr lang="en-US" altLang="zh-TW" sz="24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TW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zh-TW" alt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├──── </a:t>
            </a:r>
            <a:r>
              <a:rPr lang="en-US" altLang="zh-TW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data_2.txt</a:t>
            </a:r>
          </a:p>
          <a:p>
            <a:r>
              <a:rPr lang="en-US" altLang="zh-TW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zh-TW" alt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│</a:t>
            </a:r>
            <a:endParaRPr lang="en-US" altLang="zh-TW" sz="24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TW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zh-TW" alt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├──── </a:t>
            </a:r>
            <a:r>
              <a:rPr lang="en-US" altLang="zh-TW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data_3.txt</a:t>
            </a:r>
            <a:endParaRPr lang="zh-TW" altLang="en-US" sz="24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04043D15-10A8-31AD-35E9-A60E5C427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595" y="5625149"/>
            <a:ext cx="2633683" cy="28800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D9C3039D-DE3C-993F-D64D-2A750262D56B}"/>
              </a:ext>
            </a:extLst>
          </p:cNvPr>
          <p:cNvSpPr/>
          <p:nvPr/>
        </p:nvSpPr>
        <p:spPr>
          <a:xfrm>
            <a:off x="11734800" y="5625149"/>
            <a:ext cx="838200" cy="356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00E9DD1-E8BB-C42D-8D8A-BF983473FC1E}"/>
              </a:ext>
            </a:extLst>
          </p:cNvPr>
          <p:cNvSpPr/>
          <p:nvPr/>
        </p:nvSpPr>
        <p:spPr>
          <a:xfrm>
            <a:off x="12636000" y="5625149"/>
            <a:ext cx="838200" cy="356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98CF23D-A2BD-E1F6-1D3B-972EE2E127DC}"/>
                  </a:ext>
                </a:extLst>
              </p:cNvPr>
              <p:cNvSpPr txBox="1"/>
              <p:nvPr/>
            </p:nvSpPr>
            <p:spPr>
              <a:xfrm>
                <a:off x="11806893" y="4915006"/>
                <a:ext cx="153221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36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TW" sz="36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98CF23D-A2BD-E1F6-1D3B-972EE2E12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6893" y="4915006"/>
                <a:ext cx="153221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13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>
            <a:grpSpLocks noGrp="1" noUngrp="1" noRot="1" noMove="1" noResize="1"/>
          </p:cNvGrpSpPr>
          <p:nvPr/>
        </p:nvGrpSpPr>
        <p:grpSpPr>
          <a:xfrm>
            <a:off x="1028700" y="1505943"/>
            <a:ext cx="16230600" cy="8238413"/>
            <a:chOff x="0" y="0"/>
            <a:chExt cx="4274726" cy="1718953"/>
          </a:xfrm>
        </p:grpSpPr>
        <p:sp>
          <p:nvSpPr>
            <p:cNvPr id="6" name="Freeform 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TextBox 7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>
            <a:grpSpLocks noGrp="1" noUngrp="1" noRot="1" noMove="1" noResize="1"/>
          </p:cNvGrpSpPr>
          <p:nvPr/>
        </p:nvGrpSpPr>
        <p:grpSpPr>
          <a:xfrm>
            <a:off x="4543722" y="687305"/>
            <a:ext cx="9200557" cy="1730229"/>
            <a:chOff x="0" y="0"/>
            <a:chExt cx="2109623" cy="455698"/>
          </a:xfrm>
        </p:grpSpPr>
        <p:sp>
          <p:nvSpPr>
            <p:cNvPr id="9" name="Freeform 9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TextBox 10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543721" y="904875"/>
            <a:ext cx="9200557" cy="109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altLang="zh-TW" sz="6607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6607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Fredoka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246042" y="3205755"/>
            <a:ext cx="9412558" cy="49476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altLang="zh-TW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unito Bold"/>
              </a:rPr>
              <a:t>Sample code</a:t>
            </a:r>
          </a:p>
          <a:p>
            <a:pPr marL="914400" lvl="1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unito Bold"/>
              </a:rPr>
              <a:t>共有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unito Bold"/>
              </a:rPr>
              <a:t>2</a:t>
            </a:r>
            <a:r>
              <a:rPr lang="zh-TW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unito Bold"/>
              </a:rPr>
              <a:t>個程式，</a:t>
            </a:r>
            <a:r>
              <a:rPr lang="en-US" altLang="zh-TW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Linear_Regression.py</a:t>
            </a:r>
            <a:r>
              <a:rPr lang="zh-TW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unito Bold"/>
              </a:rPr>
              <a:t>、</a:t>
            </a:r>
            <a:r>
              <a:rPr lang="en-US" altLang="zh-TW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DataLoader.py</a:t>
            </a:r>
            <a:r>
              <a:rPr lang="zh-TW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unito Bold"/>
              </a:rPr>
              <a:t>。在本次作業中，</a:t>
            </a:r>
            <a:r>
              <a:rPr lang="en-US" altLang="zh-TW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DataLoader.py</a:t>
            </a:r>
            <a:r>
              <a:rPr lang="zh-TW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不需做更動，也不需要執行</a:t>
            </a:r>
            <a:r>
              <a:rPr lang="zh-TW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unito Bold"/>
              </a:rPr>
              <a:t>，同學只需要在</a:t>
            </a:r>
            <a:r>
              <a:rPr lang="en-US" altLang="zh-TW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Linear_Regression.py</a:t>
            </a:r>
            <a:r>
              <a:rPr lang="zh-TW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這兩個程式中實作</a:t>
            </a:r>
            <a:r>
              <a:rPr lang="zh-TW" altLang="en-US" sz="2800" dirty="0">
                <a:latin typeface="+mj-lt"/>
                <a:cs typeface="Times New Roman" panose="02020603050405020304" pitchFamily="18" charset="0"/>
              </a:rPr>
              <a:t>自己的 </a:t>
            </a:r>
            <a:r>
              <a:rPr lang="en-US" altLang="zh-TW" sz="2800" dirty="0">
                <a:latin typeface="+mj-lt"/>
                <a:cs typeface="Times New Roman" panose="02020603050405020304" pitchFamily="18" charset="0"/>
              </a:rPr>
              <a:t>Linear Regression</a:t>
            </a:r>
            <a:r>
              <a:rPr lang="zh-TW" altLang="en-US" sz="2800" dirty="0">
                <a:latin typeface="+mj-lt"/>
                <a:cs typeface="Times New Roman" panose="02020603050405020304" pitchFamily="18" charset="0"/>
              </a:rPr>
              <a:t>。</a:t>
            </a:r>
            <a:endParaRPr lang="en-US" altLang="zh-TW" sz="2800" dirty="0">
              <a:latin typeface="+mj-lt"/>
              <a:cs typeface="Times New Roman" panose="02020603050405020304" pitchFamily="18" charset="0"/>
            </a:endParaRPr>
          </a:p>
          <a:p>
            <a:pPr marL="914400" lvl="1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endParaRPr lang="en-US" altLang="zh-TW" sz="2800" dirty="0">
              <a:latin typeface="+mj-lt"/>
              <a:cs typeface="Times New Roman" panose="02020603050405020304" pitchFamily="18" charset="0"/>
            </a:endParaRPr>
          </a:p>
          <a:p>
            <a:pPr marL="914400" lvl="1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+mj-lt"/>
                <a:cs typeface="Times New Roman" panose="02020603050405020304" pitchFamily="18" charset="0"/>
              </a:rPr>
              <a:t>在執行程式時，需要在</a:t>
            </a:r>
            <a:r>
              <a:rPr lang="en-US" altLang="zh-TW" sz="2800" dirty="0">
                <a:latin typeface="+mj-lt"/>
                <a:cs typeface="Times New Roman" panose="02020603050405020304" pitchFamily="18" charset="0"/>
              </a:rPr>
              <a:t>Terminal</a:t>
            </a:r>
            <a:r>
              <a:rPr lang="zh-TW" altLang="en-US" sz="2800" dirty="0">
                <a:latin typeface="+mj-lt"/>
                <a:cs typeface="Times New Roman" panose="02020603050405020304" pitchFamily="18" charset="0"/>
              </a:rPr>
              <a:t>中打上的指令格式如右 </a:t>
            </a:r>
            <a:r>
              <a:rPr lang="en-US" altLang="zh-TW" sz="2800" dirty="0">
                <a:latin typeface="+mj-lt"/>
                <a:cs typeface="Times New Roman" panose="02020603050405020304" pitchFamily="18" charset="0"/>
              </a:rPr>
              <a:t>:</a:t>
            </a:r>
            <a:r>
              <a:rPr lang="zh-TW" altLang="en-US" sz="2800" dirty="0">
                <a:latin typeface="+mj-lt"/>
                <a:cs typeface="Times New Roman" panose="02020603050405020304" pitchFamily="18" charset="0"/>
              </a:rPr>
              <a:t> </a:t>
            </a:r>
            <a:endParaRPr lang="en-US" altLang="zh-TW" sz="2800" dirty="0">
              <a:latin typeface="+mj-lt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需更換的</a:t>
            </a:r>
            <a:r>
              <a:rPr lang="en-US" altLang="zh-TW" sz="2400" dirty="0" err="1">
                <a:latin typeface="+mj-lt"/>
                <a:cs typeface="Times New Roman" panose="02020603050405020304" pitchFamily="18" charset="0"/>
              </a:rPr>
              <a:t>args</a:t>
            </a:r>
            <a:r>
              <a: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只有</a:t>
            </a:r>
            <a:r>
              <a:rPr lang="en-US" altLang="zh-TW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data_30_1.txt</a:t>
            </a:r>
            <a:r>
              <a: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的部分</a:t>
            </a:r>
            <a:r>
              <a:rPr lang="zh-TW" alt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。</a:t>
            </a:r>
            <a:endParaRPr lang="en-US" sz="2400" dirty="0">
              <a:solidFill>
                <a:srgbClr val="000000"/>
              </a:solidFill>
              <a:latin typeface="+mn-ea"/>
              <a:cs typeface="Times New Roman" panose="02020603050405020304" pitchFamily="18" charset="0"/>
              <a:sym typeface="Nunito Bold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92351D1-8FAC-BA7B-8CA3-1FE03A9B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E19DC79-AEA8-8670-910A-FC3E541C1AA9}"/>
              </a:ext>
            </a:extLst>
          </p:cNvPr>
          <p:cNvSpPr txBox="1"/>
          <p:nvPr/>
        </p:nvSpPr>
        <p:spPr>
          <a:xfrm>
            <a:off x="12120516" y="3760224"/>
            <a:ext cx="513878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Sample codes</a:t>
            </a:r>
            <a:endParaRPr lang="zh-TW" alt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zh-TW" alt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  ├──── </a:t>
            </a:r>
            <a:r>
              <a:rPr lang="en-US" altLang="zh-TW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Linear_Regression.py</a:t>
            </a:r>
          </a:p>
          <a:p>
            <a:r>
              <a:rPr lang="en-US" altLang="zh-TW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  </a:t>
            </a:r>
            <a:r>
              <a:rPr lang="zh-TW" alt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│</a:t>
            </a:r>
            <a:endParaRPr lang="en-US" altLang="zh-TW" sz="24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zh-TW" alt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  ├──── </a:t>
            </a:r>
            <a:r>
              <a:rPr lang="en-US" altLang="zh-TW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DataLoader.py</a:t>
            </a:r>
            <a:endParaRPr lang="zh-TW" altLang="en-US" sz="24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279AC22-B562-C8D3-DA0F-0AB745196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8136" y="7776000"/>
            <a:ext cx="5421163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54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CA109-381D-A578-B768-F5F3B03DB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>
            <a:extLst>
              <a:ext uri="{FF2B5EF4-FFF2-40B4-BE49-F238E27FC236}">
                <a16:creationId xmlns:a16="http://schemas.microsoft.com/office/drawing/2014/main" id="{81ECA2D6-76E1-C9CA-0BE9-B1EE8006EBD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028700" y="1505943"/>
            <a:ext cx="16230600" cy="8238413"/>
            <a:chOff x="0" y="0"/>
            <a:chExt cx="4274726" cy="1718953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EFCFFCA4-5CF9-B23D-BF82-29FD29D6874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A97E9A92-A494-BA6A-050F-2B0B97D8701E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04F7967A-5C50-C8BF-4BE0-4645364AA85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543722" y="687305"/>
            <a:ext cx="9200557" cy="1730229"/>
            <a:chOff x="0" y="0"/>
            <a:chExt cx="2109623" cy="455698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D6A5407-FAC5-F73C-3E4D-B44B09D101B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FD858F6A-5722-7FC3-DE67-B64F15D65C49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B30B7855-7A05-951B-F78D-311F08CA7504}"/>
              </a:ext>
            </a:extLst>
          </p:cNvPr>
          <p:cNvSpPr txBox="1"/>
          <p:nvPr/>
        </p:nvSpPr>
        <p:spPr>
          <a:xfrm>
            <a:off x="4543721" y="904875"/>
            <a:ext cx="9200557" cy="109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altLang="zh-TW" sz="6607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6607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Fredoka"/>
            </a:endParaRP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4B12F387-94B0-7692-7127-6B3813BD2811}"/>
              </a:ext>
            </a:extLst>
          </p:cNvPr>
          <p:cNvSpPr txBox="1"/>
          <p:nvPr/>
        </p:nvSpPr>
        <p:spPr>
          <a:xfrm>
            <a:off x="2246042" y="3205755"/>
            <a:ext cx="14517958" cy="36908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altLang="zh-TW" sz="3600" b="1" dirty="0">
                <a:latin typeface="Consolas" panose="020B0609020204030204" pitchFamily="49" charset="0"/>
                <a:cs typeface="Times New Roman" panose="02020603050405020304" pitchFamily="18" charset="0"/>
              </a:rPr>
              <a:t>DataLoader.py</a:t>
            </a:r>
          </a:p>
          <a:p>
            <a:pPr marL="914400" lvl="1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  <a:sym typeface="Nunito Bold"/>
              </a:rPr>
              <a:t>該程式中只有一個</a:t>
            </a:r>
            <a:r>
              <a:rPr lang="en-US" altLang="zh-TW" sz="2800" b="1" dirty="0" err="1">
                <a:latin typeface="Consolas" panose="020B0609020204030204" pitchFamily="49" charset="0"/>
                <a:cs typeface="Times New Roman" panose="02020603050405020304" pitchFamily="18" charset="0"/>
                <a:sym typeface="Nunito Bold"/>
              </a:rPr>
              <a:t>DataLoader</a:t>
            </a:r>
            <a:r>
              <a:rPr lang="zh-TW" altLang="en-US" sz="28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  <a:sym typeface="Nunito Bold"/>
              </a:rPr>
              <a:t>的</a:t>
            </a:r>
            <a:r>
              <a:rPr lang="en-US" altLang="zh-TW" sz="28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  <a:sym typeface="Nunito Bold"/>
              </a:rPr>
              <a:t>class</a:t>
            </a:r>
            <a:r>
              <a:rPr lang="zh-TW" altLang="en-US" sz="28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  <a:sym typeface="Nunito Bold"/>
              </a:rPr>
              <a:t>，呼叫物件時需傳入一個</a:t>
            </a:r>
            <a:r>
              <a:rPr lang="en-US" altLang="zh-TW" sz="2800" b="1" dirty="0">
                <a:latin typeface="Consolas" panose="020B0609020204030204" pitchFamily="49" charset="0"/>
                <a:cs typeface="Times New Roman" panose="02020603050405020304" pitchFamily="18" charset="0"/>
                <a:sym typeface="Nunito Bold"/>
              </a:rPr>
              <a:t>path</a:t>
            </a:r>
            <a:r>
              <a:rPr lang="zh-TW" altLang="en-US" sz="28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  <a:sym typeface="Nunito Bold"/>
              </a:rPr>
              <a:t>的參數，該</a:t>
            </a:r>
            <a:r>
              <a:rPr lang="en-US" altLang="zh-TW" sz="2800" b="1" dirty="0">
                <a:latin typeface="Consolas" panose="020B0609020204030204" pitchFamily="49" charset="0"/>
                <a:cs typeface="Times New Roman" panose="02020603050405020304" pitchFamily="18" charset="0"/>
                <a:sym typeface="Nunito Bold"/>
              </a:rPr>
              <a:t>path</a:t>
            </a:r>
            <a:r>
              <a:rPr lang="zh-TW" altLang="en-US" sz="2800" dirty="0">
                <a:latin typeface="Consolas" panose="020B0609020204030204" pitchFamily="49" charset="0"/>
                <a:cs typeface="Times New Roman" panose="02020603050405020304" pitchFamily="18" charset="0"/>
                <a:sym typeface="Nunito Bold"/>
              </a:rPr>
              <a:t>即為在</a:t>
            </a:r>
            <a:r>
              <a:rPr lang="en-US" altLang="zh-TW" sz="2800" dirty="0">
                <a:latin typeface="+mj-lt"/>
                <a:cs typeface="Times New Roman" panose="02020603050405020304" pitchFamily="18" charset="0"/>
                <a:sym typeface="Nunito Bold"/>
              </a:rPr>
              <a:t>terminal</a:t>
            </a:r>
            <a:r>
              <a:rPr lang="zh-TW" altLang="en-US" sz="2800" dirty="0">
                <a:latin typeface="+mj-lt"/>
                <a:cs typeface="Times New Roman" panose="02020603050405020304" pitchFamily="18" charset="0"/>
                <a:sym typeface="Nunito Bold"/>
              </a:rPr>
              <a:t>輸入指令時打上的檔案名稱，之後該物件會自動讀取資料。</a:t>
            </a:r>
            <a:endParaRPr lang="en-US" altLang="zh-TW" sz="2800" dirty="0">
              <a:latin typeface="+mj-lt"/>
              <a:cs typeface="Times New Roman" panose="02020603050405020304" pitchFamily="18" charset="0"/>
              <a:sym typeface="Nunito Bold"/>
            </a:endParaRPr>
          </a:p>
          <a:p>
            <a:pPr marL="914400" lvl="1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endParaRPr lang="en-US" altLang="zh-TW" sz="2800" b="1" dirty="0">
              <a:latin typeface="Consolas" panose="020B0609020204030204" pitchFamily="49" charset="0"/>
              <a:cs typeface="Times New Roman" panose="02020603050405020304" pitchFamily="18" charset="0"/>
              <a:sym typeface="Nunito Bold"/>
            </a:endParaRPr>
          </a:p>
          <a:p>
            <a:pPr marL="914400" lvl="1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altLang="zh-TW" sz="2800" b="1" dirty="0" err="1">
                <a:latin typeface="Consolas" panose="020B0609020204030204" pitchFamily="49" charset="0"/>
                <a:cs typeface="Times New Roman" panose="02020603050405020304" pitchFamily="18" charset="0"/>
                <a:sym typeface="Nunito Bold"/>
              </a:rPr>
              <a:t>DataLoader</a:t>
            </a:r>
            <a:r>
              <a:rPr lang="zh-TW" altLang="en-US" sz="28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  <a:sym typeface="Nunito Bold"/>
              </a:rPr>
              <a:t>內只存放著一種資料，</a:t>
            </a:r>
            <a:r>
              <a:rPr lang="en-US" altLang="zh-TW" sz="2800" b="1" dirty="0">
                <a:latin typeface="Consolas" panose="020B0609020204030204" pitchFamily="49" charset="0"/>
                <a:cs typeface="Times New Roman" panose="02020603050405020304" pitchFamily="18" charset="0"/>
                <a:sym typeface="Nunito Bold"/>
              </a:rPr>
              <a:t>data</a:t>
            </a:r>
            <a:r>
              <a:rPr lang="zh-TW" altLang="en-US" sz="2800" b="1" dirty="0">
                <a:latin typeface="Consolas" panose="020B0609020204030204" pitchFamily="49" charset="0"/>
                <a:cs typeface="Times New Roman" panose="02020603050405020304" pitchFamily="18" charset="0"/>
                <a:sym typeface="Nunito Bold"/>
              </a:rPr>
              <a:t>。</a:t>
            </a:r>
            <a:endParaRPr lang="en-US" altLang="zh-TW" sz="2800" b="1" dirty="0">
              <a:latin typeface="+mj-lt"/>
              <a:cs typeface="Times New Roman" panose="02020603050405020304" pitchFamily="18" charset="0"/>
              <a:sym typeface="Nunito Bold"/>
            </a:endParaRPr>
          </a:p>
          <a:p>
            <a:pPr marL="1371600" lvl="2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Consolas" panose="020B0609020204030204" pitchFamily="49" charset="0"/>
                <a:cs typeface="Times New Roman" panose="02020603050405020304" pitchFamily="18" charset="0"/>
                <a:sym typeface="Nunito Bold"/>
              </a:rPr>
              <a:t>data</a:t>
            </a:r>
            <a:r>
              <a: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  <a:sym typeface="Nunito Bold"/>
              </a:rPr>
              <a:t>是一個</a:t>
            </a:r>
            <a:r>
              <a:rPr lang="en-US" altLang="zh-TW" sz="2400" b="1" dirty="0">
                <a:latin typeface="Consolas" panose="020B0609020204030204" pitchFamily="49" charset="0"/>
                <a:cs typeface="Times New Roman" panose="02020603050405020304" pitchFamily="18" charset="0"/>
                <a:sym typeface="Nunito Bold"/>
              </a:rPr>
              <a:t>N</a:t>
            </a:r>
            <a:r>
              <a:rPr lang="en-US" altLang="zh-TW" sz="2400" dirty="0">
                <a:latin typeface="Consolas" panose="020B0609020204030204" pitchFamily="49" charset="0"/>
                <a:cs typeface="Times New Roman" panose="02020603050405020304" pitchFamily="18" charset="0"/>
                <a:sym typeface="Nunito Bold"/>
              </a:rPr>
              <a:t>*</a:t>
            </a:r>
            <a:r>
              <a:rPr lang="en-US" altLang="zh-TW" sz="2400" b="1" dirty="0">
                <a:latin typeface="Consolas" panose="020B0609020204030204" pitchFamily="49" charset="0"/>
                <a:cs typeface="Times New Roman" panose="02020603050405020304" pitchFamily="18" charset="0"/>
                <a:sym typeface="Nunito Bold"/>
              </a:rPr>
              <a:t>2</a:t>
            </a:r>
            <a:r>
              <a: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  <a:sym typeface="Nunito Bold"/>
              </a:rPr>
              <a:t>的</a:t>
            </a:r>
            <a:r>
              <a:rPr lang="en-US" altLang="zh-TW" sz="24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  <a:sym typeface="Nunito Bold"/>
              </a:rPr>
              <a:t>list</a:t>
            </a:r>
            <a:r>
              <a: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  <a:sym typeface="Nunito Bold"/>
              </a:rPr>
              <a:t>，</a:t>
            </a:r>
            <a:r>
              <a:rPr lang="en-US" altLang="zh-TW" sz="2400" b="1" dirty="0">
                <a:latin typeface="Consolas" panose="020B0609020204030204" pitchFamily="49" charset="0"/>
                <a:cs typeface="Times New Roman" panose="02020603050405020304" pitchFamily="18" charset="0"/>
                <a:sym typeface="Nunito Bold"/>
              </a:rPr>
              <a:t>N</a:t>
            </a:r>
            <a:r>
              <a: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  <a:sym typeface="Nunito Bold"/>
              </a:rPr>
              <a:t>是資料的筆數。</a:t>
            </a:r>
            <a:endParaRPr lang="en-US" altLang="zh-TW" sz="2400" dirty="0">
              <a:latin typeface="+mj-lt"/>
              <a:cs typeface="Times New Roman" panose="02020603050405020304" pitchFamily="18" charset="0"/>
              <a:sym typeface="Nunito Bold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45B7348-15D8-E2DC-15E0-F3DFA8087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1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7DAB8-DA41-54EE-6DD2-D9D0D6C0D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>
            <a:extLst>
              <a:ext uri="{FF2B5EF4-FFF2-40B4-BE49-F238E27FC236}">
                <a16:creationId xmlns:a16="http://schemas.microsoft.com/office/drawing/2014/main" id="{63DE1CBC-E67F-BA0D-75F6-81EEDB8BD44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028700" y="1505943"/>
            <a:ext cx="16230600" cy="8238413"/>
            <a:chOff x="0" y="0"/>
            <a:chExt cx="4274726" cy="1718953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9CDC4940-4CFE-2BBF-50D0-A022FB93007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64DCEA8E-CBEF-0859-B0DA-16BBF544B32E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DDAD9DA0-051A-04B0-31DF-DBD1547D536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543722" y="687305"/>
            <a:ext cx="9200557" cy="1730229"/>
            <a:chOff x="0" y="0"/>
            <a:chExt cx="2109623" cy="455698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3423198-767A-440F-FB3E-2CD68AE3ADD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FF546633-3561-C053-E730-B84F7DEDE94E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3FC207DD-096D-E57E-76A5-6CF39D95CE66}"/>
              </a:ext>
            </a:extLst>
          </p:cNvPr>
          <p:cNvSpPr txBox="1"/>
          <p:nvPr/>
        </p:nvSpPr>
        <p:spPr>
          <a:xfrm>
            <a:off x="4543721" y="904875"/>
            <a:ext cx="9200557" cy="109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altLang="zh-TW" sz="6607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6607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Fredok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CD97084C-55EE-83F9-07D9-639D872A211D}"/>
                  </a:ext>
                </a:extLst>
              </p:cNvPr>
              <p:cNvSpPr txBox="1"/>
              <p:nvPr/>
            </p:nvSpPr>
            <p:spPr>
              <a:xfrm>
                <a:off x="2246042" y="3205755"/>
                <a:ext cx="14517958" cy="3686715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457200" indent="-457200">
                  <a:lnSpc>
                    <a:spcPts val="4899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3600" b="1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Linear_Regression.py</a:t>
                </a:r>
              </a:p>
              <a:p>
                <a:pPr marL="914400" lvl="1" indent="-457200">
                  <a:lnSpc>
                    <a:spcPts val="4899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8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  <a:sym typeface="Nunito Bold"/>
                  </a:rPr>
                  <a:t>這支程式只有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  <a:sym typeface="Nunito Bold"/>
                  </a:rPr>
                  <a:t>Linear Regression</a:t>
                </a:r>
                <a:r>
                  <a:rPr lang="zh-TW" altLang="en-US" sz="28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  <a:sym typeface="Nunito Bold"/>
                  </a:rPr>
                  <a:t>一個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  <a:sym typeface="Nunito Bold"/>
                  </a:rPr>
                  <a:t>function</a:t>
                </a:r>
                <a:r>
                  <a:rPr lang="zh-TW" altLang="en-US" sz="28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  <a:sym typeface="Nunito Bold"/>
                  </a:rPr>
                  <a:t>，同學須於程式內空白處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  <a:sym typeface="Nunito Bold"/>
                  </a:rPr>
                  <a:t>(</a:t>
                </a:r>
                <a:r>
                  <a:rPr lang="zh-TW" altLang="en-US" sz="28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  <a:sym typeface="Nunito Bold"/>
                  </a:rPr>
                  <a:t>紅色箭頭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  <a:sym typeface="Nunito Bold"/>
                  </a:rPr>
                  <a:t>)</a:t>
                </a:r>
                <a:r>
                  <a:rPr lang="zh-TW" altLang="en-US" sz="28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  <a:sym typeface="Nunito Bold"/>
                  </a:rPr>
                  <a:t>實做你自己寫的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  <a:sym typeface="Nunito Bold"/>
                  </a:rPr>
                  <a:t>Linear Regression</a:t>
                </a:r>
                <a:r>
                  <a:rPr lang="zh-TW" altLang="en-US" sz="28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  <a:sym typeface="Nunito Bold"/>
                  </a:rPr>
                  <a:t>，並完成作業要求。</a:t>
                </a:r>
                <a:endParaRPr lang="en-US" altLang="zh-TW" sz="2800" dirty="0">
                  <a:solidFill>
                    <a:srgbClr val="000000"/>
                  </a:solidFill>
                  <a:latin typeface="+mj-lt"/>
                  <a:cs typeface="Times New Roman" panose="02020603050405020304" pitchFamily="18" charset="0"/>
                  <a:sym typeface="Nunito Bold"/>
                </a:endParaRPr>
              </a:p>
              <a:p>
                <a:pPr marL="914400" lvl="1" indent="-457200">
                  <a:lnSpc>
                    <a:spcPts val="4899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  <a:sym typeface="Nunito Bold"/>
                  </a:rPr>
                  <a:t>Function</a:t>
                </a:r>
                <a:r>
                  <a:rPr lang="zh-TW" altLang="en-US" sz="28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  <a:sym typeface="Nunito Bold"/>
                  </a:rPr>
                  <a:t>內的</a:t>
                </a:r>
                <a:r>
                  <a:rPr lang="en-US" altLang="zh-TW" sz="2400" b="1" dirty="0">
                    <a:latin typeface="Consolas" panose="020B0609020204030204" pitchFamily="49" charset="0"/>
                    <a:cs typeface="Times New Roman" panose="02020603050405020304" pitchFamily="18" charset="0"/>
                    <a:sym typeface="Nunito Bold"/>
                  </a:rPr>
                  <a:t>weights[1]</a:t>
                </a:r>
                <a:r>
                  <a:rPr lang="zh-TW" altLang="en-US" sz="2400" b="1" dirty="0">
                    <a:latin typeface="Consolas" panose="020B0609020204030204" pitchFamily="49" charset="0"/>
                    <a:cs typeface="Times New Roman" panose="02020603050405020304" pitchFamily="18" charset="0"/>
                    <a:sym typeface="Nunito Bold"/>
                  </a:rPr>
                  <a:t>、</a:t>
                </a:r>
                <a:r>
                  <a:rPr lang="en-US" altLang="zh-TW" sz="2400" b="1" dirty="0">
                    <a:latin typeface="Consolas" panose="020B0609020204030204" pitchFamily="49" charset="0"/>
                    <a:cs typeface="Times New Roman" panose="02020603050405020304" pitchFamily="18" charset="0"/>
                    <a:sym typeface="Nunito Bold"/>
                  </a:rPr>
                  <a:t>[0]</a:t>
                </a:r>
                <a:r>
                  <a:rPr lang="zh-TW" altLang="en-US" sz="2400" b="1" dirty="0">
                    <a:latin typeface="Consolas" panose="020B0609020204030204" pitchFamily="49" charset="0"/>
                    <a:cs typeface="Times New Roman" panose="02020603050405020304" pitchFamily="18" charset="0"/>
                    <a:sym typeface="Nunito Bold"/>
                  </a:rPr>
                  <a:t> </a:t>
                </a:r>
                <a:r>
                  <a:rPr lang="zh-TW" altLang="en-US" sz="28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  <a:sym typeface="Nunito Bold"/>
                  </a:rPr>
                  <a:t>分別對應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Nunito Bold"/>
                      </a:rPr>
                      <m:t>𝑦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Nunito Bold"/>
                      </a:rPr>
                      <m:t>=</m:t>
                    </m:r>
                    <m:sSub>
                      <m:sSubPr>
                        <m:ctrlP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Nunito Bold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Nunito Bold"/>
                          </a:rPr>
                          <m:t>𝑤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Nunito Bold"/>
                          </a:rPr>
                          <m:t>1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Nunito Bold"/>
                      </a:rPr>
                      <m:t>𝑥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Nunito Bold"/>
                      </a:rPr>
                      <m:t>+ </m:t>
                    </m:r>
                    <m:sSub>
                      <m:sSubPr>
                        <m:ctrlP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Nunito Bold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Nunito Bold"/>
                          </a:rPr>
                          <m:t>𝑤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Nunito Bold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TW" altLang="en-US" sz="28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  <a:sym typeface="Nunito Bold"/>
                  </a:rPr>
                  <a:t>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Nunito Bold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Nunito Bold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Nunito Bold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Nunito Bold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zh-TW" altLang="en-US" sz="2800" dirty="0">
                            <a:solidFill>
                              <a:srgbClr val="000000"/>
                            </a:solidFill>
                            <a:latin typeface="+mj-lt"/>
                            <a:cs typeface="Times New Roman" panose="02020603050405020304" pitchFamily="18" charset="0"/>
                            <a:sym typeface="Nunito Bold"/>
                          </a:rPr>
                          <m:t>、</m:t>
                        </m:r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Nunito Bold"/>
                          </a:rPr>
                          <m:t>𝑤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Nunito Bold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cs typeface="Times New Roman" panose="02020603050405020304" pitchFamily="18" charset="0"/>
                    <a:sym typeface="Nunito Bold"/>
                  </a:rPr>
                  <a:t> </a:t>
                </a:r>
                <a:r>
                  <a:rPr lang="zh-TW" altLang="en-US" sz="28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  <a:sym typeface="Nunito Bold"/>
                  </a:rPr>
                  <a:t>，在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  <a:sym typeface="Nunito Bold"/>
                  </a:rPr>
                  <a:t>function</a:t>
                </a:r>
                <a:r>
                  <a:rPr lang="zh-TW" altLang="en-US" sz="28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  <a:sym typeface="Nunito Bold"/>
                  </a:rPr>
                  <a:t>結束後會回傳到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Nunito Bold"/>
                      </a:rPr>
                      <m:t>𝑚𝑎𝑖𝑛</m:t>
                    </m:r>
                    <m:r>
                      <a:rPr lang="en-US" altLang="zh-TW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Nunito Bold"/>
                      </a:rPr>
                      <m:t>()</m:t>
                    </m:r>
                  </m:oMath>
                </a14:m>
                <a:r>
                  <a:rPr lang="zh-TW" altLang="en-US" sz="28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  <a:sym typeface="Nunito Bold"/>
                  </a:rPr>
                  <a:t>裡面進行繪圖。</a:t>
                </a:r>
                <a:endParaRPr lang="en-US" altLang="zh-TW" sz="2800" dirty="0">
                  <a:solidFill>
                    <a:srgbClr val="000000"/>
                  </a:solidFill>
                  <a:latin typeface="+mj-lt"/>
                  <a:cs typeface="Times New Roman" panose="02020603050405020304" pitchFamily="18" charset="0"/>
                  <a:sym typeface="Nunito Bold"/>
                </a:endParaRPr>
              </a:p>
              <a:p>
                <a:pPr marL="914400" lvl="1" indent="-457200">
                  <a:lnSpc>
                    <a:spcPts val="4899"/>
                  </a:lnSpc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  <a:sym typeface="Nunito Bold"/>
                </a:endParaRPr>
              </a:p>
            </p:txBody>
          </p:sp>
        </mc:Choice>
        <mc:Fallback xmlns=""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CD97084C-55EE-83F9-07D9-639D872A2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042" y="3205755"/>
                <a:ext cx="14517958" cy="3686715"/>
              </a:xfrm>
              <a:prstGeom prst="rect">
                <a:avLst/>
              </a:prstGeom>
              <a:blipFill>
                <a:blip r:embed="rId2"/>
                <a:stretch>
                  <a:fillRect l="-1763" t="-2810" r="-8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BFD2E08-BB67-82AF-4FCA-812B75DE4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1310673-0AB9-C707-7D5E-3931B49AF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6335" y="6500515"/>
            <a:ext cx="4488314" cy="2880000"/>
          </a:xfrm>
          <a:prstGeom prst="rect">
            <a:avLst/>
          </a:prstGeom>
        </p:spPr>
      </p:pic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C731C373-B187-9F07-AA9B-9B6D01DE0696}"/>
              </a:ext>
            </a:extLst>
          </p:cNvPr>
          <p:cNvSpPr/>
          <p:nvPr/>
        </p:nvSpPr>
        <p:spPr>
          <a:xfrm rot="10800000">
            <a:off x="13182600" y="8514357"/>
            <a:ext cx="890252" cy="533400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023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>
            <a:grpSpLocks noGrp="1" noUngrp="1" noRot="1" noMove="1" noResize="1"/>
          </p:cNvGrpSpPr>
          <p:nvPr/>
        </p:nvGrpSpPr>
        <p:grpSpPr>
          <a:xfrm>
            <a:off x="1028700" y="1505943"/>
            <a:ext cx="16230600" cy="8238413"/>
            <a:chOff x="0" y="0"/>
            <a:chExt cx="4274726" cy="1718953"/>
          </a:xfrm>
        </p:grpSpPr>
        <p:sp>
          <p:nvSpPr>
            <p:cNvPr id="6" name="Freeform 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TextBox 7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>
            <a:grpSpLocks noGrp="1" noUngrp="1" noRot="1" noMove="1" noResize="1"/>
          </p:cNvGrpSpPr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TextBox 10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altLang="zh-TW" sz="6607" b="1" dirty="0">
                <a:solidFill>
                  <a:srgbClr val="000000"/>
                </a:solidFill>
                <a:latin typeface="Times New Roman" panose="02020603050405020304" pitchFamily="18" charset="0"/>
                <a:ea typeface="Fredoka"/>
                <a:cs typeface="Times New Roman" panose="02020603050405020304" pitchFamily="18" charset="0"/>
                <a:sym typeface="Fredoka"/>
              </a:rPr>
              <a:t>REQUIREMENTS </a:t>
            </a:r>
            <a:endParaRPr lang="en-US" sz="6607" b="1" dirty="0">
              <a:solidFill>
                <a:srgbClr val="000000"/>
              </a:solidFill>
              <a:latin typeface="Times New Roman" panose="02020603050405020304" pitchFamily="18" charset="0"/>
              <a:ea typeface="Fredoka"/>
              <a:cs typeface="Times New Roman" panose="02020603050405020304" pitchFamily="18" charset="0"/>
              <a:sym typeface="Fredok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5"/>
              <p:cNvSpPr txBox="1"/>
              <p:nvPr/>
            </p:nvSpPr>
            <p:spPr>
              <a:xfrm>
                <a:off x="2246042" y="3205755"/>
                <a:ext cx="14517958" cy="308251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marL="457200" indent="-457200">
                  <a:lnSpc>
                    <a:spcPts val="4899"/>
                  </a:lnSpc>
                  <a:buFont typeface="Arial" panose="020B0604020202020204" pitchFamily="34" charset="0"/>
                  <a:buChar char="•"/>
                  <a:defRPr sz="36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zh-TW" altLang="en-US" dirty="0"/>
                  <a:t>共</a:t>
                </a:r>
                <a:r>
                  <a:rPr lang="en-US" altLang="zh-TW" dirty="0"/>
                  <a:t>3</a:t>
                </a:r>
                <a:r>
                  <a:rPr lang="zh-TW" altLang="en-US" dirty="0"/>
                  <a:t>個要求</a:t>
                </a:r>
                <a:r>
                  <a:rPr lang="en-US" altLang="zh-TW" dirty="0"/>
                  <a:t>(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不可使用現成套件</a:t>
                </a:r>
                <a:r>
                  <a:rPr lang="en-US" altLang="zh-TW" dirty="0"/>
                  <a:t>)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zh-TW" altLang="en-US" sz="3200" dirty="0"/>
                  <a:t>實作</a:t>
                </a:r>
                <a:r>
                  <a:rPr lang="en-US" altLang="zh-TW" sz="3200" dirty="0"/>
                  <a:t>Linear Regression</a:t>
                </a:r>
                <a:r>
                  <a:rPr lang="zh-TW" altLang="en-US" sz="3200" dirty="0"/>
                  <a:t>，並以</a:t>
                </a:r>
                <a:r>
                  <a:rPr lang="en-US" altLang="zh-TW" sz="2400" b="1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data_30_1.txt</a:t>
                </a:r>
                <a:r>
                  <a:rPr lang="zh-TW" altLang="en-US" sz="2400" b="1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/>
                  <a:t>~</a:t>
                </a:r>
                <a:r>
                  <a:rPr lang="zh-TW" altLang="en-US" sz="2400" dirty="0"/>
                  <a:t>  </a:t>
                </a:r>
                <a:r>
                  <a:rPr lang="en-US" altLang="zh-TW" sz="2400" b="1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data_30_3.txt</a:t>
                </a:r>
                <a:r>
                  <a:rPr lang="zh-TW" altLang="en-US" sz="3200" dirty="0"/>
                  <a:t>分別做為輸入，並找出他們的回歸直線。</a:t>
                </a:r>
                <a:r>
                  <a:rPr lang="en-US" altLang="zh-TW" sz="3200" dirty="0"/>
                  <a:t>(50%)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zh-TW" altLang="en-US" sz="3200" dirty="0">
                    <a:ea typeface="標楷體" panose="03000509000000000000" pitchFamily="65" charset="-120"/>
                    <a:sym typeface="Nunito Bold"/>
                  </a:rPr>
                  <a:t>算出每個資料集的</a:t>
                </a:r>
                <a:r>
                  <a:rPr lang="en-US" altLang="zh-TW" sz="3200" dirty="0">
                    <a:ea typeface="標楷體" panose="03000509000000000000" pitchFamily="65" charset="-120"/>
                    <a:sym typeface="Nunito Bold"/>
                  </a:rPr>
                  <a:t>in-sample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sym typeface="Nunito Bold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sym typeface="Nunito Bold"/>
                          </a:rPr>
                          <m:t>𝐸</m:t>
                        </m:r>
                      </m:e>
                      <m: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sym typeface="Nunito Bold"/>
                          </a:rPr>
                          <m:t>𝑖𝑛</m:t>
                        </m:r>
                      </m:sub>
                    </m:sSub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sym typeface="Nunito Bold"/>
                      </a:rPr>
                      <m:t>(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sym typeface="Nunito Bold"/>
                      </a:rPr>
                      <m:t>𝑤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sym typeface="Nunito Bold"/>
                      </a:rPr>
                      <m:t>)</m:t>
                    </m:r>
                  </m:oMath>
                </a14:m>
                <a:r>
                  <a:rPr lang="zh-TW" altLang="en-US" sz="3200" dirty="0"/>
                  <a:t>。</a:t>
                </a:r>
                <a:r>
                  <a:rPr lang="en-US" altLang="zh-TW" sz="3200" dirty="0"/>
                  <a:t>(30%)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zh-TW" altLang="en-US" sz="3200" dirty="0">
                    <a:latin typeface="+mj-lt"/>
                    <a:ea typeface="標楷體" panose="03000509000000000000" pitchFamily="65" charset="-120"/>
                    <a:sym typeface="Nunito Bold"/>
                  </a:rPr>
                  <a:t>算出每個資料集的</a:t>
                </a:r>
                <a:r>
                  <a:rPr lang="en-US" altLang="zh-TW" sz="3200" dirty="0">
                    <a:latin typeface="+mj-lt"/>
                    <a:ea typeface="標楷體" panose="03000509000000000000" pitchFamily="65" charset="-120"/>
                    <a:sym typeface="Nunito Bold"/>
                  </a:rPr>
                  <a:t>Gradient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sym typeface="Nunito Bold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Nunito Bold"/>
                          </a:rPr>
                          <m:t>∇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sym typeface="Nunito Bold"/>
                          </a:rPr>
                          <m:t>𝐸</m:t>
                        </m:r>
                      </m:e>
                      <m: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sym typeface="Nunito Bold"/>
                          </a:rPr>
                          <m:t>𝑖𝑛</m:t>
                        </m:r>
                      </m:sub>
                    </m:sSub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sym typeface="Nunito Bold"/>
                      </a:rPr>
                      <m:t>(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sym typeface="Nunito Bold"/>
                      </a:rPr>
                      <m:t>𝑤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sym typeface="Nunito Bold"/>
                      </a:rPr>
                      <m:t>) </m:t>
                    </m:r>
                  </m:oMath>
                </a14:m>
                <a:r>
                  <a:rPr lang="zh-TW" altLang="en-US" sz="3200" dirty="0">
                    <a:latin typeface="+mj-lt"/>
                    <a:ea typeface="標楷體" panose="03000509000000000000" pitchFamily="65" charset="-120"/>
                    <a:sym typeface="Nunito Bold"/>
                  </a:rPr>
                  <a:t>。</a:t>
                </a:r>
                <a:r>
                  <a:rPr lang="en-US" altLang="zh-TW" sz="3200" dirty="0">
                    <a:latin typeface="+mj-lt"/>
                    <a:sym typeface="Nunito Bold"/>
                  </a:rPr>
                  <a:t>(20%)</a:t>
                </a:r>
                <a:endParaRPr lang="en-US" sz="3200" dirty="0">
                  <a:latin typeface="+mj-lt"/>
                  <a:sym typeface="Nunito Bold"/>
                </a:endParaRPr>
              </a:p>
            </p:txBody>
          </p:sp>
        </mc:Choice>
        <mc:Fallback xmlns="">
          <p:sp>
            <p:nvSpPr>
              <p:cNvPr id="15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042" y="3205755"/>
                <a:ext cx="14517958" cy="3082511"/>
              </a:xfrm>
              <a:prstGeom prst="rect">
                <a:avLst/>
              </a:prstGeom>
              <a:blipFill>
                <a:blip r:embed="rId3"/>
                <a:stretch>
                  <a:fillRect l="-1763" t="-3755" r="-84" b="-69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92351D1-8FAC-BA7B-8CA3-1FE03A9B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41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>
            <a:grpSpLocks noGrp="1" noUngrp="1" noRot="1" noMove="1" noResize="1"/>
          </p:cNvGrpSpPr>
          <p:nvPr/>
        </p:nvGrpSpPr>
        <p:grpSpPr>
          <a:xfrm>
            <a:off x="1028700" y="1505943"/>
            <a:ext cx="16230600" cy="8238413"/>
            <a:chOff x="0" y="0"/>
            <a:chExt cx="4274726" cy="1718953"/>
          </a:xfrm>
        </p:grpSpPr>
        <p:sp>
          <p:nvSpPr>
            <p:cNvPr id="6" name="Freeform 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TextBox 7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>
            <a:grpSpLocks noGrp="1" noUngrp="1" noRot="1" noMove="1" noResize="1"/>
          </p:cNvGrpSpPr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TextBox 10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altLang="zh-TW" sz="6607" b="1" dirty="0">
                <a:solidFill>
                  <a:srgbClr val="000000"/>
                </a:solidFill>
                <a:latin typeface="Times New Roman" panose="02020603050405020304" pitchFamily="18" charset="0"/>
                <a:ea typeface="Fredoka"/>
                <a:cs typeface="Times New Roman" panose="02020603050405020304" pitchFamily="18" charset="0"/>
                <a:sym typeface="Fredoka"/>
              </a:rPr>
              <a:t>NOTE</a:t>
            </a:r>
            <a:endParaRPr lang="en-US" sz="6607" b="1" dirty="0">
              <a:solidFill>
                <a:srgbClr val="000000"/>
              </a:solidFill>
              <a:latin typeface="Times New Roman" panose="02020603050405020304" pitchFamily="18" charset="0"/>
              <a:ea typeface="Fredoka"/>
              <a:cs typeface="Times New Roman" panose="02020603050405020304" pitchFamily="18" charset="0"/>
              <a:sym typeface="Fredoka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246042" y="3205755"/>
            <a:ext cx="14517958" cy="60080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The assignment should be implemented by Python.</a:t>
            </a:r>
          </a:p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ea typeface="Nunito Bold"/>
              <a:cs typeface="Times New Roman" panose="02020603050405020304" pitchFamily="18" charset="0"/>
              <a:sym typeface="Nunito Bold"/>
            </a:endParaRPr>
          </a:p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You need to hand in the python code and the report(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PDF only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).</a:t>
            </a:r>
          </a:p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ea typeface="Nunito Bold"/>
              <a:cs typeface="Times New Roman" panose="02020603050405020304" pitchFamily="18" charset="0"/>
              <a:sym typeface="Nunito Bold"/>
            </a:endParaRPr>
          </a:p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In your report, it should contain:</a:t>
            </a:r>
            <a:endParaRPr lang="en-US" altLang="zh-TW" sz="3600" dirty="0">
              <a:solidFill>
                <a:srgbClr val="000000"/>
              </a:solidFill>
              <a:latin typeface="Times New Roman" panose="02020603050405020304" pitchFamily="18" charset="0"/>
              <a:ea typeface="Nunito Bold"/>
              <a:cs typeface="Times New Roman" panose="02020603050405020304" pitchFamily="18" charset="0"/>
              <a:sym typeface="Nunito Bold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Execution description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 : The commands or method you use to run the program.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Experimental results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 : As requirements in the slides.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Conclusion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: The observation from your results.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Discussion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: The questions or the difficulties you met during the implementation. 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92351D1-8FAC-BA7B-8CA3-1FE03A9B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06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>
            <a:grpSpLocks noGrp="1" noUngrp="1" noRot="1" noMove="1" noResize="1"/>
          </p:cNvGrpSpPr>
          <p:nvPr/>
        </p:nvGrpSpPr>
        <p:grpSpPr>
          <a:xfrm>
            <a:off x="1028700" y="1505943"/>
            <a:ext cx="16230600" cy="8238413"/>
            <a:chOff x="0" y="0"/>
            <a:chExt cx="4274726" cy="1718953"/>
          </a:xfrm>
        </p:grpSpPr>
        <p:sp>
          <p:nvSpPr>
            <p:cNvPr id="6" name="Freeform 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TextBox 7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>
            <a:grpSpLocks noGrp="1" noUngrp="1" noRot="1" noMove="1" noResize="1"/>
          </p:cNvGrpSpPr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TextBox 10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altLang="zh-TW" sz="6607" b="1" dirty="0">
                <a:solidFill>
                  <a:srgbClr val="000000"/>
                </a:solidFill>
                <a:latin typeface="Times New Roman" panose="02020603050405020304" pitchFamily="18" charset="0"/>
                <a:ea typeface="Fredoka"/>
                <a:cs typeface="Times New Roman" panose="02020603050405020304" pitchFamily="18" charset="0"/>
                <a:sym typeface="Fredoka"/>
              </a:rPr>
              <a:t>NOTE</a:t>
            </a:r>
            <a:endParaRPr lang="en-US" sz="6607" b="1" dirty="0">
              <a:solidFill>
                <a:srgbClr val="000000"/>
              </a:solidFill>
              <a:latin typeface="Times New Roman" panose="02020603050405020304" pitchFamily="18" charset="0"/>
              <a:ea typeface="Fredoka"/>
              <a:cs typeface="Times New Roman" panose="02020603050405020304" pitchFamily="18" charset="0"/>
              <a:sym typeface="Fredoka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246042" y="3205755"/>
            <a:ext cx="13795916" cy="6234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Assignment format </a:t>
            </a:r>
          </a:p>
          <a:p>
            <a:pPr marL="914400" lvl="1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Zip all your files into a single one and upload it to the E-Course2 website.</a:t>
            </a:r>
          </a:p>
          <a:p>
            <a:pPr lvl="1">
              <a:lnSpc>
                <a:spcPts val="4899"/>
              </a:lnSpc>
            </a:pP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ea typeface="Nunito Bold"/>
              <a:cs typeface="Times New Roman" panose="02020603050405020304" pitchFamily="18" charset="0"/>
              <a:sym typeface="Nunito Bold"/>
            </a:endParaRPr>
          </a:p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Please format the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zipfile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 as</a:t>
            </a:r>
          </a:p>
          <a:p>
            <a:pPr marL="914400" lvl="1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Student ID_proj</a:t>
            </a:r>
            <a:r>
              <a:rPr lang="en-US" altLang="zh-TW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3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.zip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 , ex: </a:t>
            </a:r>
            <a:r>
              <a:rPr lang="en-US" altLang="zh-TW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613410000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_proj</a:t>
            </a:r>
            <a:r>
              <a:rPr lang="en-US" altLang="zh-TW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3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.zip</a:t>
            </a:r>
          </a:p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endParaRPr lang="en-US" sz="3499" dirty="0">
              <a:solidFill>
                <a:srgbClr val="000000"/>
              </a:solidFill>
              <a:latin typeface="Times New Roman" panose="02020603050405020304" pitchFamily="18" charset="0"/>
              <a:ea typeface="Nunito Bold"/>
              <a:cs typeface="Times New Roman" panose="02020603050405020304" pitchFamily="18" charset="0"/>
              <a:sym typeface="Nunito Bold"/>
            </a:endParaRPr>
          </a:p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No copy! Late policy applies.</a:t>
            </a:r>
          </a:p>
          <a:p>
            <a:pPr marL="914400" lvl="1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20% off for one day late, 40% off for two days late, and so on.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Nunito Bold"/>
            </a:endParaRPr>
          </a:p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ea typeface="Nunito Bold"/>
              <a:cs typeface="Times New Roman" panose="02020603050405020304" pitchFamily="18" charset="0"/>
              <a:sym typeface="Nunito Bold"/>
            </a:endParaRPr>
          </a:p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Deadline :</a:t>
            </a:r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202</a:t>
            </a:r>
            <a:r>
              <a:rPr lang="en-US" altLang="zh-TW" sz="3600" b="1" dirty="0">
                <a:solidFill>
                  <a:srgbClr val="FF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5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/</a:t>
            </a:r>
            <a:r>
              <a:rPr lang="en-US" altLang="zh-TW" sz="3600" b="1" dirty="0">
                <a:solidFill>
                  <a:srgbClr val="FF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04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/</a:t>
            </a:r>
            <a:r>
              <a:rPr lang="en-US" altLang="zh-TW" sz="3600" b="1" dirty="0">
                <a:solidFill>
                  <a:srgbClr val="FF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0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2 23:59</a:t>
            </a:r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 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92351D1-8FAC-BA7B-8CA3-1FE03A9B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62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專題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</TotalTime>
  <Words>599</Words>
  <Application>Microsoft Office PowerPoint</Application>
  <PresentationFormat>自訂</PresentationFormat>
  <Paragraphs>74</Paragraphs>
  <Slides>9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Times New Roman</vt:lpstr>
      <vt:lpstr>Arial</vt:lpstr>
      <vt:lpstr>Consolas</vt:lpstr>
      <vt:lpstr>Aptos</vt:lpstr>
      <vt:lpstr>標楷體</vt:lpstr>
      <vt:lpstr>Nunito</vt:lpstr>
      <vt:lpstr>Cambria Math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Gray white simple modern Thesis Defense Presentation </dc:title>
  <cp:lastModifiedBy>陳 國恩</cp:lastModifiedBy>
  <cp:revision>16</cp:revision>
  <dcterms:created xsi:type="dcterms:W3CDTF">2006-08-16T00:00:00Z</dcterms:created>
  <dcterms:modified xsi:type="dcterms:W3CDTF">2025-03-19T14:00:20Z</dcterms:modified>
  <dc:identifier>DAGTXr0V2Hw</dc:identifier>
</cp:coreProperties>
</file>