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661" r:id="rId2"/>
    <p:sldId id="662" r:id="rId3"/>
    <p:sldId id="663" r:id="rId4"/>
    <p:sldId id="664" r:id="rId5"/>
    <p:sldId id="665" r:id="rId6"/>
    <p:sldId id="666" r:id="rId7"/>
    <p:sldId id="667" r:id="rId8"/>
    <p:sldId id="669" r:id="rId9"/>
    <p:sldId id="670" r:id="rId10"/>
    <p:sldId id="671" r:id="rId11"/>
    <p:sldId id="672" r:id="rId12"/>
    <p:sldId id="673" r:id="rId13"/>
    <p:sldId id="674" r:id="rId14"/>
    <p:sldId id="675" r:id="rId15"/>
    <p:sldId id="676" r:id="rId16"/>
    <p:sldId id="677" r:id="rId17"/>
    <p:sldId id="678" r:id="rId18"/>
    <p:sldId id="679" r:id="rId19"/>
    <p:sldId id="680" r:id="rId20"/>
    <p:sldId id="681" r:id="rId21"/>
    <p:sldId id="682" r:id="rId22"/>
    <p:sldId id="683" r:id="rId23"/>
    <p:sldId id="684" r:id="rId24"/>
    <p:sldId id="685" r:id="rId25"/>
    <p:sldId id="686" r:id="rId26"/>
    <p:sldId id="723" r:id="rId27"/>
    <p:sldId id="724" r:id="rId28"/>
    <p:sldId id="687" r:id="rId29"/>
    <p:sldId id="728" r:id="rId30"/>
    <p:sldId id="688" r:id="rId31"/>
    <p:sldId id="689" r:id="rId32"/>
    <p:sldId id="718" r:id="rId33"/>
    <p:sldId id="693" r:id="rId34"/>
    <p:sldId id="695" r:id="rId35"/>
    <p:sldId id="714" r:id="rId36"/>
    <p:sldId id="715" r:id="rId37"/>
    <p:sldId id="716" r:id="rId38"/>
    <p:sldId id="696" r:id="rId39"/>
    <p:sldId id="705" r:id="rId40"/>
    <p:sldId id="697" r:id="rId41"/>
    <p:sldId id="706" r:id="rId42"/>
    <p:sldId id="707" r:id="rId43"/>
    <p:sldId id="698" r:id="rId44"/>
    <p:sldId id="717" r:id="rId45"/>
    <p:sldId id="702" r:id="rId46"/>
    <p:sldId id="703" r:id="rId47"/>
    <p:sldId id="704" r:id="rId48"/>
  </p:sldIdLst>
  <p:sldSz cx="9144000" cy="6858000" type="screen4x3"/>
  <p:notesSz cx="6794500" cy="99314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2597F-E5F6-4DA5-8D77-31532E27B734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F6580-CDF1-4BBF-9C88-F12FBFC73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092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5738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901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525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894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0209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6314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4873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241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5737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918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0459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47943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297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704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73373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2901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41014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0541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8735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2666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908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583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457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4490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7292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4077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8594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4333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930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758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3876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5633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711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5108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2619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7070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67434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0000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7326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5332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5456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107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124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18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2228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6380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F6580-CDF1-4BBF-9C88-F12FBFC73D7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73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265023F-97A7-46C3-8C78-E8A1ADFB76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CFF853-4A59-4487-8161-E9E1DEE3D9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76248EF-B7BC-483D-BD01-C61589DE10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F10E9-E59D-472D-8FB9-D6BC77C7CF9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480574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C0E8E67-49B3-4B16-BB6C-3D0440CA07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9DD9404-1BF5-490A-95EF-BC6F0970CB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CC1B99D-7293-415E-A9FB-D539DC66B8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6EECE-2896-4C09-AB41-B04A77CD6E4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6404684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26239" y="285750"/>
            <a:ext cx="2162175" cy="58181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39714" y="285750"/>
            <a:ext cx="6334125" cy="58181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443D93-4957-4A2B-98BF-22B92E1F23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D26EA94-5E18-4597-BEED-5D967249D2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67EC346-D13D-4BA3-A46C-58FE0676BD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3D933-793D-4940-9DE2-2C0F2505FAF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9656412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713" y="285752"/>
            <a:ext cx="8648700" cy="5381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533401" y="1371600"/>
            <a:ext cx="8181975" cy="4732338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0B44A99-7BE5-4B41-93AC-1AAC00CFC3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4EE010A-BF17-4625-A9A5-06398A5BD4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4EA2EDC-669F-43B2-AB12-8B66471FAD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D57AC6-721A-42E9-B664-EC3D94637CF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800071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8BCC468-86BC-44E7-87B8-DDEA1B6D8A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7065A87-41CF-40F3-9EA4-AC4AFFB18B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9986677-8F64-4070-A90D-26DA192DF1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B9FB5-1B3F-4227-AF63-F2B562C843E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5308547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044BCAA-BFA8-4791-91F1-60A84CA593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62C06A6-7D33-46CB-B26A-B3F66AD6C2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00CC06F-9C7A-49B4-966F-AD7AB7E4F9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79560-7E56-414F-B754-BDAD1C6287B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9527820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3401" y="1371600"/>
            <a:ext cx="4014788" cy="4732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00589" y="1371600"/>
            <a:ext cx="4014787" cy="4732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ABFE589-4946-4F2F-97B1-54F411EA9F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17011A8-F23A-4DD1-B9EC-BADDB33E3F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733934F-48A3-4D17-A752-BACC9FDBE6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75602-AE22-47FF-BDDF-FA1515C8225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692117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B32DAFA-9214-486C-812E-0709254688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CC6E55C-2E45-40EE-B050-F7F005C990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70D33F8-5804-45C1-8E2C-2CB986BF47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39CB8-2052-4F84-98E8-D9A0916A6CA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95965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B63A27-92B0-4BC9-AEA2-2658004B47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211E0B-DA8B-4997-83EE-24FBBBA4FC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F1596-A170-41CA-951C-871EDAD34C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45E4A-BAA7-4D5A-974F-69BB178B7C0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48562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E908013-FAA3-4DB9-9CD0-3FBC361755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8FF209A-AAC7-4534-8B9B-11EA272231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9A5D76-ED29-4653-B585-52EA02B4BF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67678-9B04-4496-9933-098567A78AD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673428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57936FE-1DF6-41A9-BD25-E717BE4AF0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BEE3F79-F42E-47DC-B9FC-23A23C9B10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4497CE8-015A-493A-95E8-076C4F7AE8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B8DDE7-F06D-47B1-BB98-38B603881BC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3377924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E78548-1D3D-4939-B6C9-303AFB78D3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057BCA5-7ED8-4310-8B12-3008935A68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F72861D-39A2-4B7C-9507-A6FC25C7A0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CE350-7EDA-4001-B5EC-F697753BDEE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049381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900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61ED63F-15E5-4935-BE4E-7FB7B628512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blackWhite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DA699FE-B488-4701-BCF3-A7D1A8EDD9B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blackWhite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C196E77-627A-4742-84AE-56524F7D883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blackWhite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5E292B0E-AAE6-4B89-AE5F-2963FC3FD84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FB89C427-7F26-4500-9AD7-14B60AF2A210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rgbClr val="5AF4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BC688BF-17FC-4A38-820D-F2F0A4B80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White">
          <a:xfrm>
            <a:off x="533401" y="1371600"/>
            <a:ext cx="8181975" cy="47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Body Text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1B3974B1-789A-46AF-A8D8-82DC70B6D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White">
          <a:xfrm>
            <a:off x="239713" y="285752"/>
            <a:ext cx="8648700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HELV.NEU 96 BLK. ITAL., SIZE 30, ALL CAPS</a:t>
            </a:r>
          </a:p>
        </p:txBody>
      </p:sp>
    </p:spTree>
    <p:extLst>
      <p:ext uri="{BB962C8B-B14F-4D97-AF65-F5344CB8AC3E}">
        <p14:creationId xmlns:p14="http://schemas.microsoft.com/office/powerpoint/2010/main" val="26482076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/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93750" indent="-3492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366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4795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8224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2796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368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1940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12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1.png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4" name="Rectangle 1030">
            <a:extLst>
              <a:ext uri="{FF2B5EF4-FFF2-40B4-BE49-F238E27FC236}">
                <a16:creationId xmlns:a16="http://schemas.microsoft.com/office/drawing/2014/main" id="{3C7D9A4D-98C8-4EB9-BFDC-C816E8CE88E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14340" y="1733552"/>
            <a:ext cx="83216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4000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Chapter 6.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4000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Other Compression Techniques</a:t>
            </a:r>
          </a:p>
        </p:txBody>
      </p:sp>
      <p:sp>
        <p:nvSpPr>
          <p:cNvPr id="4099" name="投影片編號版面配置區 5">
            <a:extLst>
              <a:ext uri="{FF2B5EF4-FFF2-40B4-BE49-F238E27FC236}">
                <a16:creationId xmlns:a16="http://schemas.microsoft.com/office/drawing/2014/main" id="{D6F0D24B-6D0E-4BE4-8AE7-C0EF6D5A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85B1DC6-A687-4E23-A793-40E18967F21F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96">
            <a:extLst>
              <a:ext uri="{FF2B5EF4-FFF2-40B4-BE49-F238E27FC236}">
                <a16:creationId xmlns:a16="http://schemas.microsoft.com/office/drawing/2014/main" id="{761EE02A-005C-425D-A683-D978332F9B6C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838200" y="3338515"/>
            <a:ext cx="8305800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>
            <a:lvl1pPr marL="285750" indent="-28575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93750" indent="-3492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36650" indent="-228600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479550" indent="-228600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1822450" indent="-228600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279650" indent="-228600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736850" indent="-228600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194050" indent="-228600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651250" indent="-228600" algn="l" rtl="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228600" indent="-228600">
              <a:buClr>
                <a:srgbClr val="FAFD00"/>
              </a:buClr>
              <a:defRPr/>
            </a:pPr>
            <a:r>
              <a:rPr lang="zh-TW" altLang="en-US" kern="0" dirty="0">
                <a:solidFill>
                  <a:srgbClr val="FFFFFF"/>
                </a:solidFill>
                <a:latin typeface="Arial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rgbClr val="FFFFFF"/>
                </a:solidFill>
                <a:latin typeface="Arial"/>
                <a:ea typeface="新細明體" pitchFamily="18" charset="-120"/>
              </a:rPr>
              <a:t>Vector quantization (VQ)</a:t>
            </a:r>
          </a:p>
          <a:p>
            <a:pPr marL="228600" indent="-228600">
              <a:buClr>
                <a:srgbClr val="FAFD00"/>
              </a:buClr>
              <a:defRPr/>
            </a:pPr>
            <a:r>
              <a:rPr lang="en-US" altLang="zh-TW" kern="0" dirty="0">
                <a:solidFill>
                  <a:srgbClr val="FFFFFF"/>
                </a:solidFill>
                <a:latin typeface="Arial"/>
                <a:ea typeface="新細明體" pitchFamily="18" charset="-120"/>
              </a:rPr>
              <a:t> Fractal coding</a:t>
            </a:r>
          </a:p>
          <a:p>
            <a:pPr marL="228600" indent="-228600">
              <a:buClr>
                <a:srgbClr val="FAFD00"/>
              </a:buClr>
              <a:defRPr/>
            </a:pPr>
            <a:r>
              <a:rPr lang="en-US" altLang="zh-TW" kern="0" dirty="0">
                <a:solidFill>
                  <a:srgbClr val="FFFFFF"/>
                </a:solidFill>
                <a:latin typeface="Arial"/>
                <a:ea typeface="新細明體" pitchFamily="18" charset="-120"/>
              </a:rPr>
              <a:t> </a:t>
            </a:r>
            <a:r>
              <a:rPr lang="en-US" altLang="zh-TW" kern="0" dirty="0" err="1">
                <a:solidFill>
                  <a:srgbClr val="FFFFFF"/>
                </a:solidFill>
                <a:latin typeface="Arial"/>
                <a:ea typeface="新細明體" pitchFamily="18" charset="-120"/>
              </a:rPr>
              <a:t>Subband</a:t>
            </a:r>
            <a:r>
              <a:rPr lang="en-US" altLang="zh-TW" kern="0" dirty="0">
                <a:solidFill>
                  <a:srgbClr val="FFFFFF"/>
                </a:solidFill>
                <a:latin typeface="Arial"/>
                <a:ea typeface="新細明體" pitchFamily="18" charset="-120"/>
              </a:rPr>
              <a:t> and wavelet coding</a:t>
            </a:r>
          </a:p>
          <a:p>
            <a:pPr marL="228600" indent="-228600">
              <a:buClr>
                <a:srgbClr val="FAFD00"/>
              </a:buClr>
              <a:defRPr/>
            </a:pPr>
            <a:r>
              <a:rPr lang="en-US" altLang="zh-TW" kern="0" dirty="0">
                <a:solidFill>
                  <a:srgbClr val="FFFFFF"/>
                </a:solidFill>
                <a:latin typeface="Arial"/>
                <a:ea typeface="新細明體" pitchFamily="18" charset="-120"/>
              </a:rPr>
              <a:t> Model-based coding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>
            <a:extLst>
              <a:ext uri="{FF2B5EF4-FFF2-40B4-BE49-F238E27FC236}">
                <a16:creationId xmlns:a16="http://schemas.microsoft.com/office/drawing/2014/main" id="{45FE4544-B474-409D-920B-574AAB268A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802" y="427040"/>
            <a:ext cx="8659813" cy="503237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Affine Transformation</a:t>
            </a:r>
          </a:p>
        </p:txBody>
      </p:sp>
      <p:sp>
        <p:nvSpPr>
          <p:cNvPr id="771075" name="Rectangle 3">
            <a:extLst>
              <a:ext uri="{FF2B5EF4-FFF2-40B4-BE49-F238E27FC236}">
                <a16:creationId xmlns:a16="http://schemas.microsoft.com/office/drawing/2014/main" id="{3C23A3E0-E075-40A8-A7CC-71630EF7E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236" y="2974975"/>
            <a:ext cx="378309" cy="92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5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]</a:t>
            </a:r>
          </a:p>
        </p:txBody>
      </p:sp>
      <p:sp>
        <p:nvSpPr>
          <p:cNvPr id="771076" name="Rectangle 4">
            <a:extLst>
              <a:ext uri="{FF2B5EF4-FFF2-40B4-BE49-F238E27FC236}">
                <a16:creationId xmlns:a16="http://schemas.microsoft.com/office/drawing/2014/main" id="{76D5962F-68AB-443C-9451-01341B88A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02" y="2908302"/>
            <a:ext cx="709613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x’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y’</a:t>
            </a:r>
            <a:r>
              <a:rPr lang="en-US" altLang="zh-TW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</a:t>
            </a:r>
          </a:p>
        </p:txBody>
      </p:sp>
      <p:sp>
        <p:nvSpPr>
          <p:cNvPr id="771077" name="Rectangle 5">
            <a:extLst>
              <a:ext uri="{FF2B5EF4-FFF2-40B4-BE49-F238E27FC236}">
                <a16:creationId xmlns:a16="http://schemas.microsoft.com/office/drawing/2014/main" id="{32121657-0256-4918-AD5F-C05FD9385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486" y="2984500"/>
            <a:ext cx="378309" cy="92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5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[</a:t>
            </a:r>
          </a:p>
        </p:txBody>
      </p:sp>
      <p:sp>
        <p:nvSpPr>
          <p:cNvPr id="771078" name="Rectangle 6">
            <a:extLst>
              <a:ext uri="{FF2B5EF4-FFF2-40B4-BE49-F238E27FC236}">
                <a16:creationId xmlns:a16="http://schemas.microsoft.com/office/drawing/2014/main" id="{250155BA-6F3A-40BE-94B6-D6543B51D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1848" y="2957513"/>
            <a:ext cx="378309" cy="92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5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]</a:t>
            </a:r>
          </a:p>
        </p:txBody>
      </p:sp>
      <p:sp>
        <p:nvSpPr>
          <p:cNvPr id="771079" name="Rectangle 7">
            <a:extLst>
              <a:ext uri="{FF2B5EF4-FFF2-40B4-BE49-F238E27FC236}">
                <a16:creationId xmlns:a16="http://schemas.microsoft.com/office/drawing/2014/main" id="{196E164A-4557-41B0-BF13-B025CB031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865" y="2895602"/>
            <a:ext cx="1074737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a</a:t>
            </a:r>
            <a:r>
              <a:rPr lang="zh-TW" altLang="en-US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 </a:t>
            </a:r>
            <a:r>
              <a:rPr lang="en-US" altLang="zh-TW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 b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 c</a:t>
            </a:r>
            <a:r>
              <a:rPr lang="zh-TW" altLang="en-US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 </a:t>
            </a:r>
            <a:r>
              <a:rPr lang="en-US" altLang="zh-TW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 d </a:t>
            </a:r>
          </a:p>
        </p:txBody>
      </p:sp>
      <p:sp>
        <p:nvSpPr>
          <p:cNvPr id="771080" name="Rectangle 8">
            <a:extLst>
              <a:ext uri="{FF2B5EF4-FFF2-40B4-BE49-F238E27FC236}">
                <a16:creationId xmlns:a16="http://schemas.microsoft.com/office/drawing/2014/main" id="{7CB469B1-9266-4415-B1E7-D333E10AB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898" y="2974975"/>
            <a:ext cx="378309" cy="92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5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[</a:t>
            </a:r>
          </a:p>
        </p:txBody>
      </p:sp>
      <p:sp>
        <p:nvSpPr>
          <p:cNvPr id="771081" name="Rectangle 9">
            <a:extLst>
              <a:ext uri="{FF2B5EF4-FFF2-40B4-BE49-F238E27FC236}">
                <a16:creationId xmlns:a16="http://schemas.microsoft.com/office/drawing/2014/main" id="{F04912AC-C16F-43B6-A712-9EADB7961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848" y="2954338"/>
            <a:ext cx="378309" cy="92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5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]</a:t>
            </a:r>
          </a:p>
        </p:txBody>
      </p:sp>
      <p:sp>
        <p:nvSpPr>
          <p:cNvPr id="771082" name="Rectangle 10">
            <a:extLst>
              <a:ext uri="{FF2B5EF4-FFF2-40B4-BE49-F238E27FC236}">
                <a16:creationId xmlns:a16="http://schemas.microsoft.com/office/drawing/2014/main" id="{0B8C2CBA-4166-40A0-BC8E-BE8046470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527" y="2865438"/>
            <a:ext cx="619125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x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 y</a:t>
            </a:r>
            <a:r>
              <a:rPr lang="en-US" altLang="zh-TW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771083" name="Rectangle 11">
            <a:extLst>
              <a:ext uri="{FF2B5EF4-FFF2-40B4-BE49-F238E27FC236}">
                <a16:creationId xmlns:a16="http://schemas.microsoft.com/office/drawing/2014/main" id="{AE5196EE-3D37-4129-94B4-73D5AC30D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098" y="2954338"/>
            <a:ext cx="378309" cy="92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5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[</a:t>
            </a:r>
          </a:p>
        </p:txBody>
      </p:sp>
      <p:sp>
        <p:nvSpPr>
          <p:cNvPr id="771084" name="Rectangle 12">
            <a:extLst>
              <a:ext uri="{FF2B5EF4-FFF2-40B4-BE49-F238E27FC236}">
                <a16:creationId xmlns:a16="http://schemas.microsoft.com/office/drawing/2014/main" id="{FED7677E-6472-4087-95D8-9D5C89DC0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811" y="2935288"/>
            <a:ext cx="378309" cy="92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5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]</a:t>
            </a:r>
          </a:p>
        </p:txBody>
      </p:sp>
      <p:sp>
        <p:nvSpPr>
          <p:cNvPr id="771085" name="Rectangle 13">
            <a:extLst>
              <a:ext uri="{FF2B5EF4-FFF2-40B4-BE49-F238E27FC236}">
                <a16:creationId xmlns:a16="http://schemas.microsoft.com/office/drawing/2014/main" id="{43FD995F-7273-43C4-9005-4FC1C0FC1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975" y="2868613"/>
            <a:ext cx="52705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 f</a:t>
            </a:r>
            <a:r>
              <a:rPr lang="en-US" altLang="zh-TW" sz="3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 </a:t>
            </a:r>
          </a:p>
        </p:txBody>
      </p:sp>
      <p:sp>
        <p:nvSpPr>
          <p:cNvPr id="771086" name="Rectangle 14">
            <a:extLst>
              <a:ext uri="{FF2B5EF4-FFF2-40B4-BE49-F238E27FC236}">
                <a16:creationId xmlns:a16="http://schemas.microsoft.com/office/drawing/2014/main" id="{C68F1D4C-392B-4C0E-A53F-4E6E16046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5961" y="2944813"/>
            <a:ext cx="378309" cy="92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5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[</a:t>
            </a:r>
          </a:p>
        </p:txBody>
      </p:sp>
      <p:sp>
        <p:nvSpPr>
          <p:cNvPr id="771087" name="Rectangle 15">
            <a:extLst>
              <a:ext uri="{FF2B5EF4-FFF2-40B4-BE49-F238E27FC236}">
                <a16:creationId xmlns:a16="http://schemas.microsoft.com/office/drawing/2014/main" id="{BC2E4837-FB60-4798-B06C-CE71A69A0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6478" y="3143250"/>
            <a:ext cx="426399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3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=</a:t>
            </a:r>
          </a:p>
        </p:txBody>
      </p:sp>
      <p:sp>
        <p:nvSpPr>
          <p:cNvPr id="771088" name="Rectangle 16">
            <a:extLst>
              <a:ext uri="{FF2B5EF4-FFF2-40B4-BE49-F238E27FC236}">
                <a16:creationId xmlns:a16="http://schemas.microsoft.com/office/drawing/2014/main" id="{D866659B-0F91-43F4-AD8A-ECDCB13C1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27" y="3152777"/>
            <a:ext cx="3921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+</a:t>
            </a:r>
          </a:p>
        </p:txBody>
      </p:sp>
      <p:sp>
        <p:nvSpPr>
          <p:cNvPr id="771089" name="Rectangle 17">
            <a:extLst>
              <a:ext uri="{FF2B5EF4-FFF2-40B4-BE49-F238E27FC236}">
                <a16:creationId xmlns:a16="http://schemas.microsoft.com/office/drawing/2014/main" id="{83948BA9-37A9-4901-B021-94238888C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19" y="1892302"/>
            <a:ext cx="8398967" cy="46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342900" indent="-342900" algn="ctr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Maps points into new points according to affine transform:</a:t>
            </a:r>
          </a:p>
        </p:txBody>
      </p:sp>
      <p:sp>
        <p:nvSpPr>
          <p:cNvPr id="771090" name="Rectangle 18">
            <a:extLst>
              <a:ext uri="{FF2B5EF4-FFF2-40B4-BE49-F238E27FC236}">
                <a16:creationId xmlns:a16="http://schemas.microsoft.com/office/drawing/2014/main" id="{29A0FC86-43ED-410A-9C75-B66EDB266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33" y="4564060"/>
            <a:ext cx="647223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TW" altLang="en-US" sz="2400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Can model translation, rotation, and scaling.</a:t>
            </a:r>
          </a:p>
        </p:txBody>
      </p:sp>
      <p:sp>
        <p:nvSpPr>
          <p:cNvPr id="14355" name="投影片編號版面配置區 20">
            <a:extLst>
              <a:ext uri="{FF2B5EF4-FFF2-40B4-BE49-F238E27FC236}">
                <a16:creationId xmlns:a16="http://schemas.microsoft.com/office/drawing/2014/main" id="{EEE522F0-0DBA-48AF-8864-D82FB9E9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86EB924-A7BC-436E-86B3-EFD821ACDEFB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8B876E3-22C5-4D33-94CE-38519268BFF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067550" y="3954463"/>
            <a:ext cx="1403350" cy="603250"/>
          </a:xfrm>
          <a:prstGeom prst="rect">
            <a:avLst/>
          </a:prstGeom>
          <a:solidFill>
            <a:srgbClr val="03449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7DC16944-A12C-4C0C-85DE-A838F95D445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96900" y="4989513"/>
            <a:ext cx="2851150" cy="374650"/>
          </a:xfrm>
          <a:prstGeom prst="rect">
            <a:avLst/>
          </a:prstGeom>
          <a:solidFill>
            <a:srgbClr val="03449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0B86CE1B-72EF-4350-A8FC-12DA62C547D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3250" y="3916363"/>
            <a:ext cx="2851150" cy="660400"/>
          </a:xfrm>
          <a:prstGeom prst="rect">
            <a:avLst/>
          </a:prstGeom>
          <a:solidFill>
            <a:srgbClr val="03449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0A555328-7C6D-4668-B2CA-5C5D9C1748F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90550" y="1801813"/>
            <a:ext cx="2851150" cy="660400"/>
          </a:xfrm>
          <a:prstGeom prst="rect">
            <a:avLst/>
          </a:prstGeom>
          <a:solidFill>
            <a:srgbClr val="03449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772102" name="Rectangle 6">
            <a:extLst>
              <a:ext uri="{FF2B5EF4-FFF2-40B4-BE49-F238E27FC236}">
                <a16:creationId xmlns:a16="http://schemas.microsoft.com/office/drawing/2014/main" id="{B586BC27-E188-4662-A1D7-7FB1307A91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3365" y="368300"/>
            <a:ext cx="8548687" cy="503238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Fractal Image Coding</a:t>
            </a:r>
          </a:p>
        </p:txBody>
      </p:sp>
      <p:sp>
        <p:nvSpPr>
          <p:cNvPr id="772103" name="Rectangle 7">
            <a:extLst>
              <a:ext uri="{FF2B5EF4-FFF2-40B4-BE49-F238E27FC236}">
                <a16:creationId xmlns:a16="http://schemas.microsoft.com/office/drawing/2014/main" id="{3C01D553-0F96-4740-928B-E48A8B0F98D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65175" y="1843088"/>
            <a:ext cx="2406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Partition the image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into DOMAIN regions</a:t>
            </a:r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BC1F4595-DE15-4608-8EB4-FFEED014D83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90550" y="2836863"/>
            <a:ext cx="2851150" cy="660400"/>
          </a:xfrm>
          <a:prstGeom prst="rect">
            <a:avLst/>
          </a:prstGeom>
          <a:solidFill>
            <a:srgbClr val="03449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772105" name="Rectangle 9">
            <a:extLst>
              <a:ext uri="{FF2B5EF4-FFF2-40B4-BE49-F238E27FC236}">
                <a16:creationId xmlns:a16="http://schemas.microsoft.com/office/drawing/2014/main" id="{A7D1D1BB-99F2-4B67-ADE1-058BF3D8943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99585" y="2878140"/>
            <a:ext cx="2891818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Choose a set of allowable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RANGE regions</a:t>
            </a:r>
          </a:p>
        </p:txBody>
      </p:sp>
      <p:sp>
        <p:nvSpPr>
          <p:cNvPr id="772106" name="Rectangle 10">
            <a:extLst>
              <a:ext uri="{FF2B5EF4-FFF2-40B4-BE49-F238E27FC236}">
                <a16:creationId xmlns:a16="http://schemas.microsoft.com/office/drawing/2014/main" id="{53E1A1C4-2F70-4345-AC6A-3680FB4A3FD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3250" y="5010152"/>
            <a:ext cx="2878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Point to the first DOMAIN</a:t>
            </a:r>
          </a:p>
        </p:txBody>
      </p:sp>
      <p:sp>
        <p:nvSpPr>
          <p:cNvPr id="15371" name="Rectangle 11">
            <a:extLst>
              <a:ext uri="{FF2B5EF4-FFF2-40B4-BE49-F238E27FC236}">
                <a16:creationId xmlns:a16="http://schemas.microsoft.com/office/drawing/2014/main" id="{C2A7FC3B-9FB9-41BA-9C0F-B21577FD46A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829050" y="2030413"/>
            <a:ext cx="3213100" cy="641350"/>
          </a:xfrm>
          <a:prstGeom prst="rect">
            <a:avLst/>
          </a:prstGeom>
          <a:solidFill>
            <a:srgbClr val="03449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772108" name="Rectangle 12">
            <a:extLst>
              <a:ext uri="{FF2B5EF4-FFF2-40B4-BE49-F238E27FC236}">
                <a16:creationId xmlns:a16="http://schemas.microsoft.com/office/drawing/2014/main" id="{8B42B08E-656A-4688-B3AF-06EAA9C202B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844925" y="2070100"/>
            <a:ext cx="3257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Find the affine transform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and the best matched RANGE</a:t>
            </a:r>
          </a:p>
        </p:txBody>
      </p:sp>
      <p:sp>
        <p:nvSpPr>
          <p:cNvPr id="15373" name="Rectangle 13">
            <a:extLst>
              <a:ext uri="{FF2B5EF4-FFF2-40B4-BE49-F238E27FC236}">
                <a16:creationId xmlns:a16="http://schemas.microsoft.com/office/drawing/2014/main" id="{A31F0A20-0010-4975-9848-A2F9A78E16A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924300" y="3040063"/>
            <a:ext cx="3022600" cy="412750"/>
          </a:xfrm>
          <a:prstGeom prst="rect">
            <a:avLst/>
          </a:prstGeom>
          <a:solidFill>
            <a:srgbClr val="03449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772110" name="Rectangle 14">
            <a:extLst>
              <a:ext uri="{FF2B5EF4-FFF2-40B4-BE49-F238E27FC236}">
                <a16:creationId xmlns:a16="http://schemas.microsoft.com/office/drawing/2014/main" id="{B9731A7C-0CBB-40BA-8956-F194AE44F84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968750" y="3060702"/>
            <a:ext cx="294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Store the affine coefficients</a:t>
            </a:r>
          </a:p>
        </p:txBody>
      </p:sp>
      <p:grpSp>
        <p:nvGrpSpPr>
          <p:cNvPr id="15375" name="Group 15">
            <a:extLst>
              <a:ext uri="{FF2B5EF4-FFF2-40B4-BE49-F238E27FC236}">
                <a16:creationId xmlns:a16="http://schemas.microsoft.com/office/drawing/2014/main" id="{A2471C7A-D147-48DC-BF41-9FFEAFCBF497}"/>
              </a:ext>
            </a:extLst>
          </p:cNvPr>
          <p:cNvGrpSpPr>
            <a:grpSpLocks/>
          </p:cNvGrpSpPr>
          <p:nvPr/>
        </p:nvGrpSpPr>
        <p:grpSpPr bwMode="auto">
          <a:xfrm>
            <a:off x="3867150" y="3840163"/>
            <a:ext cx="2889250" cy="793750"/>
            <a:chOff x="2564" y="2456"/>
            <a:chExt cx="1820" cy="500"/>
          </a:xfrm>
        </p:grpSpPr>
        <p:sp>
          <p:nvSpPr>
            <p:cNvPr id="15397" name="AutoShape 16">
              <a:extLst>
                <a:ext uri="{FF2B5EF4-FFF2-40B4-BE49-F238E27FC236}">
                  <a16:creationId xmlns:a16="http://schemas.microsoft.com/office/drawing/2014/main" id="{98F28C30-AFCE-45AF-8A02-E3E299AB4D9B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2564" y="2456"/>
              <a:ext cx="1820" cy="500"/>
            </a:xfrm>
            <a:prstGeom prst="diamond">
              <a:avLst/>
            </a:prstGeom>
            <a:solidFill>
              <a:srgbClr val="03449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FFFFFF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772113" name="Rectangle 17">
              <a:extLst>
                <a:ext uri="{FF2B5EF4-FFF2-40B4-BE49-F238E27FC236}">
                  <a16:creationId xmlns:a16="http://schemas.microsoft.com/office/drawing/2014/main" id="{286FEEE3-AE02-4654-B0DB-3230813474E1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3090" y="2477"/>
              <a:ext cx="85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新細明體" pitchFamily="18" charset="-120"/>
                </a:rPr>
                <a:t>Last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新細明體" pitchFamily="18" charset="-120"/>
                </a:rPr>
                <a:t> DOMAIN ?</a:t>
              </a:r>
            </a:p>
          </p:txBody>
        </p:sp>
      </p:grpSp>
      <p:sp>
        <p:nvSpPr>
          <p:cNvPr id="15376" name="Rectangle 18">
            <a:extLst>
              <a:ext uri="{FF2B5EF4-FFF2-40B4-BE49-F238E27FC236}">
                <a16:creationId xmlns:a16="http://schemas.microsoft.com/office/drawing/2014/main" id="{B8B896F4-B248-4FB4-85DA-066E15B1E68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981450" y="5040313"/>
            <a:ext cx="3022600" cy="641350"/>
          </a:xfrm>
          <a:prstGeom prst="rect">
            <a:avLst/>
          </a:prstGeom>
          <a:solidFill>
            <a:srgbClr val="03449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772115" name="Rectangle 19">
            <a:extLst>
              <a:ext uri="{FF2B5EF4-FFF2-40B4-BE49-F238E27FC236}">
                <a16:creationId xmlns:a16="http://schemas.microsoft.com/office/drawing/2014/main" id="{5B040641-7966-4C45-BADA-BF080784183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090988" y="5041900"/>
            <a:ext cx="2813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Output header and the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packed affine coefficients</a:t>
            </a:r>
          </a:p>
        </p:txBody>
      </p:sp>
      <p:sp>
        <p:nvSpPr>
          <p:cNvPr id="772116" name="Rectangle 20">
            <a:extLst>
              <a:ext uri="{FF2B5EF4-FFF2-40B4-BE49-F238E27FC236}">
                <a16:creationId xmlns:a16="http://schemas.microsoft.com/office/drawing/2014/main" id="{528D947C-D68F-44DF-8384-F381468385D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63602" y="3975100"/>
            <a:ext cx="23336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Choose the class of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affine transforms</a:t>
            </a:r>
          </a:p>
        </p:txBody>
      </p:sp>
      <p:sp>
        <p:nvSpPr>
          <p:cNvPr id="15379" name="Line 21">
            <a:extLst>
              <a:ext uri="{FF2B5EF4-FFF2-40B4-BE49-F238E27FC236}">
                <a16:creationId xmlns:a16="http://schemas.microsoft.com/office/drawing/2014/main" id="{5C0A6FDD-FA33-4D8D-9FE5-EDFD4E321772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981200" y="2468563"/>
            <a:ext cx="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380" name="Line 22">
            <a:extLst>
              <a:ext uri="{FF2B5EF4-FFF2-40B4-BE49-F238E27FC236}">
                <a16:creationId xmlns:a16="http://schemas.microsoft.com/office/drawing/2014/main" id="{98CA9191-CA1B-493B-92F6-9EA9716E7659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06600" y="3522663"/>
            <a:ext cx="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381" name="Line 23">
            <a:extLst>
              <a:ext uri="{FF2B5EF4-FFF2-40B4-BE49-F238E27FC236}">
                <a16:creationId xmlns:a16="http://schemas.microsoft.com/office/drawing/2014/main" id="{BEE7432A-CF84-477A-B0BE-CA225A524F1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12950" y="4576763"/>
            <a:ext cx="0" cy="387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382" name="Line 24">
            <a:extLst>
              <a:ext uri="{FF2B5EF4-FFF2-40B4-BE49-F238E27FC236}">
                <a16:creationId xmlns:a16="http://schemas.microsoft.com/office/drawing/2014/main" id="{5D10FAB8-BA38-43EF-804E-049566A3B215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25650" y="5357813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383" name="Line 25">
            <a:extLst>
              <a:ext uri="{FF2B5EF4-FFF2-40B4-BE49-F238E27FC236}">
                <a16:creationId xmlns:a16="http://schemas.microsoft.com/office/drawing/2014/main" id="{7F2E13B5-A8FC-478F-8605-D1ADA0F2E8D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38350" y="5643563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384" name="Line 26">
            <a:extLst>
              <a:ext uri="{FF2B5EF4-FFF2-40B4-BE49-F238E27FC236}">
                <a16:creationId xmlns:a16="http://schemas.microsoft.com/office/drawing/2014/main" id="{83A29452-EC3F-4202-9028-DD20807463B6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3644900" y="1712913"/>
            <a:ext cx="0" cy="3924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385" name="Line 27">
            <a:extLst>
              <a:ext uri="{FF2B5EF4-FFF2-40B4-BE49-F238E27FC236}">
                <a16:creationId xmlns:a16="http://schemas.microsoft.com/office/drawing/2014/main" id="{EC45BEC1-43C6-43EC-84C7-897E92F8091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302250" y="2684463"/>
            <a:ext cx="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386" name="Line 28">
            <a:extLst>
              <a:ext uri="{FF2B5EF4-FFF2-40B4-BE49-F238E27FC236}">
                <a16:creationId xmlns:a16="http://schemas.microsoft.com/office/drawing/2014/main" id="{71F8DC58-C08B-484B-AA17-BD7A6EDE7CC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302250" y="3465513"/>
            <a:ext cx="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387" name="Line 29">
            <a:extLst>
              <a:ext uri="{FF2B5EF4-FFF2-40B4-BE49-F238E27FC236}">
                <a16:creationId xmlns:a16="http://schemas.microsoft.com/office/drawing/2014/main" id="{05EE5673-3A8F-4D01-9DC0-E11B4D7C162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321300" y="4646613"/>
            <a:ext cx="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388" name="Line 30">
            <a:extLst>
              <a:ext uri="{FF2B5EF4-FFF2-40B4-BE49-F238E27FC236}">
                <a16:creationId xmlns:a16="http://schemas.microsoft.com/office/drawing/2014/main" id="{AAEB920E-F31F-4ECE-AC04-5329345B8C08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750050" y="4227513"/>
            <a:ext cx="323850" cy="1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72127" name="Rectangle 31">
            <a:extLst>
              <a:ext uri="{FF2B5EF4-FFF2-40B4-BE49-F238E27FC236}">
                <a16:creationId xmlns:a16="http://schemas.microsoft.com/office/drawing/2014/main" id="{D40726E6-24C4-4454-9965-D6467534116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997700" y="3975100"/>
            <a:ext cx="15827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Point to next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DOMAIN</a:t>
            </a:r>
          </a:p>
        </p:txBody>
      </p:sp>
      <p:sp>
        <p:nvSpPr>
          <p:cNvPr id="15390" name="Line 32">
            <a:extLst>
              <a:ext uri="{FF2B5EF4-FFF2-40B4-BE49-F238E27FC236}">
                <a16:creationId xmlns:a16="http://schemas.microsoft.com/office/drawing/2014/main" id="{ABC84CC5-6C7A-426D-BD5B-65E3BBE23B5C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7797800" y="2360613"/>
            <a:ext cx="0" cy="158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391" name="Line 33">
            <a:extLst>
              <a:ext uri="{FF2B5EF4-FFF2-40B4-BE49-F238E27FC236}">
                <a16:creationId xmlns:a16="http://schemas.microsoft.com/office/drawing/2014/main" id="{D7A65AFF-CDE2-4E3B-9342-4CABC0957D06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7054850" y="2360613"/>
            <a:ext cx="742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72130" name="Rectangle 34">
            <a:extLst>
              <a:ext uri="{FF2B5EF4-FFF2-40B4-BE49-F238E27FC236}">
                <a16:creationId xmlns:a16="http://schemas.microsoft.com/office/drawing/2014/main" id="{B075D216-F123-4AC5-B87F-7430E341EB1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605588" y="3806825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N</a:t>
            </a:r>
          </a:p>
        </p:txBody>
      </p:sp>
      <p:sp>
        <p:nvSpPr>
          <p:cNvPr id="772131" name="Rectangle 35">
            <a:extLst>
              <a:ext uri="{FF2B5EF4-FFF2-40B4-BE49-F238E27FC236}">
                <a16:creationId xmlns:a16="http://schemas.microsoft.com/office/drawing/2014/main" id="{C8442757-F004-4E4E-9D1F-43A4D49131E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482461" y="4664075"/>
            <a:ext cx="322204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Y</a:t>
            </a:r>
          </a:p>
        </p:txBody>
      </p:sp>
      <p:sp>
        <p:nvSpPr>
          <p:cNvPr id="15394" name="Line 36">
            <a:extLst>
              <a:ext uri="{FF2B5EF4-FFF2-40B4-BE49-F238E27FC236}">
                <a16:creationId xmlns:a16="http://schemas.microsoft.com/office/drawing/2014/main" id="{BE821191-8962-4C5A-B31C-650111C8E38F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644900" y="1712913"/>
            <a:ext cx="1657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395" name="Line 37">
            <a:extLst>
              <a:ext uri="{FF2B5EF4-FFF2-40B4-BE49-F238E27FC236}">
                <a16:creationId xmlns:a16="http://schemas.microsoft.com/office/drawing/2014/main" id="{656DE08C-06C6-4136-BB81-3080A88B2F3B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5302250" y="1712913"/>
            <a:ext cx="1905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5396" name="投影片編號版面配置區 39">
            <a:extLst>
              <a:ext uri="{FF2B5EF4-FFF2-40B4-BE49-F238E27FC236}">
                <a16:creationId xmlns:a16="http://schemas.microsoft.com/office/drawing/2014/main" id="{63260C34-7976-4303-B64D-6C570D00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B923AAB-8EC7-4C69-8267-BBCAFDE0FDD7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2D43D85-7C94-48EA-8964-4F1C8D49EF0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150100" y="4268788"/>
            <a:ext cx="1498600" cy="927100"/>
          </a:xfrm>
          <a:prstGeom prst="rect">
            <a:avLst/>
          </a:prstGeom>
          <a:solidFill>
            <a:srgbClr val="03449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9CEB1D2-5F07-4213-B371-7A635F9FE9A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55650" y="3932238"/>
            <a:ext cx="2451100" cy="933450"/>
          </a:xfrm>
          <a:prstGeom prst="rect">
            <a:avLst/>
          </a:prstGeom>
          <a:solidFill>
            <a:srgbClr val="03449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BCE5DDD2-A75A-445E-BF00-481F58F4721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150100" y="3411538"/>
            <a:ext cx="1403350" cy="603250"/>
          </a:xfrm>
          <a:prstGeom prst="rect">
            <a:avLst/>
          </a:prstGeom>
          <a:solidFill>
            <a:srgbClr val="03449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D2ABB8BC-ECF5-4313-813D-60AB27DA09D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84200" y="5189538"/>
            <a:ext cx="2851150" cy="374650"/>
          </a:xfrm>
          <a:prstGeom prst="rect">
            <a:avLst/>
          </a:prstGeom>
          <a:solidFill>
            <a:srgbClr val="03449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3DDDE3FD-A294-453D-B09E-D170AA54C7E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71500" y="1836738"/>
            <a:ext cx="2851150" cy="660400"/>
          </a:xfrm>
          <a:prstGeom prst="rect">
            <a:avLst/>
          </a:prstGeom>
          <a:solidFill>
            <a:srgbClr val="03449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773127" name="Rectangle 7">
            <a:extLst>
              <a:ext uri="{FF2B5EF4-FFF2-40B4-BE49-F238E27FC236}">
                <a16:creationId xmlns:a16="http://schemas.microsoft.com/office/drawing/2014/main" id="{3EDEFC59-3B94-440B-A072-415B35435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457200"/>
            <a:ext cx="8369300" cy="503238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Fractal Image Decoding</a:t>
            </a:r>
          </a:p>
        </p:txBody>
      </p:sp>
      <p:sp>
        <p:nvSpPr>
          <p:cNvPr id="773128" name="Rectangle 8">
            <a:extLst>
              <a:ext uri="{FF2B5EF4-FFF2-40B4-BE49-F238E27FC236}">
                <a16:creationId xmlns:a16="http://schemas.microsoft.com/office/drawing/2014/main" id="{EB916BF3-5645-4B89-BB4F-5D3B1E93C00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25463" y="1878013"/>
            <a:ext cx="285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Read domain partition info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and unpack affine coef.</a:t>
            </a:r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35352FCF-05F8-4A87-8C6C-400192C8309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00050" y="2871788"/>
            <a:ext cx="3213100" cy="679450"/>
          </a:xfrm>
          <a:prstGeom prst="rect">
            <a:avLst/>
          </a:prstGeom>
          <a:solidFill>
            <a:srgbClr val="03449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773130" name="Rectangle 10">
            <a:extLst>
              <a:ext uri="{FF2B5EF4-FFF2-40B4-BE49-F238E27FC236}">
                <a16:creationId xmlns:a16="http://schemas.microsoft.com/office/drawing/2014/main" id="{E66A809A-7EA6-41BF-85C7-D3537708083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79413" y="2913063"/>
            <a:ext cx="3295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Create memory buffers for the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DOMAIN and RANGE screens</a:t>
            </a:r>
          </a:p>
        </p:txBody>
      </p:sp>
      <p:sp>
        <p:nvSpPr>
          <p:cNvPr id="773131" name="Rectangle 11">
            <a:extLst>
              <a:ext uri="{FF2B5EF4-FFF2-40B4-BE49-F238E27FC236}">
                <a16:creationId xmlns:a16="http://schemas.microsoft.com/office/drawing/2014/main" id="{3FB21A7C-BCCA-4305-83CD-8B1849AA532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3250" y="5197477"/>
            <a:ext cx="2878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Point to the first DOMAIN</a:t>
            </a:r>
          </a:p>
        </p:txBody>
      </p:sp>
      <p:sp>
        <p:nvSpPr>
          <p:cNvPr id="16396" name="Rectangle 12">
            <a:extLst>
              <a:ext uri="{FF2B5EF4-FFF2-40B4-BE49-F238E27FC236}">
                <a16:creationId xmlns:a16="http://schemas.microsoft.com/office/drawing/2014/main" id="{18F81ED1-DA9C-4605-8959-0497C95BBDC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860800" y="1868488"/>
            <a:ext cx="3606800" cy="615950"/>
          </a:xfrm>
          <a:prstGeom prst="rect">
            <a:avLst/>
          </a:prstGeom>
          <a:solidFill>
            <a:srgbClr val="03449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773133" name="Rectangle 13">
            <a:extLst>
              <a:ext uri="{FF2B5EF4-FFF2-40B4-BE49-F238E27FC236}">
                <a16:creationId xmlns:a16="http://schemas.microsoft.com/office/drawing/2014/main" id="{4BFCE5C4-8691-4ED7-BC7D-FC3C25C59BC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787709" y="1863727"/>
            <a:ext cx="3789499" cy="646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Replace DOMAIN with transformed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data using the affine coefficients</a:t>
            </a:r>
          </a:p>
        </p:txBody>
      </p:sp>
      <p:sp>
        <p:nvSpPr>
          <p:cNvPr id="16398" name="Rectangle 14">
            <a:extLst>
              <a:ext uri="{FF2B5EF4-FFF2-40B4-BE49-F238E27FC236}">
                <a16:creationId xmlns:a16="http://schemas.microsoft.com/office/drawing/2014/main" id="{59360018-036F-49C8-AB71-055F55327DC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019550" y="2776538"/>
            <a:ext cx="3022600" cy="323850"/>
          </a:xfrm>
          <a:prstGeom prst="rect">
            <a:avLst/>
          </a:prstGeom>
          <a:solidFill>
            <a:srgbClr val="03449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773135" name="Rectangle 15">
            <a:extLst>
              <a:ext uri="{FF2B5EF4-FFF2-40B4-BE49-F238E27FC236}">
                <a16:creationId xmlns:a16="http://schemas.microsoft.com/office/drawing/2014/main" id="{9C6EA923-391F-446F-9899-1D69B54062A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064000" y="2771777"/>
            <a:ext cx="294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Store the affine coefficients</a:t>
            </a:r>
          </a:p>
        </p:txBody>
      </p:sp>
      <p:sp>
        <p:nvSpPr>
          <p:cNvPr id="16400" name="AutoShape 16">
            <a:extLst>
              <a:ext uri="{FF2B5EF4-FFF2-40B4-BE49-F238E27FC236}">
                <a16:creationId xmlns:a16="http://schemas.microsoft.com/office/drawing/2014/main" id="{6A8D3F29-B4F2-4CF6-B364-DBAC692632C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254500" y="3386138"/>
            <a:ext cx="2647950" cy="666750"/>
          </a:xfrm>
          <a:prstGeom prst="diamond">
            <a:avLst/>
          </a:prstGeom>
          <a:solidFill>
            <a:srgbClr val="03449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773137" name="Rectangle 17">
            <a:extLst>
              <a:ext uri="{FF2B5EF4-FFF2-40B4-BE49-F238E27FC236}">
                <a16:creationId xmlns:a16="http://schemas.microsoft.com/office/drawing/2014/main" id="{E25105E9-7FC5-4A1B-8C32-890968142D3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937125" y="3376613"/>
            <a:ext cx="1352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Last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DOMAIN ?</a:t>
            </a:r>
          </a:p>
        </p:txBody>
      </p:sp>
      <p:sp>
        <p:nvSpPr>
          <p:cNvPr id="16402" name="Rectangle 18">
            <a:extLst>
              <a:ext uri="{FF2B5EF4-FFF2-40B4-BE49-F238E27FC236}">
                <a16:creationId xmlns:a16="http://schemas.microsoft.com/office/drawing/2014/main" id="{E45E3B55-7E6B-4017-AAC4-68F3431C854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146550" y="5424488"/>
            <a:ext cx="2901950" cy="590550"/>
          </a:xfrm>
          <a:prstGeom prst="rect">
            <a:avLst/>
          </a:prstGeom>
          <a:solidFill>
            <a:srgbClr val="03449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773139" name="Rectangle 19">
            <a:extLst>
              <a:ext uri="{FF2B5EF4-FFF2-40B4-BE49-F238E27FC236}">
                <a16:creationId xmlns:a16="http://schemas.microsoft.com/office/drawing/2014/main" id="{096B7002-727F-4779-AA77-DD6F41ACB12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151313" y="5407025"/>
            <a:ext cx="292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Copy contents of DOMAIN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screen to RANGE screen</a:t>
            </a:r>
          </a:p>
        </p:txBody>
      </p:sp>
      <p:sp>
        <p:nvSpPr>
          <p:cNvPr id="773140" name="Rectangle 20">
            <a:extLst>
              <a:ext uri="{FF2B5EF4-FFF2-40B4-BE49-F238E27FC236}">
                <a16:creationId xmlns:a16="http://schemas.microsoft.com/office/drawing/2014/main" id="{C09A8C8E-EB60-4CFF-B586-52E191341B5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50902" y="3946525"/>
            <a:ext cx="22891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Initialize the RANGE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screen buffer to an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arbitrary initial state</a:t>
            </a:r>
          </a:p>
        </p:txBody>
      </p:sp>
      <p:sp>
        <p:nvSpPr>
          <p:cNvPr id="16405" name="Line 21">
            <a:extLst>
              <a:ext uri="{FF2B5EF4-FFF2-40B4-BE49-F238E27FC236}">
                <a16:creationId xmlns:a16="http://schemas.microsoft.com/office/drawing/2014/main" id="{A64E6A52-4B8C-4914-BF69-84C64206F1F6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962150" y="2503488"/>
            <a:ext cx="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406" name="Line 22">
            <a:extLst>
              <a:ext uri="{FF2B5EF4-FFF2-40B4-BE49-F238E27FC236}">
                <a16:creationId xmlns:a16="http://schemas.microsoft.com/office/drawing/2014/main" id="{6BFB0F42-328A-4F74-83CE-00B9BFE62FA2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968500" y="3557588"/>
            <a:ext cx="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407" name="Line 23">
            <a:extLst>
              <a:ext uri="{FF2B5EF4-FFF2-40B4-BE49-F238E27FC236}">
                <a16:creationId xmlns:a16="http://schemas.microsoft.com/office/drawing/2014/main" id="{81D04DB7-6513-40C4-ADFF-F9209B1D5A72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993900" y="4872038"/>
            <a:ext cx="0" cy="336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408" name="Line 24">
            <a:extLst>
              <a:ext uri="{FF2B5EF4-FFF2-40B4-BE49-F238E27FC236}">
                <a16:creationId xmlns:a16="http://schemas.microsoft.com/office/drawing/2014/main" id="{64C9FAB3-2B87-4A7A-BACB-383CDAE8B699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06600" y="5583238"/>
            <a:ext cx="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409" name="Line 25">
            <a:extLst>
              <a:ext uri="{FF2B5EF4-FFF2-40B4-BE49-F238E27FC236}">
                <a16:creationId xmlns:a16="http://schemas.microsoft.com/office/drawing/2014/main" id="{926356A0-4F42-44A3-83D7-6E196594A2D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000250" y="5754688"/>
            <a:ext cx="172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410" name="Line 26">
            <a:extLst>
              <a:ext uri="{FF2B5EF4-FFF2-40B4-BE49-F238E27FC236}">
                <a16:creationId xmlns:a16="http://schemas.microsoft.com/office/drawing/2014/main" id="{45D320DE-6C6D-4B03-B67D-91D49E020A99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3740150" y="1570038"/>
            <a:ext cx="0" cy="418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411" name="Line 27">
            <a:extLst>
              <a:ext uri="{FF2B5EF4-FFF2-40B4-BE49-F238E27FC236}">
                <a16:creationId xmlns:a16="http://schemas.microsoft.com/office/drawing/2014/main" id="{121BD315-7699-4468-807D-CA16374C189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575300" y="2497138"/>
            <a:ext cx="0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412" name="Line 28">
            <a:extLst>
              <a:ext uri="{FF2B5EF4-FFF2-40B4-BE49-F238E27FC236}">
                <a16:creationId xmlns:a16="http://schemas.microsoft.com/office/drawing/2014/main" id="{037E39C0-6079-4604-9DCD-85ACF8774D92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575300" y="3113088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413" name="Line 29">
            <a:extLst>
              <a:ext uri="{FF2B5EF4-FFF2-40B4-BE49-F238E27FC236}">
                <a16:creationId xmlns:a16="http://schemas.microsoft.com/office/drawing/2014/main" id="{58833F97-509E-47A3-9EDC-86C347DF13B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581650" y="4065588"/>
            <a:ext cx="0" cy="336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414" name="Line 30">
            <a:extLst>
              <a:ext uri="{FF2B5EF4-FFF2-40B4-BE49-F238E27FC236}">
                <a16:creationId xmlns:a16="http://schemas.microsoft.com/office/drawing/2014/main" id="{ABABFD54-3C04-421A-88C1-915DE5ECE47A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832600" y="3709988"/>
            <a:ext cx="323850" cy="19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73151" name="Rectangle 31">
            <a:extLst>
              <a:ext uri="{FF2B5EF4-FFF2-40B4-BE49-F238E27FC236}">
                <a16:creationId xmlns:a16="http://schemas.microsoft.com/office/drawing/2014/main" id="{A023CB73-0E57-42C7-955C-3FCA82B441E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048500" y="3425825"/>
            <a:ext cx="15827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Point to next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DOMAIN</a:t>
            </a:r>
          </a:p>
        </p:txBody>
      </p:sp>
      <p:sp>
        <p:nvSpPr>
          <p:cNvPr id="16416" name="Line 32">
            <a:extLst>
              <a:ext uri="{FF2B5EF4-FFF2-40B4-BE49-F238E27FC236}">
                <a16:creationId xmlns:a16="http://schemas.microsoft.com/office/drawing/2014/main" id="{10430F56-E572-47FB-BF24-0011C24731C4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7893050" y="2224088"/>
            <a:ext cx="0" cy="1187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417" name="Line 33">
            <a:extLst>
              <a:ext uri="{FF2B5EF4-FFF2-40B4-BE49-F238E27FC236}">
                <a16:creationId xmlns:a16="http://schemas.microsoft.com/office/drawing/2014/main" id="{92D0569F-77B6-4893-880B-478F8FDF458D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7480300" y="2224088"/>
            <a:ext cx="412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73154" name="Rectangle 34">
            <a:extLst>
              <a:ext uri="{FF2B5EF4-FFF2-40B4-BE49-F238E27FC236}">
                <a16:creationId xmlns:a16="http://schemas.microsoft.com/office/drawing/2014/main" id="{063CB285-8CA1-402D-A237-3BC6B39BD82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726238" y="33020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N</a:t>
            </a:r>
          </a:p>
        </p:txBody>
      </p:sp>
      <p:sp>
        <p:nvSpPr>
          <p:cNvPr id="773155" name="Rectangle 35">
            <a:extLst>
              <a:ext uri="{FF2B5EF4-FFF2-40B4-BE49-F238E27FC236}">
                <a16:creationId xmlns:a16="http://schemas.microsoft.com/office/drawing/2014/main" id="{08B31A89-656D-4F03-8A1E-F40CE94388F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819011" y="4083050"/>
            <a:ext cx="322204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Y</a:t>
            </a:r>
          </a:p>
        </p:txBody>
      </p:sp>
      <p:sp>
        <p:nvSpPr>
          <p:cNvPr id="16420" name="Line 36">
            <a:extLst>
              <a:ext uri="{FF2B5EF4-FFF2-40B4-BE49-F238E27FC236}">
                <a16:creationId xmlns:a16="http://schemas.microsoft.com/office/drawing/2014/main" id="{50D1143B-158D-4790-B2FE-8D61BD15E202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740150" y="1570038"/>
            <a:ext cx="1809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421" name="Line 37">
            <a:extLst>
              <a:ext uri="{FF2B5EF4-FFF2-40B4-BE49-F238E27FC236}">
                <a16:creationId xmlns:a16="http://schemas.microsoft.com/office/drawing/2014/main" id="{F35A98AF-5D92-45C9-9F4C-7CBA47F9305D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5562600" y="1570038"/>
            <a:ext cx="6350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422" name="AutoShape 38">
            <a:extLst>
              <a:ext uri="{FF2B5EF4-FFF2-40B4-BE49-F238E27FC236}">
                <a16:creationId xmlns:a16="http://schemas.microsoft.com/office/drawing/2014/main" id="{757774B8-9816-4E67-9B18-6C5AAC6B71A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419600" y="4395788"/>
            <a:ext cx="2324100" cy="685800"/>
          </a:xfrm>
          <a:prstGeom prst="diamond">
            <a:avLst/>
          </a:prstGeom>
          <a:solidFill>
            <a:srgbClr val="03449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16423" name="Line 39">
            <a:extLst>
              <a:ext uri="{FF2B5EF4-FFF2-40B4-BE49-F238E27FC236}">
                <a16:creationId xmlns:a16="http://schemas.microsoft.com/office/drawing/2014/main" id="{0062FB26-4DC4-4ED4-A1FA-23EF5BF00C7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607050" y="5119688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73160" name="Rectangle 40">
            <a:extLst>
              <a:ext uri="{FF2B5EF4-FFF2-40B4-BE49-F238E27FC236}">
                <a16:creationId xmlns:a16="http://schemas.microsoft.com/office/drawing/2014/main" id="{0742940C-BB4C-42E2-9553-C26F485FDEE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019675" y="4424363"/>
            <a:ext cx="1238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More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iterations?</a:t>
            </a:r>
          </a:p>
        </p:txBody>
      </p:sp>
      <p:sp>
        <p:nvSpPr>
          <p:cNvPr id="16425" name="Line 41">
            <a:extLst>
              <a:ext uri="{FF2B5EF4-FFF2-40B4-BE49-F238E27FC236}">
                <a16:creationId xmlns:a16="http://schemas.microsoft.com/office/drawing/2014/main" id="{02FDBE99-AF3E-4EE1-941A-5CA7D3EA5E33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311150" y="6281738"/>
            <a:ext cx="5302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426" name="Line 42">
            <a:extLst>
              <a:ext uri="{FF2B5EF4-FFF2-40B4-BE49-F238E27FC236}">
                <a16:creationId xmlns:a16="http://schemas.microsoft.com/office/drawing/2014/main" id="{E6286DC6-A228-46C6-9DBA-54E4789D67FB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298450" y="5373688"/>
            <a:ext cx="0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427" name="Line 43">
            <a:extLst>
              <a:ext uri="{FF2B5EF4-FFF2-40B4-BE49-F238E27FC236}">
                <a16:creationId xmlns:a16="http://schemas.microsoft.com/office/drawing/2014/main" id="{64455790-5F89-4CF3-A856-58C552A80BE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92100" y="5373688"/>
            <a:ext cx="2857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73164" name="Rectangle 44">
            <a:extLst>
              <a:ext uri="{FF2B5EF4-FFF2-40B4-BE49-F238E27FC236}">
                <a16:creationId xmlns:a16="http://schemas.microsoft.com/office/drawing/2014/main" id="{270526EE-5BBB-47F8-8772-341DF034A67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15861" y="4984750"/>
            <a:ext cx="322204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Y</a:t>
            </a:r>
          </a:p>
        </p:txBody>
      </p:sp>
      <p:sp>
        <p:nvSpPr>
          <p:cNvPr id="16429" name="Line 45">
            <a:extLst>
              <a:ext uri="{FF2B5EF4-FFF2-40B4-BE49-F238E27FC236}">
                <a16:creationId xmlns:a16="http://schemas.microsoft.com/office/drawing/2014/main" id="{1259EA74-0319-456D-AF49-67ABD44EF25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6737350" y="4738688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73166" name="Rectangle 46">
            <a:extLst>
              <a:ext uri="{FF2B5EF4-FFF2-40B4-BE49-F238E27FC236}">
                <a16:creationId xmlns:a16="http://schemas.microsoft.com/office/drawing/2014/main" id="{D742CB16-84B1-4D11-885F-F90FAA31B75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105650" y="4302125"/>
            <a:ext cx="16017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Output the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final DOMAIN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screen</a:t>
            </a:r>
          </a:p>
        </p:txBody>
      </p:sp>
      <p:sp>
        <p:nvSpPr>
          <p:cNvPr id="773167" name="Rectangle 47">
            <a:extLst>
              <a:ext uri="{FF2B5EF4-FFF2-40B4-BE49-F238E27FC236}">
                <a16:creationId xmlns:a16="http://schemas.microsoft.com/office/drawing/2014/main" id="{582C247C-B6C8-4589-A3FB-C48BF111E41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694488" y="434975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N</a:t>
            </a:r>
          </a:p>
        </p:txBody>
      </p:sp>
      <p:sp>
        <p:nvSpPr>
          <p:cNvPr id="16432" name="Line 48">
            <a:extLst>
              <a:ext uri="{FF2B5EF4-FFF2-40B4-BE49-F238E27FC236}">
                <a16:creationId xmlns:a16="http://schemas.microsoft.com/office/drawing/2014/main" id="{3EBD58CC-9851-42CF-ADF5-8955AA7F6C0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626100" y="6034088"/>
            <a:ext cx="0" cy="247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433" name="投影片編號版面配置區 50">
            <a:extLst>
              <a:ext uri="{FF2B5EF4-FFF2-40B4-BE49-F238E27FC236}">
                <a16:creationId xmlns:a16="http://schemas.microsoft.com/office/drawing/2014/main" id="{6F73652C-BF51-471A-B84A-82E11FDB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36C9A8A-120F-45A6-B12B-93D9349AC2F7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>
            <a:extLst>
              <a:ext uri="{FF2B5EF4-FFF2-40B4-BE49-F238E27FC236}">
                <a16:creationId xmlns:a16="http://schemas.microsoft.com/office/drawing/2014/main" id="{14646F5F-6FD2-4ECE-9617-870B476BF6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0988" y="414340"/>
            <a:ext cx="8050212" cy="503237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Fractal Coding</a:t>
            </a:r>
          </a:p>
        </p:txBody>
      </p:sp>
      <p:sp>
        <p:nvSpPr>
          <p:cNvPr id="774147" name="Rectangle 3">
            <a:extLst>
              <a:ext uri="{FF2B5EF4-FFF2-40B4-BE49-F238E27FC236}">
                <a16:creationId xmlns:a16="http://schemas.microsoft.com/office/drawing/2014/main" id="{DDD57AB8-C7E8-47FF-81D4-650E6CD3C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700" y="1441450"/>
            <a:ext cx="8421688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- </a:t>
            </a:r>
            <a:r>
              <a:rPr lang="en-US" altLang="zh-TW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Real-time encoding is a problem</a:t>
            </a: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- Currently quality may not be better than JPEG and MPEG </a:t>
            </a: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 (especially for high quality applications)</a:t>
            </a: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- Real-time decoding can be implemented using regular PC</a:t>
            </a: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- Resolution independent</a:t>
            </a:r>
          </a:p>
        </p:txBody>
      </p:sp>
      <p:sp>
        <p:nvSpPr>
          <p:cNvPr id="17412" name="投影片編號版面配置區 5">
            <a:extLst>
              <a:ext uri="{FF2B5EF4-FFF2-40B4-BE49-F238E27FC236}">
                <a16:creationId xmlns:a16="http://schemas.microsoft.com/office/drawing/2014/main" id="{DFB17AA6-24A5-4BD7-A986-82F718F3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DFCC13B-A9B1-43CD-B3C8-58CAD30C6248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>
            <a:extLst>
              <a:ext uri="{FF2B5EF4-FFF2-40B4-BE49-F238E27FC236}">
                <a16:creationId xmlns:a16="http://schemas.microsoft.com/office/drawing/2014/main" id="{614A119B-891B-4E34-A6C6-BDB95CA9B3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2415" y="442915"/>
            <a:ext cx="7629525" cy="503237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Interpolation Error Coding</a:t>
            </a:r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A4850BED-A429-44F4-BBB8-D2BC3AE55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2" y="1350965"/>
            <a:ext cx="8131175" cy="5265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8436" name="投影片編號版面配置區 5">
            <a:extLst>
              <a:ext uri="{FF2B5EF4-FFF2-40B4-BE49-F238E27FC236}">
                <a16:creationId xmlns:a16="http://schemas.microsoft.com/office/drawing/2014/main" id="{32D71660-7924-4F2E-9B86-26C61B11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27CFA31-ABC9-4FE4-A266-981102019A2E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7" name="矩形 1">
            <a:extLst>
              <a:ext uri="{FF2B5EF4-FFF2-40B4-BE49-F238E27FC236}">
                <a16:creationId xmlns:a16="http://schemas.microsoft.com/office/drawing/2014/main" id="{6328FF5F-44F9-4360-9353-A0CD57DFE25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19102" y="6159500"/>
            <a:ext cx="652463" cy="457200"/>
          </a:xfrm>
          <a:prstGeom prst="rect">
            <a:avLst/>
          </a:prstGeom>
          <a:solidFill>
            <a:schemeClr val="tx1"/>
          </a:solidFill>
          <a:ln w="25400" algn="ctr">
            <a:noFill/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">
            <a:extLst>
              <a:ext uri="{FF2B5EF4-FFF2-40B4-BE49-F238E27FC236}">
                <a16:creationId xmlns:a16="http://schemas.microsoft.com/office/drawing/2014/main" id="{89C1CEC7-1502-4DAC-A003-5E1B2AE26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339850"/>
            <a:ext cx="2692400" cy="267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9459" name="Picture 4">
            <a:extLst>
              <a:ext uri="{FF2B5EF4-FFF2-40B4-BE49-F238E27FC236}">
                <a16:creationId xmlns:a16="http://schemas.microsoft.com/office/drawing/2014/main" id="{4EAF8C92-3A56-4B3F-97F6-D4960F111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2" y="1298575"/>
            <a:ext cx="2722563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9460" name="Picture 5">
            <a:extLst>
              <a:ext uri="{FF2B5EF4-FFF2-40B4-BE49-F238E27FC236}">
                <a16:creationId xmlns:a16="http://schemas.microsoft.com/office/drawing/2014/main" id="{51E56B91-8431-4DFE-95BF-FC30DDC93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5" y="4319590"/>
            <a:ext cx="1366837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9461" name="Picture 6">
            <a:extLst>
              <a:ext uri="{FF2B5EF4-FFF2-40B4-BE49-F238E27FC236}">
                <a16:creationId xmlns:a16="http://schemas.microsoft.com/office/drawing/2014/main" id="{5E88C881-D4DD-4BB6-BA21-BFFDEF8A8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313" y="4270375"/>
            <a:ext cx="1414462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19462" name="Picture 7">
            <a:extLst>
              <a:ext uri="{FF2B5EF4-FFF2-40B4-BE49-F238E27FC236}">
                <a16:creationId xmlns:a16="http://schemas.microsoft.com/office/drawing/2014/main" id="{74EBA83A-CED6-4DBA-B853-2A98886BE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938" y="5891213"/>
            <a:ext cx="760412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76200" name="Text Box 8">
            <a:extLst>
              <a:ext uri="{FF2B5EF4-FFF2-40B4-BE49-F238E27FC236}">
                <a16:creationId xmlns:a16="http://schemas.microsoft.com/office/drawing/2014/main" id="{8E46F1A2-684C-44B6-947A-5F6978D09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2" y="6034090"/>
            <a:ext cx="2722220" cy="40011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Signals to be encoded</a:t>
            </a:r>
          </a:p>
        </p:txBody>
      </p:sp>
      <p:sp>
        <p:nvSpPr>
          <p:cNvPr id="19464" name="Line 9">
            <a:extLst>
              <a:ext uri="{FF2B5EF4-FFF2-40B4-BE49-F238E27FC236}">
                <a16:creationId xmlns:a16="http://schemas.microsoft.com/office/drawing/2014/main" id="{B4DD12A2-3F20-4EAC-9E9E-C760BDDF37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84688" y="6284913"/>
            <a:ext cx="958850" cy="0"/>
          </a:xfrm>
          <a:prstGeom prst="line">
            <a:avLst/>
          </a:prstGeom>
          <a:noFill/>
          <a:ln w="25400">
            <a:solidFill>
              <a:srgbClr val="E5405D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465" name="Line 10">
            <a:extLst>
              <a:ext uri="{FF2B5EF4-FFF2-40B4-BE49-F238E27FC236}">
                <a16:creationId xmlns:a16="http://schemas.microsoft.com/office/drawing/2014/main" id="{4D8E5D39-62DF-45E4-917E-2B08E539D38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19775" y="5748340"/>
            <a:ext cx="261938" cy="319087"/>
          </a:xfrm>
          <a:prstGeom prst="line">
            <a:avLst/>
          </a:prstGeom>
          <a:noFill/>
          <a:ln w="25400">
            <a:solidFill>
              <a:srgbClr val="E5405D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9466" name="Line 11">
            <a:extLst>
              <a:ext uri="{FF2B5EF4-FFF2-40B4-BE49-F238E27FC236}">
                <a16:creationId xmlns:a16="http://schemas.microsoft.com/office/drawing/2014/main" id="{946B9DB9-2339-47A9-9B18-AD075C2D943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45263" y="4122738"/>
            <a:ext cx="290512" cy="1973262"/>
          </a:xfrm>
          <a:prstGeom prst="line">
            <a:avLst/>
          </a:prstGeom>
          <a:noFill/>
          <a:ln w="25400">
            <a:solidFill>
              <a:srgbClr val="E5405D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76205" name="Rectangle 13">
            <a:extLst>
              <a:ext uri="{FF2B5EF4-FFF2-40B4-BE49-F238E27FC236}">
                <a16:creationId xmlns:a16="http://schemas.microsoft.com/office/drawing/2014/main" id="{ACCB4A81-6CBB-4CA1-AF71-02E331CF53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2415" y="442915"/>
            <a:ext cx="7629525" cy="503237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Interpolation Error Coding (Cont.)</a:t>
            </a:r>
          </a:p>
        </p:txBody>
      </p:sp>
      <p:sp>
        <p:nvSpPr>
          <p:cNvPr id="19468" name="投影片編號版面配置區 13">
            <a:extLst>
              <a:ext uri="{FF2B5EF4-FFF2-40B4-BE49-F238E27FC236}">
                <a16:creationId xmlns:a16="http://schemas.microsoft.com/office/drawing/2014/main" id="{1BCB20B8-0F26-419A-B5D5-8081F684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69E8164-418F-446A-B407-7B20D5A09404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>
            <a:extLst>
              <a:ext uri="{FF2B5EF4-FFF2-40B4-BE49-F238E27FC236}">
                <a16:creationId xmlns:a16="http://schemas.microsoft.com/office/drawing/2014/main" id="{117EBE7A-AEA6-4E1B-A1F0-777E63C01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5" y="414340"/>
            <a:ext cx="7920037" cy="503237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Predictive Pyramid Coding</a:t>
            </a:r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9DAF3C25-141C-40CA-A69B-ECE9B0A2A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94" y="1331914"/>
            <a:ext cx="7720012" cy="529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0484" name="投影片編號版面配置區 5">
            <a:extLst>
              <a:ext uri="{FF2B5EF4-FFF2-40B4-BE49-F238E27FC236}">
                <a16:creationId xmlns:a16="http://schemas.microsoft.com/office/drawing/2014/main" id="{8EEBAFA4-2C09-4430-9FB0-8B4852F2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FACB897-0DB5-4C2A-93BA-48D0CB938F9B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1">
            <a:extLst>
              <a:ext uri="{FF2B5EF4-FFF2-40B4-BE49-F238E27FC236}">
                <a16:creationId xmlns:a16="http://schemas.microsoft.com/office/drawing/2014/main" id="{A6E5F450-C337-4B52-8D1B-74C5BB8E515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839789" y="6165851"/>
            <a:ext cx="652463" cy="457200"/>
          </a:xfrm>
          <a:prstGeom prst="rect">
            <a:avLst/>
          </a:prstGeom>
          <a:solidFill>
            <a:schemeClr val="tx1"/>
          </a:solidFill>
          <a:ln w="25400" algn="ctr">
            <a:noFill/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45" name="Rectangle 5">
            <a:extLst>
              <a:ext uri="{FF2B5EF4-FFF2-40B4-BE49-F238E27FC236}">
                <a16:creationId xmlns:a16="http://schemas.microsoft.com/office/drawing/2014/main" id="{71354C8B-D3A2-4235-B6B9-51A372B08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Gray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Predictive Pyramid Coding (Cont.)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Object 6">
                <a:extLst>
                  <a:ext uri="{FF2B5EF4-FFF2-40B4-BE49-F238E27FC236}">
                    <a16:creationId xmlns:a16="http://schemas.microsoft.com/office/drawing/2014/main" id="{5083700A-CB52-4E72-BE46-BBC134449749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 bwMode="blackGray">
              <a:xfrm>
                <a:off x="642938" y="2790825"/>
                <a:ext cx="8032750" cy="1296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Number</m:t>
                      </m:r>
                      <m:r>
                        <m:rPr>
                          <m:nor/>
                        </m:rPr>
                        <a:rPr lang="zh-TW" altLang="en-US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zh-TW" altLang="en-US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samples</m:t>
                      </m:r>
                      <m:r>
                        <m:rPr>
                          <m:nor/>
                        </m:rPr>
                        <a:rPr lang="zh-TW" altLang="en-US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to</m:t>
                      </m:r>
                      <m:r>
                        <m:rPr>
                          <m:nor/>
                        </m:rPr>
                        <a:rPr lang="zh-TW" altLang="en-US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be</m:t>
                      </m:r>
                      <m:r>
                        <m:rPr>
                          <m:nor/>
                        </m:rPr>
                        <a:rPr lang="zh-TW" altLang="en-US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encoded</m:t>
                      </m:r>
                      <m:r>
                        <m:rPr>
                          <m:nor/>
                        </m:rPr>
                        <a:rPr lang="zh-TW" altLang="en-US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=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TW" alt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zh-TW" altLang="en-US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+⋯</m:t>
                          </m:r>
                        </m:e>
                      </m:d>
                      <m:r>
                        <a:rPr lang="zh-TW" alt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zh-TW" altLang="en-US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number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original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image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zh-TW" altLang="en-US" i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samples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1507" name="Object 6">
                <a:extLst>
                  <a:ext uri="{FF2B5EF4-FFF2-40B4-BE49-F238E27FC236}">
                    <a16:creationId xmlns:a16="http://schemas.microsoft.com/office/drawing/2014/main" id="{5083700A-CB52-4E72-BE46-BBC134449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blackGray">
              <a:xfrm>
                <a:off x="642938" y="2790825"/>
                <a:ext cx="8032750" cy="12969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8" name="Text Box 8">
            <a:extLst>
              <a:ext uri="{FF2B5EF4-FFF2-40B4-BE49-F238E27FC236}">
                <a16:creationId xmlns:a16="http://schemas.microsoft.com/office/drawing/2014/main" id="{01F9ED29-1813-443B-80A5-6C9390FA3A24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2019621" y="4722376"/>
            <a:ext cx="2314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FFFFFF"/>
                </a:solidFill>
                <a:ea typeface="新細明體" panose="02020500000000000000" pitchFamily="18" charset="-120"/>
              </a:rPr>
              <a:t>subsampling factor</a:t>
            </a:r>
          </a:p>
        </p:txBody>
      </p:sp>
      <p:sp>
        <p:nvSpPr>
          <p:cNvPr id="21509" name="Line 9">
            <a:extLst>
              <a:ext uri="{FF2B5EF4-FFF2-40B4-BE49-F238E27FC236}">
                <a16:creationId xmlns:a16="http://schemas.microsoft.com/office/drawing/2014/main" id="{89DBE904-9622-495A-A781-7EF44E4A2845}"/>
              </a:ext>
            </a:extLst>
          </p:cNvPr>
          <p:cNvSpPr>
            <a:spLocks noChangeShapeType="1"/>
          </p:cNvSpPr>
          <p:nvPr/>
        </p:nvSpPr>
        <p:spPr bwMode="blackGray">
          <a:xfrm flipH="1" flipV="1">
            <a:off x="1581791" y="3954026"/>
            <a:ext cx="725488" cy="7683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1510" name="投影片編號版面配置區 7">
            <a:extLst>
              <a:ext uri="{FF2B5EF4-FFF2-40B4-BE49-F238E27FC236}">
                <a16:creationId xmlns:a16="http://schemas.microsoft.com/office/drawing/2014/main" id="{CC457924-CD91-431E-A770-4C75BF8A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Gray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10553CC-3435-40D8-B456-516B050FC5FB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>
            <a:extLst>
              <a:ext uri="{FF2B5EF4-FFF2-40B4-BE49-F238E27FC236}">
                <a16:creationId xmlns:a16="http://schemas.microsoft.com/office/drawing/2014/main" id="{25BAB6D4-6B7D-43B1-BAED-099BAA4A6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675" y="1336675"/>
            <a:ext cx="2732088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79268" name="Text Box 4">
            <a:extLst>
              <a:ext uri="{FF2B5EF4-FFF2-40B4-BE49-F238E27FC236}">
                <a16:creationId xmlns:a16="http://schemas.microsoft.com/office/drawing/2014/main" id="{998A5ACD-BE8B-4987-8BA4-D240C6172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2" y="6034090"/>
            <a:ext cx="2722220" cy="40011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Signals to be encoded</a:t>
            </a:r>
          </a:p>
        </p:txBody>
      </p:sp>
      <p:sp>
        <p:nvSpPr>
          <p:cNvPr id="22532" name="Line 5">
            <a:extLst>
              <a:ext uri="{FF2B5EF4-FFF2-40B4-BE49-F238E27FC236}">
                <a16:creationId xmlns:a16="http://schemas.microsoft.com/office/drawing/2014/main" id="{25AF9857-46D9-416A-97EA-105182910F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84688" y="6284913"/>
            <a:ext cx="958850" cy="0"/>
          </a:xfrm>
          <a:prstGeom prst="line">
            <a:avLst/>
          </a:prstGeom>
          <a:noFill/>
          <a:ln w="25400">
            <a:solidFill>
              <a:srgbClr val="E5405D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Line 6">
            <a:extLst>
              <a:ext uri="{FF2B5EF4-FFF2-40B4-BE49-F238E27FC236}">
                <a16:creationId xmlns:a16="http://schemas.microsoft.com/office/drawing/2014/main" id="{38BC7022-6451-4071-AC08-299858D43E3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19775" y="5748340"/>
            <a:ext cx="261938" cy="319087"/>
          </a:xfrm>
          <a:prstGeom prst="line">
            <a:avLst/>
          </a:prstGeom>
          <a:noFill/>
          <a:ln w="25400">
            <a:solidFill>
              <a:srgbClr val="E5405D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Line 7">
            <a:extLst>
              <a:ext uri="{FF2B5EF4-FFF2-40B4-BE49-F238E27FC236}">
                <a16:creationId xmlns:a16="http://schemas.microsoft.com/office/drawing/2014/main" id="{71548613-3561-4907-B649-23AB8881C9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45263" y="4122738"/>
            <a:ext cx="290512" cy="1973262"/>
          </a:xfrm>
          <a:prstGeom prst="line">
            <a:avLst/>
          </a:prstGeom>
          <a:noFill/>
          <a:ln w="25400">
            <a:solidFill>
              <a:srgbClr val="E5405D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pic>
        <p:nvPicPr>
          <p:cNvPr id="22535" name="Picture 8">
            <a:extLst>
              <a:ext uri="{FF2B5EF4-FFF2-40B4-BE49-F238E27FC236}">
                <a16:creationId xmlns:a16="http://schemas.microsoft.com/office/drawing/2014/main" id="{32C74B9C-9F5B-42C9-A817-018874DFA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552" y="1293815"/>
            <a:ext cx="2790825" cy="277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2536" name="Picture 9">
            <a:extLst>
              <a:ext uri="{FF2B5EF4-FFF2-40B4-BE49-F238E27FC236}">
                <a16:creationId xmlns:a16="http://schemas.microsoft.com/office/drawing/2014/main" id="{A5659A93-2AB0-4CFA-9D2F-48ACFF352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525" y="4302125"/>
            <a:ext cx="1385888" cy="136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2537" name="Picture 10">
            <a:extLst>
              <a:ext uri="{FF2B5EF4-FFF2-40B4-BE49-F238E27FC236}">
                <a16:creationId xmlns:a16="http://schemas.microsoft.com/office/drawing/2014/main" id="{84633A20-99C6-4A5D-A440-94E9B4288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965" y="4283075"/>
            <a:ext cx="1423987" cy="140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2538" name="Picture 11">
            <a:extLst>
              <a:ext uri="{FF2B5EF4-FFF2-40B4-BE49-F238E27FC236}">
                <a16:creationId xmlns:a16="http://schemas.microsoft.com/office/drawing/2014/main" id="{D9A79F10-2EFA-4FD7-B7DC-8CE8C5FF0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225" y="5921377"/>
            <a:ext cx="731838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79277" name="Rectangle 13">
            <a:extLst>
              <a:ext uri="{FF2B5EF4-FFF2-40B4-BE49-F238E27FC236}">
                <a16:creationId xmlns:a16="http://schemas.microsoft.com/office/drawing/2014/main" id="{11290DA5-042B-437D-A1AC-5E33B08A8C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9565" y="414340"/>
            <a:ext cx="7920037" cy="503237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Predictive Pyramid Coding (Cont.)</a:t>
            </a:r>
          </a:p>
        </p:txBody>
      </p:sp>
      <p:sp>
        <p:nvSpPr>
          <p:cNvPr id="22540" name="投影片編號版面配置區 13">
            <a:extLst>
              <a:ext uri="{FF2B5EF4-FFF2-40B4-BE49-F238E27FC236}">
                <a16:creationId xmlns:a16="http://schemas.microsoft.com/office/drawing/2014/main" id="{A34CDE02-45DE-47D5-9946-7B53F129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72FDD51-CB59-4AE9-8DE0-ACAF0E4CF7F6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>
            <a:extLst>
              <a:ext uri="{FF2B5EF4-FFF2-40B4-BE49-F238E27FC236}">
                <a16:creationId xmlns:a16="http://schemas.microsoft.com/office/drawing/2014/main" id="{56D3489A-7278-4C5D-834E-8BB4C7A8B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3" y="2430463"/>
            <a:ext cx="3014662" cy="301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3555" name="Picture 4">
            <a:extLst>
              <a:ext uri="{FF2B5EF4-FFF2-40B4-BE49-F238E27FC236}">
                <a16:creationId xmlns:a16="http://schemas.microsoft.com/office/drawing/2014/main" id="{5D532710-93D7-42A3-A2BB-D6EB8DDFF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7" y="2427288"/>
            <a:ext cx="3014663" cy="299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80293" name="Text Box 5">
            <a:extLst>
              <a:ext uri="{FF2B5EF4-FFF2-40B4-BE49-F238E27FC236}">
                <a16:creationId xmlns:a16="http://schemas.microsoft.com/office/drawing/2014/main" id="{89B9933A-275D-481B-8C86-2E3FF6D00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5" y="5567363"/>
            <a:ext cx="3576637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Interpolation error coding</a:t>
            </a:r>
          </a:p>
        </p:txBody>
      </p:sp>
      <p:sp>
        <p:nvSpPr>
          <p:cNvPr id="780294" name="Text Box 6">
            <a:extLst>
              <a:ext uri="{FF2B5EF4-FFF2-40B4-BE49-F238E27FC236}">
                <a16:creationId xmlns:a16="http://schemas.microsoft.com/office/drawing/2014/main" id="{E093B83B-59C2-49D0-ACD5-F0B38D3AF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1190" y="5559425"/>
            <a:ext cx="1303337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Pyramid</a:t>
            </a:r>
          </a:p>
        </p:txBody>
      </p:sp>
      <p:sp>
        <p:nvSpPr>
          <p:cNvPr id="780295" name="Rectangle 7">
            <a:extLst>
              <a:ext uri="{FF2B5EF4-FFF2-40B4-BE49-F238E27FC236}">
                <a16:creationId xmlns:a16="http://schemas.microsoft.com/office/drawing/2014/main" id="{19722926-4DE4-45FD-A4E6-0A5F7088D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3" y="1473200"/>
            <a:ext cx="8070850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Resolution layer #0, interpolated to original size for display</a:t>
            </a:r>
            <a:endParaRPr lang="zh-TW" altLang="en-US" sz="24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780297" name="Rectangle 9">
            <a:extLst>
              <a:ext uri="{FF2B5EF4-FFF2-40B4-BE49-F238E27FC236}">
                <a16:creationId xmlns:a16="http://schemas.microsoft.com/office/drawing/2014/main" id="{000701C2-58FE-47B9-AD72-A1BAD2D24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" y="385765"/>
            <a:ext cx="8574088" cy="503237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Interpolation Error Coding vs. Pyramid</a:t>
            </a:r>
          </a:p>
        </p:txBody>
      </p:sp>
      <p:sp>
        <p:nvSpPr>
          <p:cNvPr id="23560" name="投影片編號版面配置區 9">
            <a:extLst>
              <a:ext uri="{FF2B5EF4-FFF2-40B4-BE49-F238E27FC236}">
                <a16:creationId xmlns:a16="http://schemas.microsoft.com/office/drawing/2014/main" id="{768CC860-0DE3-414E-9103-5806C96D7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213FB2C-2418-4D43-A156-63331517F2EE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>
            <a:extLst>
              <a:ext uri="{FF2B5EF4-FFF2-40B4-BE49-F238E27FC236}">
                <a16:creationId xmlns:a16="http://schemas.microsoft.com/office/drawing/2014/main" id="{68F7993D-792E-4DFF-9BA0-A5F3E947F9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275" y="455615"/>
            <a:ext cx="8648700" cy="503237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Vector Quantization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C84CC398-0D8D-4A0A-BF0A-644CFE0A4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40" y="1336675"/>
            <a:ext cx="7697787" cy="529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124" name="投影片編號版面配置區 5">
            <a:extLst>
              <a:ext uri="{FF2B5EF4-FFF2-40B4-BE49-F238E27FC236}">
                <a16:creationId xmlns:a16="http://schemas.microsoft.com/office/drawing/2014/main" id="{89D16304-1FB0-4F49-9281-454149C4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D314336-E4E9-4605-A858-2D6D336D5D9A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5" name="Text Box 3">
            <a:extLst>
              <a:ext uri="{FF2B5EF4-FFF2-40B4-BE49-F238E27FC236}">
                <a16:creationId xmlns:a16="http://schemas.microsoft.com/office/drawing/2014/main" id="{14249AC1-47D5-4E53-823C-F5E4BBC44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90" y="5632450"/>
            <a:ext cx="3576637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Interpolation error coding</a:t>
            </a:r>
          </a:p>
        </p:txBody>
      </p:sp>
      <p:sp>
        <p:nvSpPr>
          <p:cNvPr id="781316" name="Text Box 4">
            <a:extLst>
              <a:ext uri="{FF2B5EF4-FFF2-40B4-BE49-F238E27FC236}">
                <a16:creationId xmlns:a16="http://schemas.microsoft.com/office/drawing/2014/main" id="{35CFDC0A-C78F-4DD8-8443-E1CC9534B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5" y="5624513"/>
            <a:ext cx="1303337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Pyramid</a:t>
            </a:r>
          </a:p>
        </p:txBody>
      </p:sp>
      <p:sp>
        <p:nvSpPr>
          <p:cNvPr id="781317" name="Rectangle 5">
            <a:extLst>
              <a:ext uri="{FF2B5EF4-FFF2-40B4-BE49-F238E27FC236}">
                <a16:creationId xmlns:a16="http://schemas.microsoft.com/office/drawing/2014/main" id="{03AB1B13-062D-40B5-AC83-09297C01E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3" y="1473200"/>
            <a:ext cx="8070850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Resolution layer #1, interpolated to original size for display</a:t>
            </a:r>
            <a:endParaRPr lang="zh-TW" altLang="en-US" sz="24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pic>
        <p:nvPicPr>
          <p:cNvPr id="24581" name="Picture 6">
            <a:extLst>
              <a:ext uri="{FF2B5EF4-FFF2-40B4-BE49-F238E27FC236}">
                <a16:creationId xmlns:a16="http://schemas.microsoft.com/office/drawing/2014/main" id="{308616FD-2C5F-44C2-8BBB-C18128FE1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5" y="2541590"/>
            <a:ext cx="3005137" cy="300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4582" name="Picture 7">
            <a:extLst>
              <a:ext uri="{FF2B5EF4-FFF2-40B4-BE49-F238E27FC236}">
                <a16:creationId xmlns:a16="http://schemas.microsoft.com/office/drawing/2014/main" id="{25FAA4FE-CD64-4996-98DF-1A1E521BF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052" y="2513015"/>
            <a:ext cx="2995613" cy="300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81321" name="Rectangle 9">
            <a:extLst>
              <a:ext uri="{FF2B5EF4-FFF2-40B4-BE49-F238E27FC236}">
                <a16:creationId xmlns:a16="http://schemas.microsoft.com/office/drawing/2014/main" id="{4DBD5CFB-AFEE-4F6F-93AE-4B113D435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" y="385765"/>
            <a:ext cx="8574088" cy="503237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Interpolation Error Coding vs. Pyramid (Cont.)</a:t>
            </a:r>
          </a:p>
        </p:txBody>
      </p:sp>
      <p:sp>
        <p:nvSpPr>
          <p:cNvPr id="24584" name="投影片編號版面配置區 9">
            <a:extLst>
              <a:ext uri="{FF2B5EF4-FFF2-40B4-BE49-F238E27FC236}">
                <a16:creationId xmlns:a16="http://schemas.microsoft.com/office/drawing/2014/main" id="{63B75FD8-207B-4891-8E40-27D70FC5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D4E3EF4-3226-4A5D-BCB3-FCB4D98C285F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339" name="Text Box 3">
            <a:extLst>
              <a:ext uri="{FF2B5EF4-FFF2-40B4-BE49-F238E27FC236}">
                <a16:creationId xmlns:a16="http://schemas.microsoft.com/office/drawing/2014/main" id="{F32B776E-9C62-401F-8678-A1AD08BE1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5575300"/>
            <a:ext cx="3576638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Interpolation error coding</a:t>
            </a:r>
          </a:p>
        </p:txBody>
      </p:sp>
      <p:sp>
        <p:nvSpPr>
          <p:cNvPr id="782340" name="Text Box 4">
            <a:extLst>
              <a:ext uri="{FF2B5EF4-FFF2-40B4-BE49-F238E27FC236}">
                <a16:creationId xmlns:a16="http://schemas.microsoft.com/office/drawing/2014/main" id="{D2E20BEF-C718-4DF9-9088-293D279E6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5567363"/>
            <a:ext cx="1303338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Pyramid</a:t>
            </a:r>
          </a:p>
        </p:txBody>
      </p:sp>
      <p:sp>
        <p:nvSpPr>
          <p:cNvPr id="782341" name="Rectangle 5">
            <a:extLst>
              <a:ext uri="{FF2B5EF4-FFF2-40B4-BE49-F238E27FC236}">
                <a16:creationId xmlns:a16="http://schemas.microsoft.com/office/drawing/2014/main" id="{5450B155-AA17-41AC-A1FB-E6BB2C4BA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3" y="1473200"/>
            <a:ext cx="8070850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Resolution layer #2, interpolated to original size for display</a:t>
            </a:r>
            <a:endParaRPr lang="zh-TW" altLang="en-US" sz="24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pic>
        <p:nvPicPr>
          <p:cNvPr id="25605" name="Picture 6">
            <a:extLst>
              <a:ext uri="{FF2B5EF4-FFF2-40B4-BE49-F238E27FC236}">
                <a16:creationId xmlns:a16="http://schemas.microsoft.com/office/drawing/2014/main" id="{4B0188BA-B959-483F-A5CC-DF71A5C60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40" y="2409825"/>
            <a:ext cx="3005137" cy="300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25606" name="Picture 7">
            <a:extLst>
              <a:ext uri="{FF2B5EF4-FFF2-40B4-BE49-F238E27FC236}">
                <a16:creationId xmlns:a16="http://schemas.microsoft.com/office/drawing/2014/main" id="{476C1064-D2F3-4C3E-8172-A9E41D50B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13" y="2366965"/>
            <a:ext cx="2995612" cy="300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82345" name="Rectangle 9">
            <a:extLst>
              <a:ext uri="{FF2B5EF4-FFF2-40B4-BE49-F238E27FC236}">
                <a16:creationId xmlns:a16="http://schemas.microsoft.com/office/drawing/2014/main" id="{650DC8F5-2FA9-4C65-BCE6-F0089DD46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" y="385765"/>
            <a:ext cx="8574088" cy="503237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Interpolation Error Coding vs. Pyramid (Cont.)</a:t>
            </a:r>
          </a:p>
        </p:txBody>
      </p:sp>
      <p:sp>
        <p:nvSpPr>
          <p:cNvPr id="25608" name="投影片編號版面配置區 9">
            <a:extLst>
              <a:ext uri="{FF2B5EF4-FFF2-40B4-BE49-F238E27FC236}">
                <a16:creationId xmlns:a16="http://schemas.microsoft.com/office/drawing/2014/main" id="{F705995B-A18A-4535-AF9A-8FDE128D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D283686-E1D9-4B05-AED9-12034CCAF60A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>
            <a:extLst>
              <a:ext uri="{FF2B5EF4-FFF2-40B4-BE49-F238E27FC236}">
                <a16:creationId xmlns:a16="http://schemas.microsoft.com/office/drawing/2014/main" id="{BFACB3DE-0FD6-4256-AD31-946E9825E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Interpolation Error Coding vs. Pyramid (Cont.)</a:t>
            </a:r>
          </a:p>
        </p:txBody>
      </p:sp>
      <p:sp>
        <p:nvSpPr>
          <p:cNvPr id="783363" name="Text Box 3">
            <a:extLst>
              <a:ext uri="{FF2B5EF4-FFF2-40B4-BE49-F238E27FC236}">
                <a16:creationId xmlns:a16="http://schemas.microsoft.com/office/drawing/2014/main" id="{C20AF4F2-0A08-4B81-9A75-1B52FFA69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40" y="5689600"/>
            <a:ext cx="3576637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Interpolation error coding</a:t>
            </a:r>
          </a:p>
        </p:txBody>
      </p:sp>
      <p:sp>
        <p:nvSpPr>
          <p:cNvPr id="783364" name="Text Box 4">
            <a:extLst>
              <a:ext uri="{FF2B5EF4-FFF2-40B4-BE49-F238E27FC236}">
                <a16:creationId xmlns:a16="http://schemas.microsoft.com/office/drawing/2014/main" id="{92DDE4DC-D9F7-4DB9-80D2-74A424CE3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40" y="5657850"/>
            <a:ext cx="1303337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Pyramid</a:t>
            </a:r>
          </a:p>
        </p:txBody>
      </p:sp>
      <p:sp>
        <p:nvSpPr>
          <p:cNvPr id="783365" name="Rectangle 5">
            <a:extLst>
              <a:ext uri="{FF2B5EF4-FFF2-40B4-BE49-F238E27FC236}">
                <a16:creationId xmlns:a16="http://schemas.microsoft.com/office/drawing/2014/main" id="{4E229CC5-52F5-428A-BA0A-4408372A5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5" y="1473200"/>
            <a:ext cx="2797175" cy="457200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Resolution layer #3</a:t>
            </a:r>
            <a:endParaRPr lang="zh-TW" altLang="en-US" sz="24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pic>
        <p:nvPicPr>
          <p:cNvPr id="26630" name="Picture 7">
            <a:extLst>
              <a:ext uri="{FF2B5EF4-FFF2-40B4-BE49-F238E27FC236}">
                <a16:creationId xmlns:a16="http://schemas.microsoft.com/office/drawing/2014/main" id="{0CE856BD-4885-4425-B433-F123AF2B9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163" y="2435225"/>
            <a:ext cx="3014662" cy="300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83368" name="Text Box 8">
            <a:extLst>
              <a:ext uri="{FF2B5EF4-FFF2-40B4-BE49-F238E27FC236}">
                <a16:creationId xmlns:a16="http://schemas.microsoft.com/office/drawing/2014/main" id="{5328F8FE-E4F4-4CF4-B24A-DDB06B1C8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0013" y="3692527"/>
            <a:ext cx="1173162" cy="701675"/>
          </a:xfrm>
          <a:prstGeom prst="rect">
            <a:avLst/>
          </a:prstGeom>
          <a:noFill/>
          <a:ln w="254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=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(</a:t>
            </a:r>
            <a:r>
              <a:rPr lang="en-US" altLang="zh-TW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original)</a:t>
            </a:r>
          </a:p>
        </p:txBody>
      </p:sp>
      <p:pic>
        <p:nvPicPr>
          <p:cNvPr id="26632" name="Picture 13">
            <a:extLst>
              <a:ext uri="{FF2B5EF4-FFF2-40B4-BE49-F238E27FC236}">
                <a16:creationId xmlns:a16="http://schemas.microsoft.com/office/drawing/2014/main" id="{A5469938-36E4-4649-9F95-AF65000C93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2435225"/>
            <a:ext cx="3014662" cy="3005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33" name="投影片編號版面配置區 10">
            <a:extLst>
              <a:ext uri="{FF2B5EF4-FFF2-40B4-BE49-F238E27FC236}">
                <a16:creationId xmlns:a16="http://schemas.microsoft.com/office/drawing/2014/main" id="{FD599012-30A4-49A6-8D0D-8D69C386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BC442C3-B6B3-454A-BCAF-A63141C1F44B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F5CDEA27-5F14-436D-A1E7-1BDE3BA89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471615"/>
            <a:ext cx="8361362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7655" name="Rectangle 5">
            <a:extLst>
              <a:ext uri="{FF2B5EF4-FFF2-40B4-BE49-F238E27FC236}">
                <a16:creationId xmlns:a16="http://schemas.microsoft.com/office/drawing/2014/main" id="{D75ECDD0-B0B7-4E23-8842-4BD3D1720E3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76238" y="5900739"/>
            <a:ext cx="654050" cy="508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dirty="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804866" name="Rectangle 2">
            <a:extLst>
              <a:ext uri="{FF2B5EF4-FFF2-40B4-BE49-F238E27FC236}">
                <a16:creationId xmlns:a16="http://schemas.microsoft.com/office/drawing/2014/main" id="{982BCAE3-30EC-4CE5-A6FD-D10C035E32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2413" y="414340"/>
            <a:ext cx="8456612" cy="503237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Open-loop Pyramid (Laplacian Pyramid)</a:t>
            </a:r>
          </a:p>
        </p:txBody>
      </p:sp>
      <p:sp>
        <p:nvSpPr>
          <p:cNvPr id="27652" name="投影片編號版面配置區 7">
            <a:extLst>
              <a:ext uri="{FF2B5EF4-FFF2-40B4-BE49-F238E27FC236}">
                <a16:creationId xmlns:a16="http://schemas.microsoft.com/office/drawing/2014/main" id="{8A1EE8DF-F356-4CDB-8938-2649CCD5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54D3672-5840-4F9B-8481-D3FC5E25FAFA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3" name="矩形 1">
            <a:extLst>
              <a:ext uri="{FF2B5EF4-FFF2-40B4-BE49-F238E27FC236}">
                <a16:creationId xmlns:a16="http://schemas.microsoft.com/office/drawing/2014/main" id="{D6A6AF9D-95F3-449A-9A54-8702ADD80AC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15925" y="2576513"/>
            <a:ext cx="311150" cy="2159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>
            <a:extLst>
              <a:ext uri="{FF2B5EF4-FFF2-40B4-BE49-F238E27FC236}">
                <a16:creationId xmlns:a16="http://schemas.microsoft.com/office/drawing/2014/main" id="{8D4642A7-B0E9-4FB0-B354-52457844F5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4013" y="414340"/>
            <a:ext cx="8513762" cy="460375"/>
          </a:xfrm>
        </p:spPr>
        <p:txBody>
          <a:bodyPr/>
          <a:lstStyle/>
          <a:p>
            <a:pPr>
              <a:defRPr/>
            </a:pPr>
            <a:r>
              <a:rPr lang="en-US" altLang="zh-TW" sz="3200" dirty="0">
                <a:ea typeface="新細明體" pitchFamily="18" charset="-120"/>
              </a:rPr>
              <a:t>Two-layer Open- vs. Closed-loop Pyramids</a:t>
            </a:r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066D5B9F-2592-41EB-AAEC-C01E03A8F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2" y="1389065"/>
            <a:ext cx="8537575" cy="473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8676" name="投影片編號版面配置區 5">
            <a:extLst>
              <a:ext uri="{FF2B5EF4-FFF2-40B4-BE49-F238E27FC236}">
                <a16:creationId xmlns:a16="http://schemas.microsoft.com/office/drawing/2014/main" id="{6C97E9E4-E021-4D87-8623-49B87FE5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4DD9F9C-195C-47DA-9DF0-92C32861D975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9BE1256D-B252-490F-8036-95E5AF31F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1314450"/>
            <a:ext cx="88265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02818" name="Rectangle 2">
            <a:extLst>
              <a:ext uri="{FF2B5EF4-FFF2-40B4-BE49-F238E27FC236}">
                <a16:creationId xmlns:a16="http://schemas.microsoft.com/office/drawing/2014/main" id="{34245011-A131-491A-B466-86B5F8576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2588" y="400050"/>
            <a:ext cx="8297862" cy="503238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Subband Coding</a:t>
            </a:r>
          </a:p>
        </p:txBody>
      </p:sp>
      <p:sp>
        <p:nvSpPr>
          <p:cNvPr id="29700" name="投影片編號版面配置區 5">
            <a:extLst>
              <a:ext uri="{FF2B5EF4-FFF2-40B4-BE49-F238E27FC236}">
                <a16:creationId xmlns:a16="http://schemas.microsoft.com/office/drawing/2014/main" id="{512716FF-E4D3-4B11-B0A5-6DBDE48A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9A175A1-7CDA-4822-92E8-0AEA1806F17E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1" name="矩形 1">
            <a:extLst>
              <a:ext uri="{FF2B5EF4-FFF2-40B4-BE49-F238E27FC236}">
                <a16:creationId xmlns:a16="http://schemas.microsoft.com/office/drawing/2014/main" id="{BF648E75-E761-49A5-B983-50960BB8C354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15890" y="1725613"/>
            <a:ext cx="1203325" cy="1317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29702" name="矩形 6">
            <a:extLst>
              <a:ext uri="{FF2B5EF4-FFF2-40B4-BE49-F238E27FC236}">
                <a16:creationId xmlns:a16="http://schemas.microsoft.com/office/drawing/2014/main" id="{D4293510-B147-4E05-85E0-8A1325156E0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15890" y="6213477"/>
            <a:ext cx="917575" cy="1809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29703" name="矩形 7">
            <a:extLst>
              <a:ext uri="{FF2B5EF4-FFF2-40B4-BE49-F238E27FC236}">
                <a16:creationId xmlns:a16="http://schemas.microsoft.com/office/drawing/2014/main" id="{374A8509-808B-44C0-AA6E-8DD3DA2C9E8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7659690" y="1725613"/>
            <a:ext cx="1203325" cy="1317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5" name="Rectangle 5">
            <a:extLst>
              <a:ext uri="{FF2B5EF4-FFF2-40B4-BE49-F238E27FC236}">
                <a16:creationId xmlns:a16="http://schemas.microsoft.com/office/drawing/2014/main" id="{C658D0E1-7460-4595-A6FF-035BFFE9A6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398465"/>
            <a:ext cx="8267700" cy="503237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Two-Band Analysis Filter Band</a:t>
            </a:r>
          </a:p>
        </p:txBody>
      </p:sp>
      <p:sp>
        <p:nvSpPr>
          <p:cNvPr id="834566" name="Rectangle 6">
            <a:extLst>
              <a:ext uri="{FF2B5EF4-FFF2-40B4-BE49-F238E27FC236}">
                <a16:creationId xmlns:a16="http://schemas.microsoft.com/office/drawing/2014/main" id="{BF7CFA24-E89E-4699-BAEE-BC26A84D2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7988" y="4556127"/>
            <a:ext cx="7481887" cy="1244600"/>
          </a:xfrm>
        </p:spPr>
        <p:txBody>
          <a:bodyPr/>
          <a:lstStyle/>
          <a:p>
            <a:pPr>
              <a:defRPr/>
            </a:pPr>
            <a:r>
              <a:rPr lang="en-US" altLang="zh-TW" sz="2400">
                <a:ea typeface="新細明體" pitchFamily="18" charset="-120"/>
              </a:rPr>
              <a:t>To eliminate aliasing distortion, the synthesis and analysis filters must have certain relationships</a:t>
            </a:r>
          </a:p>
        </p:txBody>
      </p:sp>
      <p:sp>
        <p:nvSpPr>
          <p:cNvPr id="834567" name="Text Box 7">
            <a:extLst>
              <a:ext uri="{FF2B5EF4-FFF2-40B4-BE49-F238E27FC236}">
                <a16:creationId xmlns:a16="http://schemas.microsoft.com/office/drawing/2014/main" id="{0E2B4644-C170-4F1A-8EAA-0127A9AB9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713" y="3171827"/>
            <a:ext cx="1427162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frequency</a:t>
            </a:r>
          </a:p>
        </p:txBody>
      </p:sp>
      <p:sp>
        <p:nvSpPr>
          <p:cNvPr id="30725" name="Line 8">
            <a:extLst>
              <a:ext uri="{FF2B5EF4-FFF2-40B4-BE49-F238E27FC236}">
                <a16:creationId xmlns:a16="http://schemas.microsoft.com/office/drawing/2014/main" id="{BF4A76B8-3207-49AE-9622-C94CD5B387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4850" y="3575050"/>
            <a:ext cx="5024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26" name="Line 9">
            <a:extLst>
              <a:ext uri="{FF2B5EF4-FFF2-40B4-BE49-F238E27FC236}">
                <a16:creationId xmlns:a16="http://schemas.microsoft.com/office/drawing/2014/main" id="{41314924-A48A-4FB3-A756-5A26405F10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5325" y="1971677"/>
            <a:ext cx="0" cy="1603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30727" name="Group 10">
            <a:extLst>
              <a:ext uri="{FF2B5EF4-FFF2-40B4-BE49-F238E27FC236}">
                <a16:creationId xmlns:a16="http://schemas.microsoft.com/office/drawing/2014/main" id="{BB526148-9123-443C-8F13-D7D16EB4500E}"/>
              </a:ext>
            </a:extLst>
          </p:cNvPr>
          <p:cNvGrpSpPr>
            <a:grpSpLocks/>
          </p:cNvGrpSpPr>
          <p:nvPr/>
        </p:nvGrpSpPr>
        <p:grpSpPr bwMode="auto">
          <a:xfrm>
            <a:off x="1974852" y="2208215"/>
            <a:ext cx="2543175" cy="1366837"/>
            <a:chOff x="1872" y="2232"/>
            <a:chExt cx="3528" cy="1368"/>
          </a:xfrm>
        </p:grpSpPr>
        <p:sp>
          <p:nvSpPr>
            <p:cNvPr id="30741" name="Line 11">
              <a:extLst>
                <a:ext uri="{FF2B5EF4-FFF2-40B4-BE49-F238E27FC236}">
                  <a16:creationId xmlns:a16="http://schemas.microsoft.com/office/drawing/2014/main" id="{CA1E89B5-533E-47B4-9D3F-70A33E39CB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232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42" name="Line 12">
              <a:extLst>
                <a:ext uri="{FF2B5EF4-FFF2-40B4-BE49-F238E27FC236}">
                  <a16:creationId xmlns:a16="http://schemas.microsoft.com/office/drawing/2014/main" id="{F7821620-D14F-4339-A850-3BEFA1F54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232"/>
              <a:ext cx="792" cy="1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0728" name="Group 13">
            <a:extLst>
              <a:ext uri="{FF2B5EF4-FFF2-40B4-BE49-F238E27FC236}">
                <a16:creationId xmlns:a16="http://schemas.microsoft.com/office/drawing/2014/main" id="{4835A037-BF75-48A4-A68C-0428082F1E7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898900" y="2208215"/>
            <a:ext cx="2541588" cy="1366837"/>
            <a:chOff x="1872" y="2232"/>
            <a:chExt cx="3528" cy="1368"/>
          </a:xfrm>
        </p:grpSpPr>
        <p:sp>
          <p:nvSpPr>
            <p:cNvPr id="30739" name="Line 14">
              <a:extLst>
                <a:ext uri="{FF2B5EF4-FFF2-40B4-BE49-F238E27FC236}">
                  <a16:creationId xmlns:a16="http://schemas.microsoft.com/office/drawing/2014/main" id="{2D7EC522-3ABF-484C-AA38-D54D61E8F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232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40" name="Line 15">
              <a:extLst>
                <a:ext uri="{FF2B5EF4-FFF2-40B4-BE49-F238E27FC236}">
                  <a16:creationId xmlns:a16="http://schemas.microsoft.com/office/drawing/2014/main" id="{8DFD04D2-E2C0-466E-8146-7F84B86E0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232"/>
              <a:ext cx="792" cy="1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30729" name="Freeform 16">
            <a:extLst>
              <a:ext uri="{FF2B5EF4-FFF2-40B4-BE49-F238E27FC236}">
                <a16:creationId xmlns:a16="http://schemas.microsoft.com/office/drawing/2014/main" id="{95B16C9B-DDC5-4D6A-8DC6-733F2D6AC668}"/>
              </a:ext>
            </a:extLst>
          </p:cNvPr>
          <p:cNvSpPr>
            <a:spLocks/>
          </p:cNvSpPr>
          <p:nvPr/>
        </p:nvSpPr>
        <p:spPr bwMode="auto">
          <a:xfrm>
            <a:off x="3898902" y="2855915"/>
            <a:ext cx="619125" cy="719137"/>
          </a:xfrm>
          <a:custGeom>
            <a:avLst/>
            <a:gdLst>
              <a:gd name="T0" fmla="*/ 266191934 w 720"/>
              <a:gd name="T1" fmla="*/ 0 h 720"/>
              <a:gd name="T2" fmla="*/ 0 w 720"/>
              <a:gd name="T3" fmla="*/ 718275034 h 720"/>
              <a:gd name="T4" fmla="*/ 532383008 w 720"/>
              <a:gd name="T5" fmla="*/ 718275034 h 720"/>
              <a:gd name="T6" fmla="*/ 266191934 w 720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720"/>
              <a:gd name="T14" fmla="*/ 720 w 720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720">
                <a:moveTo>
                  <a:pt x="360" y="0"/>
                </a:moveTo>
                <a:lnTo>
                  <a:pt x="0" y="720"/>
                </a:lnTo>
                <a:lnTo>
                  <a:pt x="720" y="720"/>
                </a:lnTo>
                <a:lnTo>
                  <a:pt x="360" y="0"/>
                </a:lnTo>
                <a:close/>
              </a:path>
            </a:pathLst>
          </a:custGeom>
          <a:solidFill>
            <a:srgbClr val="3365F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0730" name="Line 17">
            <a:extLst>
              <a:ext uri="{FF2B5EF4-FFF2-40B4-BE49-F238E27FC236}">
                <a16:creationId xmlns:a16="http://schemas.microsoft.com/office/drawing/2014/main" id="{E2A60C92-9524-429F-83DF-4BC61BB8A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8463" y="2855915"/>
            <a:ext cx="0" cy="71913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34578" name="Text Box 18">
            <a:extLst>
              <a:ext uri="{FF2B5EF4-FFF2-40B4-BE49-F238E27FC236}">
                <a16:creationId xmlns:a16="http://schemas.microsoft.com/office/drawing/2014/main" id="{EDF0F7F9-0788-4245-BCAE-B06A350C5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3052" y="1566863"/>
            <a:ext cx="167481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amplitude</a:t>
            </a:r>
          </a:p>
        </p:txBody>
      </p:sp>
      <p:sp>
        <p:nvSpPr>
          <p:cNvPr id="834579" name="Text Box 19">
            <a:extLst>
              <a:ext uri="{FF2B5EF4-FFF2-40B4-BE49-F238E27FC236}">
                <a16:creationId xmlns:a16="http://schemas.microsoft.com/office/drawing/2014/main" id="{1F43A065-BA6C-4523-9BBA-C57127338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900" y="3646488"/>
            <a:ext cx="7429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W/2</a:t>
            </a:r>
          </a:p>
        </p:txBody>
      </p:sp>
      <p:sp>
        <p:nvSpPr>
          <p:cNvPr id="834580" name="Text Box 20">
            <a:extLst>
              <a:ext uri="{FF2B5EF4-FFF2-40B4-BE49-F238E27FC236}">
                <a16:creationId xmlns:a16="http://schemas.microsoft.com/office/drawing/2014/main" id="{78C52F59-8E85-4741-B90E-6CD0FFAF5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711450"/>
            <a:ext cx="15494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low band</a:t>
            </a:r>
          </a:p>
        </p:txBody>
      </p:sp>
      <p:sp>
        <p:nvSpPr>
          <p:cNvPr id="834581" name="Text Box 21">
            <a:extLst>
              <a:ext uri="{FF2B5EF4-FFF2-40B4-BE49-F238E27FC236}">
                <a16:creationId xmlns:a16="http://schemas.microsoft.com/office/drawing/2014/main" id="{82C0CD88-B2FE-47EE-9E18-6AA94C2F7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677" y="2782888"/>
            <a:ext cx="117951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high band</a:t>
            </a:r>
          </a:p>
        </p:txBody>
      </p:sp>
      <p:sp>
        <p:nvSpPr>
          <p:cNvPr id="30735" name="Line 22">
            <a:extLst>
              <a:ext uri="{FF2B5EF4-FFF2-40B4-BE49-F238E27FC236}">
                <a16:creationId xmlns:a16="http://schemas.microsoft.com/office/drawing/2014/main" id="{D82D238A-E3CC-4FFF-8E21-24DD5CC447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0488" y="2208215"/>
            <a:ext cx="0" cy="136683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34583" name="Text Box 23">
            <a:extLst>
              <a:ext uri="{FF2B5EF4-FFF2-40B4-BE49-F238E27FC236}">
                <a16:creationId xmlns:a16="http://schemas.microsoft.com/office/drawing/2014/main" id="{C56F2B36-14E1-4E2F-B0A0-9AA8C539D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0" y="3646488"/>
            <a:ext cx="744538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W</a:t>
            </a:r>
          </a:p>
        </p:txBody>
      </p:sp>
      <p:sp>
        <p:nvSpPr>
          <p:cNvPr id="834584" name="Text Box 24">
            <a:extLst>
              <a:ext uri="{FF2B5EF4-FFF2-40B4-BE49-F238E27FC236}">
                <a16:creationId xmlns:a16="http://schemas.microsoft.com/office/drawing/2014/main" id="{953F6203-C76B-4BE7-929A-B5BBEEF1F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115" y="3646488"/>
            <a:ext cx="744537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30738" name="投影片編號版面配置區 23">
            <a:extLst>
              <a:ext uri="{FF2B5EF4-FFF2-40B4-BE49-F238E27FC236}">
                <a16:creationId xmlns:a16="http://schemas.microsoft.com/office/drawing/2014/main" id="{1EA3AB97-116A-4031-9881-0F5A621D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07BD7D3-1DE1-4A3E-A642-3E803AA09711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608" name="Rectangle 24">
            <a:extLst>
              <a:ext uri="{FF2B5EF4-FFF2-40B4-BE49-F238E27FC236}">
                <a16:creationId xmlns:a16="http://schemas.microsoft.com/office/drawing/2014/main" id="{9EDAEAB1-9000-47EA-A956-C2DA156DA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398465"/>
            <a:ext cx="8267700" cy="503237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Two-Band Subband Codec</a:t>
            </a:r>
          </a:p>
        </p:txBody>
      </p:sp>
      <p:sp>
        <p:nvSpPr>
          <p:cNvPr id="31748" name="Rectangle 26">
            <a:extLst>
              <a:ext uri="{FF2B5EF4-FFF2-40B4-BE49-F238E27FC236}">
                <a16:creationId xmlns:a16="http://schemas.microsoft.com/office/drawing/2014/main" id="{720B5229-A667-4522-90C0-6D5B1ACCC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1558925"/>
            <a:ext cx="7596188" cy="2273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1749" name="Line 27">
            <a:extLst>
              <a:ext uri="{FF2B5EF4-FFF2-40B4-BE49-F238E27FC236}">
                <a16:creationId xmlns:a16="http://schemas.microsoft.com/office/drawing/2014/main" id="{234A13C1-4F81-42F2-A107-997BA72EB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963" y="2481265"/>
            <a:ext cx="6159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750" name="Line 28">
            <a:extLst>
              <a:ext uri="{FF2B5EF4-FFF2-40B4-BE49-F238E27FC236}">
                <a16:creationId xmlns:a16="http://schemas.microsoft.com/office/drawing/2014/main" id="{B92284E2-DCC7-4019-BFEE-B001341BA7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58915" y="1866902"/>
            <a:ext cx="1587" cy="12303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751" name="Rectangle 29">
            <a:extLst>
              <a:ext uri="{FF2B5EF4-FFF2-40B4-BE49-F238E27FC236}">
                <a16:creationId xmlns:a16="http://schemas.microsoft.com/office/drawing/2014/main" id="{AA7E5D12-AD73-4CC7-BC29-3879850F0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1568452"/>
            <a:ext cx="1243012" cy="619125"/>
          </a:xfrm>
          <a:prstGeom prst="rect">
            <a:avLst/>
          </a:prstGeom>
          <a:solidFill>
            <a:srgbClr val="336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1752" name="Rectangle 30">
            <a:extLst>
              <a:ext uri="{FF2B5EF4-FFF2-40B4-BE49-F238E27FC236}">
                <a16:creationId xmlns:a16="http://schemas.microsoft.com/office/drawing/2014/main" id="{3FBBAD4C-361F-4B67-81DB-338BC8172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413" y="2798763"/>
            <a:ext cx="1243012" cy="620712"/>
          </a:xfrm>
          <a:prstGeom prst="rect">
            <a:avLst/>
          </a:prstGeom>
          <a:solidFill>
            <a:srgbClr val="336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1753" name="Rectangle 31">
            <a:extLst>
              <a:ext uri="{FF2B5EF4-FFF2-40B4-BE49-F238E27FC236}">
                <a16:creationId xmlns:a16="http://schemas.microsoft.com/office/drawing/2014/main" id="{E64C5FB8-E8F0-4B1E-ABCA-8BDAE6FA4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813" y="1568452"/>
            <a:ext cx="1243012" cy="619125"/>
          </a:xfrm>
          <a:prstGeom prst="rect">
            <a:avLst/>
          </a:prstGeom>
          <a:solidFill>
            <a:srgbClr val="336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1754" name="Rectangle 32">
            <a:extLst>
              <a:ext uri="{FF2B5EF4-FFF2-40B4-BE49-F238E27FC236}">
                <a16:creationId xmlns:a16="http://schemas.microsoft.com/office/drawing/2014/main" id="{F935AAA2-42E4-4241-98B9-08B789CFB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813" y="2798763"/>
            <a:ext cx="1243012" cy="620712"/>
          </a:xfrm>
          <a:prstGeom prst="rect">
            <a:avLst/>
          </a:prstGeom>
          <a:solidFill>
            <a:srgbClr val="3365FB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1755" name="Oval 33">
            <a:extLst>
              <a:ext uri="{FF2B5EF4-FFF2-40B4-BE49-F238E27FC236}">
                <a16:creationId xmlns:a16="http://schemas.microsoft.com/office/drawing/2014/main" id="{0EC2675E-D3DA-4090-91E0-C27D197A5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75" y="1636713"/>
            <a:ext cx="469900" cy="468312"/>
          </a:xfrm>
          <a:prstGeom prst="ellipse">
            <a:avLst/>
          </a:prstGeom>
          <a:solidFill>
            <a:srgbClr val="3365FB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1756" name="Oval 34">
            <a:extLst>
              <a:ext uri="{FF2B5EF4-FFF2-40B4-BE49-F238E27FC236}">
                <a16:creationId xmlns:a16="http://schemas.microsoft.com/office/drawing/2014/main" id="{9A67B82E-932F-4D02-BCE1-333D90B38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15" y="1636713"/>
            <a:ext cx="465137" cy="468312"/>
          </a:xfrm>
          <a:prstGeom prst="ellipse">
            <a:avLst/>
          </a:prstGeom>
          <a:solidFill>
            <a:srgbClr val="3365FB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1757" name="Oval 35">
            <a:extLst>
              <a:ext uri="{FF2B5EF4-FFF2-40B4-BE49-F238E27FC236}">
                <a16:creationId xmlns:a16="http://schemas.microsoft.com/office/drawing/2014/main" id="{683F18DF-2933-436C-B70B-CE9215233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02" y="2867025"/>
            <a:ext cx="468313" cy="469900"/>
          </a:xfrm>
          <a:prstGeom prst="ellipse">
            <a:avLst/>
          </a:prstGeom>
          <a:solidFill>
            <a:srgbClr val="3365FB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1758" name="Oval 36">
            <a:extLst>
              <a:ext uri="{FF2B5EF4-FFF2-40B4-BE49-F238E27FC236}">
                <a16:creationId xmlns:a16="http://schemas.microsoft.com/office/drawing/2014/main" id="{B6463932-554A-4BF3-8A13-909AF40F5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425" y="2867025"/>
            <a:ext cx="469900" cy="469900"/>
          </a:xfrm>
          <a:prstGeom prst="ellipse">
            <a:avLst/>
          </a:prstGeom>
          <a:solidFill>
            <a:srgbClr val="3365FB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1759" name="Line 37">
            <a:extLst>
              <a:ext uri="{FF2B5EF4-FFF2-40B4-BE49-F238E27FC236}">
                <a16:creationId xmlns:a16="http://schemas.microsoft.com/office/drawing/2014/main" id="{E7928BE7-42E4-47D0-91B9-80F27E0B2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7963" y="1866900"/>
            <a:ext cx="290512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760" name="Line 38">
            <a:extLst>
              <a:ext uri="{FF2B5EF4-FFF2-40B4-BE49-F238E27FC236}">
                <a16:creationId xmlns:a16="http://schemas.microsoft.com/office/drawing/2014/main" id="{3A96609B-76F2-445D-BCD2-4E091198E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6727" y="1866900"/>
            <a:ext cx="2254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761" name="Line 39">
            <a:extLst>
              <a:ext uri="{FF2B5EF4-FFF2-40B4-BE49-F238E27FC236}">
                <a16:creationId xmlns:a16="http://schemas.microsoft.com/office/drawing/2014/main" id="{DE886903-FCA6-46B5-AA6E-D039CA8D6D9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6715" y="1866900"/>
            <a:ext cx="1555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762" name="Line 40">
            <a:extLst>
              <a:ext uri="{FF2B5EF4-FFF2-40B4-BE49-F238E27FC236}">
                <a16:creationId xmlns:a16="http://schemas.microsoft.com/office/drawing/2014/main" id="{8CBE8933-C81F-4B7B-834B-89EE08A9D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4188" y="3097215"/>
            <a:ext cx="239712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763" name="Line 41">
            <a:extLst>
              <a:ext uri="{FF2B5EF4-FFF2-40B4-BE49-F238E27FC236}">
                <a16:creationId xmlns:a16="http://schemas.microsoft.com/office/drawing/2014/main" id="{3455FC2D-2CB7-4A36-B845-9969CC860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4175" y="3082925"/>
            <a:ext cx="12065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764" name="Oval 42">
            <a:extLst>
              <a:ext uri="{FF2B5EF4-FFF2-40B4-BE49-F238E27FC236}">
                <a16:creationId xmlns:a16="http://schemas.microsoft.com/office/drawing/2014/main" id="{B7E3B945-7B50-4F47-8EC9-912EF5C65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9488" y="2303463"/>
            <a:ext cx="469900" cy="468312"/>
          </a:xfrm>
          <a:prstGeom prst="ellipse">
            <a:avLst/>
          </a:prstGeom>
          <a:solidFill>
            <a:srgbClr val="3365FB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1765" name="Rectangle 43">
            <a:extLst>
              <a:ext uri="{FF2B5EF4-FFF2-40B4-BE49-F238E27FC236}">
                <a16:creationId xmlns:a16="http://schemas.microsoft.com/office/drawing/2014/main" id="{03432EE6-1968-412F-9F8A-4934DA470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2963865"/>
            <a:ext cx="19208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835628" name="Rectangle 44">
            <a:extLst>
              <a:ext uri="{FF2B5EF4-FFF2-40B4-BE49-F238E27FC236}">
                <a16:creationId xmlns:a16="http://schemas.microsoft.com/office/drawing/2014/main" id="{018D091F-8683-413F-9AD6-D8B8C5C2D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2973388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2</a:t>
            </a:r>
            <a:endParaRPr lang="zh-TW" altLang="en-US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1767" name="Rectangle 45">
            <a:extLst>
              <a:ext uri="{FF2B5EF4-FFF2-40B4-BE49-F238E27FC236}">
                <a16:creationId xmlns:a16="http://schemas.microsoft.com/office/drawing/2014/main" id="{401A19CE-B350-4838-A0A4-5047671CB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5" y="2946400"/>
            <a:ext cx="19843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835630" name="Rectangle 46">
            <a:extLst>
              <a:ext uri="{FF2B5EF4-FFF2-40B4-BE49-F238E27FC236}">
                <a16:creationId xmlns:a16="http://schemas.microsoft.com/office/drawing/2014/main" id="{172930CE-5B4A-4946-9E5B-095F819C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3613" y="2954338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2</a:t>
            </a:r>
            <a:endParaRPr lang="zh-TW" altLang="en-US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1769" name="Line 47">
            <a:extLst>
              <a:ext uri="{FF2B5EF4-FFF2-40B4-BE49-F238E27FC236}">
                <a16:creationId xmlns:a16="http://schemas.microsoft.com/office/drawing/2014/main" id="{46574327-D7A8-4542-9A18-DF10E37B7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58913" y="3097215"/>
            <a:ext cx="309562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770" name="Rectangle 48">
            <a:extLst>
              <a:ext uri="{FF2B5EF4-FFF2-40B4-BE49-F238E27FC236}">
                <a16:creationId xmlns:a16="http://schemas.microsoft.com/office/drawing/2014/main" id="{F88FE13B-EEAB-427D-86D1-0F6AED585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075" y="2330450"/>
            <a:ext cx="4000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1771" name="Rectangle 49">
            <a:extLst>
              <a:ext uri="{FF2B5EF4-FFF2-40B4-BE49-F238E27FC236}">
                <a16:creationId xmlns:a16="http://schemas.microsoft.com/office/drawing/2014/main" id="{4ADF23AC-B8E9-4245-806A-38B924E9D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075" y="2330450"/>
            <a:ext cx="1827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2400">
                <a:solidFill>
                  <a:srgbClr val="FFFFFF"/>
                </a:solidFill>
                <a:latin typeface="Symbol" panose="05050102010706020507" pitchFamily="18" charset="2"/>
                <a:ea typeface="新細明體" panose="02020500000000000000" pitchFamily="18" charset="-120"/>
              </a:rPr>
              <a:t>S</a:t>
            </a:r>
            <a:endParaRPr lang="en-US" altLang="zh-TW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1772" name="Line 50">
            <a:extLst>
              <a:ext uri="{FF2B5EF4-FFF2-40B4-BE49-F238E27FC236}">
                <a16:creationId xmlns:a16="http://schemas.microsoft.com/office/drawing/2014/main" id="{15D8762C-1F08-4794-BD2A-15F4F538DF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5102" y="2519365"/>
            <a:ext cx="3778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773" name="Rectangle 51">
            <a:extLst>
              <a:ext uri="{FF2B5EF4-FFF2-40B4-BE49-F238E27FC236}">
                <a16:creationId xmlns:a16="http://schemas.microsoft.com/office/drawing/2014/main" id="{44C9B18D-47C0-402A-B809-962543E02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2192340"/>
            <a:ext cx="48736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835636" name="Rectangle 52">
            <a:extLst>
              <a:ext uri="{FF2B5EF4-FFF2-40B4-BE49-F238E27FC236}">
                <a16:creationId xmlns:a16="http://schemas.microsoft.com/office/drawing/2014/main" id="{9A9F5ED9-62B3-4108-9B4C-1B0AFA7A1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2201865"/>
            <a:ext cx="39846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7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X(z</a:t>
            </a:r>
            <a:r>
              <a:rPr lang="en-US" altLang="zh-TW" sz="17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)</a:t>
            </a:r>
            <a:endParaRPr lang="en-US" altLang="zh-TW" sz="20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1775" name="Rectangle 53">
            <a:extLst>
              <a:ext uri="{FF2B5EF4-FFF2-40B4-BE49-F238E27FC236}">
                <a16:creationId xmlns:a16="http://schemas.microsoft.com/office/drawing/2014/main" id="{91834633-CD88-49F2-BBC5-2F64699AB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413" y="2211390"/>
            <a:ext cx="4699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1776" name="Rectangle 54">
            <a:extLst>
              <a:ext uri="{FF2B5EF4-FFF2-40B4-BE49-F238E27FC236}">
                <a16:creationId xmlns:a16="http://schemas.microsoft.com/office/drawing/2014/main" id="{F3B2652E-CC99-45E4-B738-A2687DFC8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413" y="2220915"/>
            <a:ext cx="398462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700" i="1">
                <a:solidFill>
                  <a:srgbClr val="FFFFFF"/>
                </a:solidFill>
                <a:ea typeface="新細明體" panose="02020500000000000000" pitchFamily="18" charset="-120"/>
              </a:rPr>
              <a:t>Y(z)</a:t>
            </a:r>
            <a:endParaRPr lang="en-US" altLang="zh-TW" i="1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1777" name="Rectangle 55">
            <a:extLst>
              <a:ext uri="{FF2B5EF4-FFF2-40B4-BE49-F238E27FC236}">
                <a16:creationId xmlns:a16="http://schemas.microsoft.com/office/drawing/2014/main" id="{3D2C3CA2-8BC2-4FEF-9B22-34B024E75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815" y="1677990"/>
            <a:ext cx="242887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835640" name="Rectangle 56">
            <a:extLst>
              <a:ext uri="{FF2B5EF4-FFF2-40B4-BE49-F238E27FC236}">
                <a16:creationId xmlns:a16="http://schemas.microsoft.com/office/drawing/2014/main" id="{D0F330D2-D519-48C7-AB54-BEA703A02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813" y="1692275"/>
            <a:ext cx="157162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7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H</a:t>
            </a:r>
            <a:endParaRPr lang="en-US" altLang="zh-TW" sz="2000" i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1779" name="Rectangle 57">
            <a:extLst>
              <a:ext uri="{FF2B5EF4-FFF2-40B4-BE49-F238E27FC236}">
                <a16:creationId xmlns:a16="http://schemas.microsoft.com/office/drawing/2014/main" id="{94732780-EB1C-423F-A5AD-876E45816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27" y="1797052"/>
            <a:ext cx="1619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835642" name="Rectangle 58">
            <a:extLst>
              <a:ext uri="{FF2B5EF4-FFF2-40B4-BE49-F238E27FC236}">
                <a16:creationId xmlns:a16="http://schemas.microsoft.com/office/drawing/2014/main" id="{B4E887CF-8E64-445B-8CBC-1521CFE1C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390" y="1811338"/>
            <a:ext cx="857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0</a:t>
            </a:r>
            <a:endParaRPr lang="zh-TW" altLang="en-US" sz="2000" i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1781" name="Rectangle 59">
            <a:extLst>
              <a:ext uri="{FF2B5EF4-FFF2-40B4-BE49-F238E27FC236}">
                <a16:creationId xmlns:a16="http://schemas.microsoft.com/office/drawing/2014/main" id="{1C9173D2-9636-492B-81CE-36D8AB106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38" y="1677990"/>
            <a:ext cx="15716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835644" name="Rectangle 60">
            <a:extLst>
              <a:ext uri="{FF2B5EF4-FFF2-40B4-BE49-F238E27FC236}">
                <a16:creationId xmlns:a16="http://schemas.microsoft.com/office/drawing/2014/main" id="{F6D13879-CD0A-4070-BB56-67B947A47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38" y="1692275"/>
            <a:ext cx="7213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7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(</a:t>
            </a:r>
            <a:endParaRPr lang="zh-TW" altLang="en-US" sz="2000" i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1783" name="Rectangle 61">
            <a:extLst>
              <a:ext uri="{FF2B5EF4-FFF2-40B4-BE49-F238E27FC236}">
                <a16:creationId xmlns:a16="http://schemas.microsoft.com/office/drawing/2014/main" id="{4431E9FF-F979-4E3A-98FC-E37D95A22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790" y="1677990"/>
            <a:ext cx="1936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835646" name="Rectangle 62">
            <a:extLst>
              <a:ext uri="{FF2B5EF4-FFF2-40B4-BE49-F238E27FC236}">
                <a16:creationId xmlns:a16="http://schemas.microsoft.com/office/drawing/2014/main" id="{D677CF08-0247-4EC8-A582-6246C6CD6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790" y="1692275"/>
            <a:ext cx="109537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7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z</a:t>
            </a:r>
            <a:endParaRPr lang="en-US" altLang="zh-TW" sz="2000" i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1785" name="Rectangle 63">
            <a:extLst>
              <a:ext uri="{FF2B5EF4-FFF2-40B4-BE49-F238E27FC236}">
                <a16:creationId xmlns:a16="http://schemas.microsoft.com/office/drawing/2014/main" id="{9477C331-141C-475D-993B-09033475E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102" y="1677990"/>
            <a:ext cx="15716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835648" name="Rectangle 64">
            <a:extLst>
              <a:ext uri="{FF2B5EF4-FFF2-40B4-BE49-F238E27FC236}">
                <a16:creationId xmlns:a16="http://schemas.microsoft.com/office/drawing/2014/main" id="{D7DA8132-7763-4E51-AB09-AC7E0B84D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8100" y="1692275"/>
            <a:ext cx="7213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)</a:t>
            </a:r>
            <a:endParaRPr lang="zh-TW" altLang="en-US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1787" name="Rectangle 65">
            <a:extLst>
              <a:ext uri="{FF2B5EF4-FFF2-40B4-BE49-F238E27FC236}">
                <a16:creationId xmlns:a16="http://schemas.microsoft.com/office/drawing/2014/main" id="{4EE0AA98-0911-4D91-9853-A4E284060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815" y="2946400"/>
            <a:ext cx="2428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835650" name="Rectangle 66">
            <a:extLst>
              <a:ext uri="{FF2B5EF4-FFF2-40B4-BE49-F238E27FC236}">
                <a16:creationId xmlns:a16="http://schemas.microsoft.com/office/drawing/2014/main" id="{1D13F5A4-3C64-499B-85BD-D5D0453F1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813" y="2954340"/>
            <a:ext cx="15716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7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H</a:t>
            </a:r>
            <a:endParaRPr lang="en-US" altLang="zh-TW" sz="2000" i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1789" name="Rectangle 67">
            <a:extLst>
              <a:ext uri="{FF2B5EF4-FFF2-40B4-BE49-F238E27FC236}">
                <a16:creationId xmlns:a16="http://schemas.microsoft.com/office/drawing/2014/main" id="{FAA47360-0B69-4BD0-85DF-6A15C6E4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27" y="3065465"/>
            <a:ext cx="16192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835652" name="Rectangle 68">
            <a:extLst>
              <a:ext uri="{FF2B5EF4-FFF2-40B4-BE49-F238E27FC236}">
                <a16:creationId xmlns:a16="http://schemas.microsoft.com/office/drawing/2014/main" id="{4AAD11D5-945E-405B-BDC8-F08DFB3EF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390" y="3079750"/>
            <a:ext cx="857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1</a:t>
            </a:r>
            <a:endParaRPr lang="zh-TW" altLang="en-US" sz="2000" i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1791" name="Rectangle 69">
            <a:extLst>
              <a:ext uri="{FF2B5EF4-FFF2-40B4-BE49-F238E27FC236}">
                <a16:creationId xmlns:a16="http://schemas.microsoft.com/office/drawing/2014/main" id="{B2A81E31-7150-4D17-AA58-1885F6290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2946400"/>
            <a:ext cx="15716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835654" name="Rectangle 70">
            <a:extLst>
              <a:ext uri="{FF2B5EF4-FFF2-40B4-BE49-F238E27FC236}">
                <a16:creationId xmlns:a16="http://schemas.microsoft.com/office/drawing/2014/main" id="{0F96518C-86D7-4E73-9E66-13A868589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2954338"/>
            <a:ext cx="7213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7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(</a:t>
            </a:r>
            <a:endParaRPr lang="zh-TW" altLang="en-US" sz="2000" i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1793" name="Rectangle 71">
            <a:extLst>
              <a:ext uri="{FF2B5EF4-FFF2-40B4-BE49-F238E27FC236}">
                <a16:creationId xmlns:a16="http://schemas.microsoft.com/office/drawing/2014/main" id="{8CA40089-A0A2-4132-8565-1555C2231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840" y="2946400"/>
            <a:ext cx="1920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835656" name="Rectangle 72">
            <a:extLst>
              <a:ext uri="{FF2B5EF4-FFF2-40B4-BE49-F238E27FC236}">
                <a16:creationId xmlns:a16="http://schemas.microsoft.com/office/drawing/2014/main" id="{804D15D4-72A7-43FA-B47E-4F4C8A0C8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840" y="2954340"/>
            <a:ext cx="109537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7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z</a:t>
            </a:r>
            <a:endParaRPr lang="en-US" altLang="zh-TW" sz="2000" i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1795" name="Rectangle 73">
            <a:extLst>
              <a:ext uri="{FF2B5EF4-FFF2-40B4-BE49-F238E27FC236}">
                <a16:creationId xmlns:a16="http://schemas.microsoft.com/office/drawing/2014/main" id="{2E9B119A-343E-42AE-AC9F-70B273FE7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90" y="2946400"/>
            <a:ext cx="16033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835658" name="Rectangle 74">
            <a:extLst>
              <a:ext uri="{FF2B5EF4-FFF2-40B4-BE49-F238E27FC236}">
                <a16:creationId xmlns:a16="http://schemas.microsoft.com/office/drawing/2014/main" id="{10E80420-2981-4C3C-841A-5E4A2CF53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150" y="2954340"/>
            <a:ext cx="7143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7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)</a:t>
            </a:r>
            <a:endParaRPr lang="zh-TW" altLang="en-US" sz="2000" i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1797" name="Rectangle 75">
            <a:extLst>
              <a:ext uri="{FF2B5EF4-FFF2-40B4-BE49-F238E27FC236}">
                <a16:creationId xmlns:a16="http://schemas.microsoft.com/office/drawing/2014/main" id="{3CD80E00-3362-4AC5-9AAC-9714CD023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65" y="2946400"/>
            <a:ext cx="24288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835660" name="Rectangle 76">
            <a:extLst>
              <a:ext uri="{FF2B5EF4-FFF2-40B4-BE49-F238E27FC236}">
                <a16:creationId xmlns:a16="http://schemas.microsoft.com/office/drawing/2014/main" id="{235A9B02-537E-4C50-BB6D-347387B58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163" y="2954340"/>
            <a:ext cx="169862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7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G</a:t>
            </a:r>
            <a:endParaRPr lang="en-US" altLang="zh-TW" sz="2000" i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1799" name="Rectangle 77">
            <a:extLst>
              <a:ext uri="{FF2B5EF4-FFF2-40B4-BE49-F238E27FC236}">
                <a16:creationId xmlns:a16="http://schemas.microsoft.com/office/drawing/2014/main" id="{C89E60FF-F83B-41EA-B890-A6C99B153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977" y="3065465"/>
            <a:ext cx="161925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835662" name="Rectangle 78">
            <a:extLst>
              <a:ext uri="{FF2B5EF4-FFF2-40B4-BE49-F238E27FC236}">
                <a16:creationId xmlns:a16="http://schemas.microsoft.com/office/drawing/2014/main" id="{8BBDBF9D-8570-4FB0-9963-3FBA56196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9977" y="3079750"/>
            <a:ext cx="857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1</a:t>
            </a:r>
            <a:endParaRPr lang="zh-TW" altLang="en-US" sz="2000" i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1801" name="Rectangle 79">
            <a:extLst>
              <a:ext uri="{FF2B5EF4-FFF2-40B4-BE49-F238E27FC236}">
                <a16:creationId xmlns:a16="http://schemas.microsoft.com/office/drawing/2014/main" id="{2CFA4543-50B8-40D2-81B6-9B5921A8F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338" y="2946400"/>
            <a:ext cx="157162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835664" name="Rectangle 80">
            <a:extLst>
              <a:ext uri="{FF2B5EF4-FFF2-40B4-BE49-F238E27FC236}">
                <a16:creationId xmlns:a16="http://schemas.microsoft.com/office/drawing/2014/main" id="{23AB9152-6FCF-498B-A8C2-5E2CA692A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6338" y="2954338"/>
            <a:ext cx="7213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7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(</a:t>
            </a:r>
            <a:endParaRPr lang="zh-TW" altLang="en-US" sz="2000" i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1803" name="Rectangle 81">
            <a:extLst>
              <a:ext uri="{FF2B5EF4-FFF2-40B4-BE49-F238E27FC236}">
                <a16:creationId xmlns:a16="http://schemas.microsoft.com/office/drawing/2014/main" id="{83DA5307-E80B-4F8B-B821-D42028797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27" y="2946400"/>
            <a:ext cx="1936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835666" name="Rectangle 82">
            <a:extLst>
              <a:ext uri="{FF2B5EF4-FFF2-40B4-BE49-F238E27FC236}">
                <a16:creationId xmlns:a16="http://schemas.microsoft.com/office/drawing/2014/main" id="{19AC4ADA-421D-46A6-A148-9CB1D245A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6188" y="2954340"/>
            <a:ext cx="1079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7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z</a:t>
            </a:r>
            <a:endParaRPr lang="en-US" altLang="zh-TW" sz="2000" i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1805" name="Rectangle 83">
            <a:extLst>
              <a:ext uri="{FF2B5EF4-FFF2-40B4-BE49-F238E27FC236}">
                <a16:creationId xmlns:a16="http://schemas.microsoft.com/office/drawing/2014/main" id="{F4E121A2-D3F1-48B7-9DBE-2971D489D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9202" y="2952750"/>
            <a:ext cx="130175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835668" name="Rectangle 84">
            <a:extLst>
              <a:ext uri="{FF2B5EF4-FFF2-40B4-BE49-F238E27FC236}">
                <a16:creationId xmlns:a16="http://schemas.microsoft.com/office/drawing/2014/main" id="{AE40AA60-746B-4BBA-BD7A-456A13102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0" y="2954340"/>
            <a:ext cx="71438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7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)</a:t>
            </a:r>
            <a:endParaRPr lang="zh-TW" altLang="en-US" sz="2000" i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1807" name="Rectangle 85">
            <a:extLst>
              <a:ext uri="{FF2B5EF4-FFF2-40B4-BE49-F238E27FC236}">
                <a16:creationId xmlns:a16="http://schemas.microsoft.com/office/drawing/2014/main" id="{3905410C-0D3A-4686-A426-2C9560D5A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5" y="1677990"/>
            <a:ext cx="249237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835670" name="Rectangle 86">
            <a:extLst>
              <a:ext uri="{FF2B5EF4-FFF2-40B4-BE49-F238E27FC236}">
                <a16:creationId xmlns:a16="http://schemas.microsoft.com/office/drawing/2014/main" id="{CF548B92-8C11-4D6A-952E-736C2D63D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627" y="1692275"/>
            <a:ext cx="169863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7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G</a:t>
            </a:r>
            <a:endParaRPr lang="en-US" altLang="zh-TW" sz="2000" i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1809" name="Rectangle 87">
            <a:extLst>
              <a:ext uri="{FF2B5EF4-FFF2-40B4-BE49-F238E27FC236}">
                <a16:creationId xmlns:a16="http://schemas.microsoft.com/office/drawing/2014/main" id="{07C1F2EB-8F90-48B4-9356-DB3BF3D29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7" y="1797052"/>
            <a:ext cx="1571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835672" name="Rectangle 88">
            <a:extLst>
              <a:ext uri="{FF2B5EF4-FFF2-40B4-BE49-F238E27FC236}">
                <a16:creationId xmlns:a16="http://schemas.microsoft.com/office/drawing/2014/main" id="{E41708BB-76CD-4658-8C46-14746ACF4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027" y="1811338"/>
            <a:ext cx="85725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2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0</a:t>
            </a:r>
            <a:endParaRPr lang="zh-TW" altLang="en-US" sz="2000" i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1811" name="Rectangle 89">
            <a:extLst>
              <a:ext uri="{FF2B5EF4-FFF2-40B4-BE49-F238E27FC236}">
                <a16:creationId xmlns:a16="http://schemas.microsoft.com/office/drawing/2014/main" id="{6FD1B10F-1087-44EE-BEFC-0C7521570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1677990"/>
            <a:ext cx="160338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835674" name="Rectangle 90">
            <a:extLst>
              <a:ext uri="{FF2B5EF4-FFF2-40B4-BE49-F238E27FC236}">
                <a16:creationId xmlns:a16="http://schemas.microsoft.com/office/drawing/2014/main" id="{B5BAA914-8C0C-48E9-8767-45838BD10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8" y="1692275"/>
            <a:ext cx="7213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7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(</a:t>
            </a:r>
            <a:endParaRPr lang="zh-TW" altLang="en-US" sz="2000" i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1813" name="Rectangle 91">
            <a:extLst>
              <a:ext uri="{FF2B5EF4-FFF2-40B4-BE49-F238E27FC236}">
                <a16:creationId xmlns:a16="http://schemas.microsoft.com/office/drawing/2014/main" id="{547A4B40-47A3-493D-844D-5D420453D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890" y="1677990"/>
            <a:ext cx="1936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835676" name="Rectangle 92">
            <a:extLst>
              <a:ext uri="{FF2B5EF4-FFF2-40B4-BE49-F238E27FC236}">
                <a16:creationId xmlns:a16="http://schemas.microsoft.com/office/drawing/2014/main" id="{3B20B58C-06C7-4D2A-9857-285129184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8890" y="1692275"/>
            <a:ext cx="109537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7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z</a:t>
            </a:r>
            <a:endParaRPr lang="en-US" altLang="zh-TW" sz="2000" i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835677" name="Rectangle 93">
            <a:extLst>
              <a:ext uri="{FF2B5EF4-FFF2-40B4-BE49-F238E27FC236}">
                <a16:creationId xmlns:a16="http://schemas.microsoft.com/office/drawing/2014/main" id="{BCFAE548-BE77-43B0-A581-4EF6D85FE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200" y="1692275"/>
            <a:ext cx="7143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7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)</a:t>
            </a:r>
            <a:endParaRPr lang="zh-TW" altLang="en-US" sz="2000" i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1816" name="Line 94">
            <a:extLst>
              <a:ext uri="{FF2B5EF4-FFF2-40B4-BE49-F238E27FC236}">
                <a16:creationId xmlns:a16="http://schemas.microsoft.com/office/drawing/2014/main" id="{D329C711-71B8-4262-85E1-5CEFA0E886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2015" y="2978152"/>
            <a:ext cx="1587" cy="220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17" name="Line 95">
            <a:extLst>
              <a:ext uri="{FF2B5EF4-FFF2-40B4-BE49-F238E27FC236}">
                <a16:creationId xmlns:a16="http://schemas.microsoft.com/office/drawing/2014/main" id="{09010F92-8704-419A-9DBB-5B8165D0DE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2013" y="3148013"/>
            <a:ext cx="50800" cy="5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18" name="Line 96">
            <a:extLst>
              <a:ext uri="{FF2B5EF4-FFF2-40B4-BE49-F238E27FC236}">
                <a16:creationId xmlns:a16="http://schemas.microsoft.com/office/drawing/2014/main" id="{00E4C7AA-6652-418B-8A02-584890FC67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6452" y="3148013"/>
            <a:ext cx="55563" cy="5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19" name="Line 97">
            <a:extLst>
              <a:ext uri="{FF2B5EF4-FFF2-40B4-BE49-F238E27FC236}">
                <a16:creationId xmlns:a16="http://schemas.microsoft.com/office/drawing/2014/main" id="{DFF9909A-6B10-4292-8DB1-56D707292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9690" y="2959102"/>
            <a:ext cx="1587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20" name="Line 98">
            <a:extLst>
              <a:ext uri="{FF2B5EF4-FFF2-40B4-BE49-F238E27FC236}">
                <a16:creationId xmlns:a16="http://schemas.microsoft.com/office/drawing/2014/main" id="{2530B20C-252B-411A-BFD8-A48A6B7091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9688" y="2959100"/>
            <a:ext cx="50800" cy="5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21" name="Line 99">
            <a:extLst>
              <a:ext uri="{FF2B5EF4-FFF2-40B4-BE49-F238E27FC236}">
                <a16:creationId xmlns:a16="http://schemas.microsoft.com/office/drawing/2014/main" id="{614D59C5-E3E1-4B7E-AED1-1425CAABFD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68888" y="2959100"/>
            <a:ext cx="50800" cy="5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22" name="Rectangle 100">
            <a:extLst>
              <a:ext uri="{FF2B5EF4-FFF2-40B4-BE49-F238E27FC236}">
                <a16:creationId xmlns:a16="http://schemas.microsoft.com/office/drawing/2014/main" id="{53D1742A-AF70-44BE-B755-E47CD045B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7" y="1714500"/>
            <a:ext cx="1936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835685" name="Rectangle 101">
            <a:extLst>
              <a:ext uri="{FF2B5EF4-FFF2-40B4-BE49-F238E27FC236}">
                <a16:creationId xmlns:a16="http://schemas.microsoft.com/office/drawing/2014/main" id="{6628AF56-9061-4F0E-A4FD-E7C16C6F8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325" y="1724025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2</a:t>
            </a:r>
            <a:endParaRPr lang="zh-TW" altLang="en-US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1824" name="Line 102">
            <a:extLst>
              <a:ext uri="{FF2B5EF4-FFF2-40B4-BE49-F238E27FC236}">
                <a16:creationId xmlns:a16="http://schemas.microsoft.com/office/drawing/2014/main" id="{661E6316-5522-4440-B87E-2D4846A6CC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84550" y="1747840"/>
            <a:ext cx="1588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25" name="Line 103">
            <a:extLst>
              <a:ext uri="{FF2B5EF4-FFF2-40B4-BE49-F238E27FC236}">
                <a16:creationId xmlns:a16="http://schemas.microsoft.com/office/drawing/2014/main" id="{1CCBBA46-8EFE-4521-8CFB-C86C9E03BF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84552" y="1917702"/>
            <a:ext cx="49213" cy="492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26" name="Line 104">
            <a:extLst>
              <a:ext uri="{FF2B5EF4-FFF2-40B4-BE49-F238E27FC236}">
                <a16:creationId xmlns:a16="http://schemas.microsoft.com/office/drawing/2014/main" id="{30E233E9-E697-4B73-9920-27B381A32F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3750" y="1917702"/>
            <a:ext cx="50800" cy="492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27" name="Rectangle 105">
            <a:extLst>
              <a:ext uri="{FF2B5EF4-FFF2-40B4-BE49-F238E27FC236}">
                <a16:creationId xmlns:a16="http://schemas.microsoft.com/office/drawing/2014/main" id="{5230B234-9DC2-4C79-A563-9885AC29A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1714500"/>
            <a:ext cx="192088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835690" name="Rectangle 106">
            <a:extLst>
              <a:ext uri="{FF2B5EF4-FFF2-40B4-BE49-F238E27FC236}">
                <a16:creationId xmlns:a16="http://schemas.microsoft.com/office/drawing/2014/main" id="{C0A83554-0FB4-4B90-98BA-7B02A31A0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050" y="1724025"/>
            <a:ext cx="1218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2</a:t>
            </a:r>
            <a:endParaRPr lang="zh-TW" altLang="en-US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1829" name="Line 107">
            <a:extLst>
              <a:ext uri="{FF2B5EF4-FFF2-40B4-BE49-F238E27FC236}">
                <a16:creationId xmlns:a16="http://schemas.microsoft.com/office/drawing/2014/main" id="{A6CEF71B-A7A8-43C5-A13F-0519E824FE2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9690" y="1747840"/>
            <a:ext cx="1587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30" name="Line 108">
            <a:extLst>
              <a:ext uri="{FF2B5EF4-FFF2-40B4-BE49-F238E27FC236}">
                <a16:creationId xmlns:a16="http://schemas.microsoft.com/office/drawing/2014/main" id="{C0839985-C2F0-4666-9729-89FC91E0D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9688" y="1747838"/>
            <a:ext cx="50800" cy="49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31" name="Line 109">
            <a:extLst>
              <a:ext uri="{FF2B5EF4-FFF2-40B4-BE49-F238E27FC236}">
                <a16:creationId xmlns:a16="http://schemas.microsoft.com/office/drawing/2014/main" id="{B8FFF0E3-A61C-458B-A15B-104BCAD710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68888" y="1747838"/>
            <a:ext cx="50800" cy="49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32" name="Line 110">
            <a:extLst>
              <a:ext uri="{FF2B5EF4-FFF2-40B4-BE49-F238E27FC236}">
                <a16:creationId xmlns:a16="http://schemas.microsoft.com/office/drawing/2014/main" id="{0A1D4EF5-9AF4-4BA6-8428-7C1E2C9B4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9675" y="2771775"/>
            <a:ext cx="1588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33" name="Line 111">
            <a:extLst>
              <a:ext uri="{FF2B5EF4-FFF2-40B4-BE49-F238E27FC236}">
                <a16:creationId xmlns:a16="http://schemas.microsoft.com/office/drawing/2014/main" id="{27F62919-C99C-485C-86BF-58914AEB3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9675" y="2771777"/>
            <a:ext cx="50800" cy="53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34" name="Line 112">
            <a:extLst>
              <a:ext uri="{FF2B5EF4-FFF2-40B4-BE49-F238E27FC236}">
                <a16:creationId xmlns:a16="http://schemas.microsoft.com/office/drawing/2014/main" id="{0F09FE5B-2155-4431-99B6-C5605B952A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8875" y="2771777"/>
            <a:ext cx="50800" cy="53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35" name="Line 113">
            <a:extLst>
              <a:ext uri="{FF2B5EF4-FFF2-40B4-BE49-F238E27FC236}">
                <a16:creationId xmlns:a16="http://schemas.microsoft.com/office/drawing/2014/main" id="{8A068190-812C-4960-B3A0-243A3D93B4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9675" y="2054227"/>
            <a:ext cx="1588" cy="2206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36" name="Line 114">
            <a:extLst>
              <a:ext uri="{FF2B5EF4-FFF2-40B4-BE49-F238E27FC236}">
                <a16:creationId xmlns:a16="http://schemas.microsoft.com/office/drawing/2014/main" id="{FB8A9396-8FB3-442E-93C3-3C73B59F39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59675" y="2224088"/>
            <a:ext cx="50800" cy="5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37" name="Line 115">
            <a:extLst>
              <a:ext uri="{FF2B5EF4-FFF2-40B4-BE49-F238E27FC236}">
                <a16:creationId xmlns:a16="http://schemas.microsoft.com/office/drawing/2014/main" id="{A6DA2AAD-4FF9-4EA3-BE73-DDDA9B2DE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8875" y="2224088"/>
            <a:ext cx="50800" cy="5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38" name="Line 116">
            <a:extLst>
              <a:ext uri="{FF2B5EF4-FFF2-40B4-BE49-F238E27FC236}">
                <a16:creationId xmlns:a16="http://schemas.microsoft.com/office/drawing/2014/main" id="{D73AE7B1-FD42-428A-A092-57A03A556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0538" y="1866900"/>
            <a:ext cx="7239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39" name="Line 117">
            <a:extLst>
              <a:ext uri="{FF2B5EF4-FFF2-40B4-BE49-F238E27FC236}">
                <a16:creationId xmlns:a16="http://schemas.microsoft.com/office/drawing/2014/main" id="{C1F955BE-900C-4132-8E2B-FEDA304D5C5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0538" y="3097215"/>
            <a:ext cx="7239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40" name="Line 118">
            <a:extLst>
              <a:ext uri="{FF2B5EF4-FFF2-40B4-BE49-F238E27FC236}">
                <a16:creationId xmlns:a16="http://schemas.microsoft.com/office/drawing/2014/main" id="{BEFABE90-90D1-4D27-A92C-6AC0CA0AF2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4440" y="2978152"/>
            <a:ext cx="1587" cy="119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41" name="Line 119">
            <a:extLst>
              <a:ext uri="{FF2B5EF4-FFF2-40B4-BE49-F238E27FC236}">
                <a16:creationId xmlns:a16="http://schemas.microsoft.com/office/drawing/2014/main" id="{E253BF83-7D3C-445D-B1C8-3D9A6BAAEF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4440" y="1866902"/>
            <a:ext cx="1587" cy="206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42" name="Line 120">
            <a:extLst>
              <a:ext uri="{FF2B5EF4-FFF2-40B4-BE49-F238E27FC236}">
                <a16:creationId xmlns:a16="http://schemas.microsoft.com/office/drawing/2014/main" id="{FFEB46CE-E5C9-4C20-A20F-8BF31D167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565" y="2519365"/>
            <a:ext cx="2254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43" name="Line 121">
            <a:extLst>
              <a:ext uri="{FF2B5EF4-FFF2-40B4-BE49-F238E27FC236}">
                <a16:creationId xmlns:a16="http://schemas.microsoft.com/office/drawing/2014/main" id="{4744E888-6F90-46C3-89DB-98B256D64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31188" y="2463802"/>
            <a:ext cx="50800" cy="55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44" name="Line 122">
            <a:extLst>
              <a:ext uri="{FF2B5EF4-FFF2-40B4-BE49-F238E27FC236}">
                <a16:creationId xmlns:a16="http://schemas.microsoft.com/office/drawing/2014/main" id="{6CF69FAD-DB1E-4214-A5DF-EF864DCA9E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31188" y="2519363"/>
            <a:ext cx="50800" cy="49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45" name="Line 123">
            <a:extLst>
              <a:ext uri="{FF2B5EF4-FFF2-40B4-BE49-F238E27FC236}">
                <a16:creationId xmlns:a16="http://schemas.microsoft.com/office/drawing/2014/main" id="{7875216B-8161-4AB6-A351-F99761F3F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2" y="2568575"/>
            <a:ext cx="22542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46" name="Line 124">
            <a:extLst>
              <a:ext uri="{FF2B5EF4-FFF2-40B4-BE49-F238E27FC236}">
                <a16:creationId xmlns:a16="http://schemas.microsoft.com/office/drawing/2014/main" id="{FC94AD71-1B8B-46DE-BF85-AE248338F9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2825" y="2519363"/>
            <a:ext cx="50800" cy="492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47" name="Line 125">
            <a:extLst>
              <a:ext uri="{FF2B5EF4-FFF2-40B4-BE49-F238E27FC236}">
                <a16:creationId xmlns:a16="http://schemas.microsoft.com/office/drawing/2014/main" id="{106823F8-2DA6-4879-8036-46F944CBEF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12825" y="2568575"/>
            <a:ext cx="50800" cy="5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48" name="Line 126">
            <a:extLst>
              <a:ext uri="{FF2B5EF4-FFF2-40B4-BE49-F238E27FC236}">
                <a16:creationId xmlns:a16="http://schemas.microsoft.com/office/drawing/2014/main" id="{E9CB58EC-CEA9-4E53-9952-CAE3DD8512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0263" y="3354388"/>
            <a:ext cx="31750" cy="138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49" name="Rectangle 127">
            <a:extLst>
              <a:ext uri="{FF2B5EF4-FFF2-40B4-BE49-F238E27FC236}">
                <a16:creationId xmlns:a16="http://schemas.microsoft.com/office/drawing/2014/main" id="{DF6234CB-4583-47B1-889B-F32A41392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38" y="3492500"/>
            <a:ext cx="2514600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1850" name="Rectangle 128">
            <a:extLst>
              <a:ext uri="{FF2B5EF4-FFF2-40B4-BE49-F238E27FC236}">
                <a16:creationId xmlns:a16="http://schemas.microsoft.com/office/drawing/2014/main" id="{E7E69738-C83D-481C-A48D-1973797BC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140" y="3502025"/>
            <a:ext cx="273472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700">
                <a:solidFill>
                  <a:srgbClr val="FFFFFF"/>
                </a:solidFill>
                <a:ea typeface="新細明體" panose="02020500000000000000" pitchFamily="18" charset="-120"/>
              </a:rPr>
              <a:t>downsample by a factor of 2</a:t>
            </a:r>
            <a:endParaRPr lang="en-US" altLang="zh-TW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1851" name="Rectangle 129">
            <a:extLst>
              <a:ext uri="{FF2B5EF4-FFF2-40B4-BE49-F238E27FC236}">
                <a16:creationId xmlns:a16="http://schemas.microsoft.com/office/drawing/2014/main" id="{3FBB6871-9170-4FB1-8ED6-79270B95D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40" y="2432050"/>
            <a:ext cx="947737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1852" name="Rectangle 130">
            <a:extLst>
              <a:ext uri="{FF2B5EF4-FFF2-40B4-BE49-F238E27FC236}">
                <a16:creationId xmlns:a16="http://schemas.microsoft.com/office/drawing/2014/main" id="{5E5C6454-5FFA-4343-9892-126A92823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40" y="2439988"/>
            <a:ext cx="9473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700">
                <a:solidFill>
                  <a:srgbClr val="FFFFFF"/>
                </a:solidFill>
                <a:ea typeface="新細明體" panose="02020500000000000000" pitchFamily="18" charset="-120"/>
              </a:rPr>
              <a:t>upsample</a:t>
            </a:r>
            <a:endParaRPr lang="en-US" altLang="zh-TW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1853" name="Line 131">
            <a:extLst>
              <a:ext uri="{FF2B5EF4-FFF2-40B4-BE49-F238E27FC236}">
                <a16:creationId xmlns:a16="http://schemas.microsoft.com/office/drawing/2014/main" id="{A8AA8389-54C4-4D48-BAA7-B3162EA170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75265" y="2638427"/>
            <a:ext cx="276225" cy="187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54" name="Line 132">
            <a:extLst>
              <a:ext uri="{FF2B5EF4-FFF2-40B4-BE49-F238E27FC236}">
                <a16:creationId xmlns:a16="http://schemas.microsoft.com/office/drawing/2014/main" id="{4D40E673-98D4-4BE8-80C3-FF73ACE86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9988" y="1866900"/>
            <a:ext cx="5715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55" name="Line 133">
            <a:extLst>
              <a:ext uri="{FF2B5EF4-FFF2-40B4-BE49-F238E27FC236}">
                <a16:creationId xmlns:a16="http://schemas.microsoft.com/office/drawing/2014/main" id="{497453F8-6430-4C98-8BAF-C083F9859D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8463" y="1714502"/>
            <a:ext cx="138112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56" name="Line 134">
            <a:extLst>
              <a:ext uri="{FF2B5EF4-FFF2-40B4-BE49-F238E27FC236}">
                <a16:creationId xmlns:a16="http://schemas.microsoft.com/office/drawing/2014/main" id="{C64DCC7A-64B3-43FB-AC7D-8ADBF40BCC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7527" y="1714502"/>
            <a:ext cx="138113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57" name="Line 135">
            <a:extLst>
              <a:ext uri="{FF2B5EF4-FFF2-40B4-BE49-F238E27FC236}">
                <a16:creationId xmlns:a16="http://schemas.microsoft.com/office/drawing/2014/main" id="{A50DDF8E-E31F-4CED-ACB6-B6A29707A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2" y="1866900"/>
            <a:ext cx="5492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58" name="Line 136">
            <a:extLst>
              <a:ext uri="{FF2B5EF4-FFF2-40B4-BE49-F238E27FC236}">
                <a16:creationId xmlns:a16="http://schemas.microsoft.com/office/drawing/2014/main" id="{FBA1A6A0-C1D1-4757-9CB8-0292A8E1A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9040" y="3097215"/>
            <a:ext cx="566737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59" name="Line 137">
            <a:extLst>
              <a:ext uri="{FF2B5EF4-FFF2-40B4-BE49-F238E27FC236}">
                <a16:creationId xmlns:a16="http://schemas.microsoft.com/office/drawing/2014/main" id="{F8A65F8C-ADF0-4A37-8CEC-CE63BB05B1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4975" y="2946400"/>
            <a:ext cx="133350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60" name="Line 138">
            <a:extLst>
              <a:ext uri="{FF2B5EF4-FFF2-40B4-BE49-F238E27FC236}">
                <a16:creationId xmlns:a16="http://schemas.microsoft.com/office/drawing/2014/main" id="{EF75BEAE-5249-4272-8CE7-5E11BE433B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4038" y="2946400"/>
            <a:ext cx="138112" cy="306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61" name="Line 139">
            <a:extLst>
              <a:ext uri="{FF2B5EF4-FFF2-40B4-BE49-F238E27FC236}">
                <a16:creationId xmlns:a16="http://schemas.microsoft.com/office/drawing/2014/main" id="{F3290213-820C-43E3-8220-67A07F47B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3890" y="3097215"/>
            <a:ext cx="547687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62" name="Rectangle 140">
            <a:extLst>
              <a:ext uri="{FF2B5EF4-FFF2-40B4-BE49-F238E27FC236}">
                <a16:creationId xmlns:a16="http://schemas.microsoft.com/office/drawing/2014/main" id="{395DA33B-ED78-4D4E-B932-F38CEDA6B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240" y="2243140"/>
            <a:ext cx="1068387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835725" name="Rectangle 141">
            <a:extLst>
              <a:ext uri="{FF2B5EF4-FFF2-40B4-BE49-F238E27FC236}">
                <a16:creationId xmlns:a16="http://schemas.microsoft.com/office/drawing/2014/main" id="{09E3A8DB-E173-490C-9FA6-20ECBB529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238" y="2252663"/>
            <a:ext cx="107080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coding and</a:t>
            </a:r>
            <a:endParaRPr lang="en-US" altLang="zh-TW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1864" name="Rectangle 142">
            <a:extLst>
              <a:ext uri="{FF2B5EF4-FFF2-40B4-BE49-F238E27FC236}">
                <a16:creationId xmlns:a16="http://schemas.microsoft.com/office/drawing/2014/main" id="{F33B39DB-A2C0-4CCB-ACFC-C8F780134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438" y="2449515"/>
            <a:ext cx="113665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835727" name="Rectangle 143">
            <a:extLst>
              <a:ext uri="{FF2B5EF4-FFF2-40B4-BE49-F238E27FC236}">
                <a16:creationId xmlns:a16="http://schemas.microsoft.com/office/drawing/2014/main" id="{7D8F71D5-B433-44A2-89F0-5CF2D6FCD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438" y="2459038"/>
            <a:ext cx="122469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7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transmission</a:t>
            </a:r>
            <a:endParaRPr lang="en-US" altLang="zh-TW" sz="2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31866" name="Line 144">
            <a:extLst>
              <a:ext uri="{FF2B5EF4-FFF2-40B4-BE49-F238E27FC236}">
                <a16:creationId xmlns:a16="http://schemas.microsoft.com/office/drawing/2014/main" id="{71A59B84-F3BB-411E-A72B-FD7B932FA2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75113" y="2105027"/>
            <a:ext cx="169862" cy="174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67" name="Line 145">
            <a:extLst>
              <a:ext uri="{FF2B5EF4-FFF2-40B4-BE49-F238E27FC236}">
                <a16:creationId xmlns:a16="http://schemas.microsoft.com/office/drawing/2014/main" id="{8E66023F-1C3F-4DFD-A1BC-3CEEA4369D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6865" y="2670177"/>
            <a:ext cx="225425" cy="206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1868" name="投影片編號版面配置區 125">
            <a:extLst>
              <a:ext uri="{FF2B5EF4-FFF2-40B4-BE49-F238E27FC236}">
                <a16:creationId xmlns:a16="http://schemas.microsoft.com/office/drawing/2014/main" id="{A7D61CF5-6C91-4014-B225-15D11B3A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6CCCFA3-5DE6-4A3A-AF9B-09C112A96FD2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8C1ED6E0-E9FE-4083-987F-DC88D1C6F54E}"/>
                  </a:ext>
                </a:extLst>
              </p:cNvPr>
              <p:cNvSpPr txBox="1"/>
              <p:nvPr/>
            </p:nvSpPr>
            <p:spPr>
              <a:xfrm>
                <a:off x="950914" y="4575889"/>
                <a:ext cx="7855748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Cambria Math" panose="02040503050406030204" pitchFamily="18" charset="0"/>
                  <a:buChar char="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the </a:t>
                </a:r>
                <a:r>
                  <a:rPr lang="en-US" altLang="zh-TW" sz="2400" i="1" dirty="0"/>
                  <a:t>z</a:t>
                </a:r>
                <a:r>
                  <a:rPr lang="en-US" altLang="zh-TW" sz="2400" dirty="0"/>
                  <a:t>-transform of the low-pass analysis filter</a:t>
                </a:r>
              </a:p>
              <a:p>
                <a:pPr marL="285750" indent="-285750">
                  <a:buFont typeface="Cambria Math" panose="02040503050406030204" pitchFamily="18" charset="0"/>
                  <a:buChar char="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TW" sz="240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the </a:t>
                </a:r>
                <a:r>
                  <a:rPr lang="en-US" altLang="zh-TW" sz="2400" i="1" dirty="0"/>
                  <a:t>z</a:t>
                </a:r>
                <a:r>
                  <a:rPr lang="en-US" altLang="zh-TW" sz="2400" dirty="0"/>
                  <a:t>-transform of high-pass analysis filter</a:t>
                </a:r>
              </a:p>
              <a:p>
                <a:pPr marL="285750" indent="-285750">
                  <a:buFont typeface="Cambria Math" panose="02040503050406030204" pitchFamily="18" charset="0"/>
                  <a:buChar char="‒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TW" altLang="en-US" sz="2400" i="1" dirty="0"/>
                  <a:t> </a:t>
                </a: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TW" sz="2400" i="1" dirty="0"/>
                  <a:t> </a:t>
                </a:r>
                <a:r>
                  <a:rPr lang="en-US" altLang="zh-TW" sz="2400" dirty="0"/>
                  <a:t>are the corresponding synthesis filters</a:t>
                </a:r>
              </a:p>
              <a:p>
                <a:pPr marL="285750" indent="-285750">
                  <a:buFont typeface="Cambria Math" panose="02040503050406030204" pitchFamily="18" charset="0"/>
                  <a:buChar char="‒"/>
                </a:pPr>
                <a:r>
                  <a:rPr lang="en-US" altLang="zh-TW" sz="2400" dirty="0"/>
                  <a:t>The </a:t>
                </a:r>
                <a:r>
                  <a:rPr lang="en-US" altLang="zh-TW" sz="2400" dirty="0" err="1"/>
                  <a:t>downsampling</a:t>
                </a:r>
                <a:r>
                  <a:rPr lang="en-US" altLang="zh-TW" sz="2400" dirty="0"/>
                  <a:t> factor is 2, so as the </a:t>
                </a:r>
                <a:r>
                  <a:rPr lang="en-US" altLang="zh-TW" sz="2400" dirty="0" err="1"/>
                  <a:t>upsampling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2" name="文字方塊 1">
                <a:extLst>
                  <a:ext uri="{FF2B5EF4-FFF2-40B4-BE49-F238E27FC236}">
                    <a16:creationId xmlns:a16="http://schemas.microsoft.com/office/drawing/2014/main" id="{8C1ED6E0-E9FE-4083-987F-DC88D1C6F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14" y="4575889"/>
                <a:ext cx="7855748" cy="1569660"/>
              </a:xfrm>
              <a:prstGeom prst="rect">
                <a:avLst/>
              </a:prstGeom>
              <a:blipFill>
                <a:blip r:embed="rId3"/>
                <a:stretch>
                  <a:fillRect l="-1164" t="-2724" r="-931" b="-85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7" name="Rectangle 5">
            <a:extLst>
              <a:ext uri="{FF2B5EF4-FFF2-40B4-BE49-F238E27FC236}">
                <a16:creationId xmlns:a16="http://schemas.microsoft.com/office/drawing/2014/main" id="{43292ACA-44C1-4F40-8C15-283BCAAB5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Gray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Perfect Reconstruction in Subband 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Object 6">
                <a:extLst>
                  <a:ext uri="{FF2B5EF4-FFF2-40B4-BE49-F238E27FC236}">
                    <a16:creationId xmlns:a16="http://schemas.microsoft.com/office/drawing/2014/main" id="{811ADF04-EC39-491F-A249-1BAF6FC9B54C}"/>
                  </a:ext>
                </a:extLst>
              </p:cNvPr>
              <p:cNvSpPr txBox="1"/>
              <p:nvPr/>
            </p:nvSpPr>
            <p:spPr bwMode="blackGray">
              <a:xfrm>
                <a:off x="1252539" y="1881189"/>
                <a:ext cx="4168775" cy="4460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771" name="Object 6">
                <a:extLst>
                  <a:ext uri="{FF2B5EF4-FFF2-40B4-BE49-F238E27FC236}">
                    <a16:creationId xmlns:a16="http://schemas.microsoft.com/office/drawing/2014/main" id="{811ADF04-EC39-491F-A249-1BAF6FC9B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1252539" y="1881189"/>
                <a:ext cx="4168775" cy="4460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2" name="Text Box 7">
            <a:extLst>
              <a:ext uri="{FF2B5EF4-FFF2-40B4-BE49-F238E27FC236}">
                <a16:creationId xmlns:a16="http://schemas.microsoft.com/office/drawing/2014/main" id="{18C7D771-E3A9-4256-9A3B-26EF9CD6A19A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790575" y="1317627"/>
            <a:ext cx="594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The reconstructed output in </a:t>
            </a:r>
            <a:r>
              <a:rPr kumimoji="1" lang="en-US" altLang="zh-TW" i="1">
                <a:solidFill>
                  <a:srgbClr val="FFFFFF"/>
                </a:solidFill>
                <a:ea typeface="新細明體" panose="02020500000000000000" pitchFamily="18" charset="-120"/>
              </a:rPr>
              <a:t>z</a:t>
            </a:r>
            <a:r>
              <a:rPr kumimoji="1"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-transform notation: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3" name="Object 8">
                <a:extLst>
                  <a:ext uri="{FF2B5EF4-FFF2-40B4-BE49-F238E27FC236}">
                    <a16:creationId xmlns:a16="http://schemas.microsoft.com/office/drawing/2014/main" id="{1524DDE1-3437-48B8-850A-A64BBDF2D9E8}"/>
                  </a:ext>
                </a:extLst>
              </p:cNvPr>
              <p:cNvSpPr txBox="1"/>
              <p:nvPr/>
            </p:nvSpPr>
            <p:spPr bwMode="blackGray">
              <a:xfrm>
                <a:off x="2014538" y="2552701"/>
                <a:ext cx="3822700" cy="5699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TW" alt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773" name="Object 8">
                <a:extLst>
                  <a:ext uri="{FF2B5EF4-FFF2-40B4-BE49-F238E27FC236}">
                    <a16:creationId xmlns:a16="http://schemas.microsoft.com/office/drawing/2014/main" id="{1524DDE1-3437-48B8-850A-A64BBDF2D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2014538" y="2552701"/>
                <a:ext cx="3822700" cy="569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74" name="Object 9">
                <a:extLst>
                  <a:ext uri="{FF2B5EF4-FFF2-40B4-BE49-F238E27FC236}">
                    <a16:creationId xmlns:a16="http://schemas.microsoft.com/office/drawing/2014/main" id="{C4B3B898-C9D0-4395-8D3D-DB2EA7F10FD9}"/>
                  </a:ext>
                </a:extLst>
              </p:cNvPr>
              <p:cNvSpPr txBox="1"/>
              <p:nvPr/>
            </p:nvSpPr>
            <p:spPr bwMode="blackGray">
              <a:xfrm>
                <a:off x="2028825" y="3289300"/>
                <a:ext cx="3803650" cy="5794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TW" alt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)⋅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774" name="Object 9">
                <a:extLst>
                  <a:ext uri="{FF2B5EF4-FFF2-40B4-BE49-F238E27FC236}">
                    <a16:creationId xmlns:a16="http://schemas.microsoft.com/office/drawing/2014/main" id="{C4B3B898-C9D0-4395-8D3D-DB2EA7F10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2028825" y="3289300"/>
                <a:ext cx="3803650" cy="5794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5" name="Text Box 10">
            <a:extLst>
              <a:ext uri="{FF2B5EF4-FFF2-40B4-BE49-F238E27FC236}">
                <a16:creationId xmlns:a16="http://schemas.microsoft.com/office/drawing/2014/main" id="{6ADBB619-1117-4025-9472-8501C52156DC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1176338" y="2552702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where</a:t>
            </a:r>
          </a:p>
        </p:txBody>
      </p:sp>
      <p:sp>
        <p:nvSpPr>
          <p:cNvPr id="32776" name="Text Box 11">
            <a:extLst>
              <a:ext uri="{FF2B5EF4-FFF2-40B4-BE49-F238E27FC236}">
                <a16:creationId xmlns:a16="http://schemas.microsoft.com/office/drawing/2014/main" id="{4C7167DE-EB95-4C63-84B1-FC4B4735A8E8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790575" y="4102102"/>
            <a:ext cx="6858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TW" dirty="0">
                <a:solidFill>
                  <a:srgbClr val="FFFFFF"/>
                </a:solidFill>
                <a:ea typeface="新細明體" panose="02020500000000000000" pitchFamily="18" charset="-120"/>
              </a:rPr>
              <a:t>The aliasing components from the </a:t>
            </a:r>
            <a:r>
              <a:rPr kumimoji="1" lang="en-US" altLang="zh-TW" dirty="0" err="1">
                <a:solidFill>
                  <a:srgbClr val="FFFFFF"/>
                </a:solidFill>
                <a:ea typeface="新細明體" panose="02020500000000000000" pitchFamily="18" charset="-120"/>
              </a:rPr>
              <a:t>downsampling</a:t>
            </a:r>
            <a:r>
              <a:rPr kumimoji="1" lang="en-US" altLang="zh-TW" dirty="0">
                <a:solidFill>
                  <a:srgbClr val="FFFFFF"/>
                </a:solidFill>
                <a:ea typeface="新細明體" panose="02020500000000000000" pitchFamily="18" charset="-120"/>
              </a:rPr>
              <a:t> of the lower and higher bands are given by </a:t>
            </a:r>
            <a:r>
              <a:rPr kumimoji="1" lang="en-US" altLang="zh-TW" i="1" dirty="0">
                <a:solidFill>
                  <a:srgbClr val="FFFFFF"/>
                </a:solidFill>
                <a:ea typeface="新細明體" panose="02020500000000000000" pitchFamily="18" charset="-120"/>
              </a:rPr>
              <a:t>H</a:t>
            </a:r>
            <a:r>
              <a:rPr kumimoji="1" lang="en-US" altLang="zh-TW" i="1" baseline="-30000" dirty="0">
                <a:solidFill>
                  <a:srgbClr val="FFFFFF"/>
                </a:solidFill>
                <a:ea typeface="新細明體" panose="02020500000000000000" pitchFamily="18" charset="-120"/>
              </a:rPr>
              <a:t>0</a:t>
            </a:r>
            <a:r>
              <a:rPr kumimoji="1" lang="en-US" altLang="zh-TW" i="1" dirty="0">
                <a:solidFill>
                  <a:srgbClr val="FFFFFF"/>
                </a:solidFill>
                <a:ea typeface="新細明體" panose="02020500000000000000" pitchFamily="18" charset="-120"/>
              </a:rPr>
              <a:t>(-z)X(-z)</a:t>
            </a:r>
            <a:r>
              <a:rPr kumimoji="1" lang="en-US" altLang="zh-TW" dirty="0">
                <a:solidFill>
                  <a:srgbClr val="FFFFFF"/>
                </a:solidFill>
                <a:ea typeface="新細明體" panose="02020500000000000000" pitchFamily="18" charset="-120"/>
              </a:rPr>
              <a:t> and </a:t>
            </a:r>
            <a:r>
              <a:rPr kumimoji="1" lang="en-US" altLang="zh-TW" i="1" dirty="0">
                <a:solidFill>
                  <a:srgbClr val="FFFFFF"/>
                </a:solidFill>
                <a:ea typeface="新細明體" panose="02020500000000000000" pitchFamily="18" charset="-120"/>
              </a:rPr>
              <a:t>H</a:t>
            </a:r>
            <a:r>
              <a:rPr kumimoji="1" lang="en-US" altLang="zh-TW" i="1" baseline="-30000" dirty="0">
                <a:solidFill>
                  <a:srgbClr val="FFFFFF"/>
                </a:solidFill>
                <a:ea typeface="新細明體" panose="02020500000000000000" pitchFamily="18" charset="-120"/>
              </a:rPr>
              <a:t>1</a:t>
            </a:r>
            <a:r>
              <a:rPr kumimoji="1" lang="en-US" altLang="zh-TW" i="1" dirty="0">
                <a:solidFill>
                  <a:srgbClr val="FFFFFF"/>
                </a:solidFill>
                <a:ea typeface="新細明體" panose="02020500000000000000" pitchFamily="18" charset="-120"/>
              </a:rPr>
              <a:t>(-z)X(-z),</a:t>
            </a:r>
            <a:r>
              <a:rPr kumimoji="1" lang="en-US" altLang="zh-TW" dirty="0">
                <a:solidFill>
                  <a:srgbClr val="FFFFFF"/>
                </a:solidFill>
                <a:ea typeface="新細明體" panose="02020500000000000000" pitchFamily="18" charset="-120"/>
              </a:rPr>
              <a:t> respectively. Then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7" name="Object 12">
                <a:extLst>
                  <a:ext uri="{FF2B5EF4-FFF2-40B4-BE49-F238E27FC236}">
                    <a16:creationId xmlns:a16="http://schemas.microsoft.com/office/drawing/2014/main" id="{3152E038-3252-434A-A5F0-74B457686EA0}"/>
                  </a:ext>
                </a:extLst>
              </p:cNvPr>
              <p:cNvSpPr txBox="1"/>
              <p:nvPr/>
            </p:nvSpPr>
            <p:spPr bwMode="blackGray">
              <a:xfrm>
                <a:off x="2152650" y="5281614"/>
                <a:ext cx="4281488" cy="11001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TW" alt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)]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zh-TW" altLang="en-US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TW" alt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)]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2777" name="Object 12">
                <a:extLst>
                  <a:ext uri="{FF2B5EF4-FFF2-40B4-BE49-F238E27FC236}">
                    <a16:creationId xmlns:a16="http://schemas.microsoft.com/office/drawing/2014/main" id="{3152E038-3252-434A-A5F0-74B457686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2152650" y="5281614"/>
                <a:ext cx="4281488" cy="110013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8" name="投影片編號版面配置區 12">
            <a:extLst>
              <a:ext uri="{FF2B5EF4-FFF2-40B4-BE49-F238E27FC236}">
                <a16:creationId xmlns:a16="http://schemas.microsoft.com/office/drawing/2014/main" id="{AD7D228E-2F03-4D2D-BA2A-FB81E1499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Gray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0C48541-1F60-4B86-BB8C-79023E6EBE85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2" name="Rectangle 2">
            <a:extLst>
              <a:ext uri="{FF2B5EF4-FFF2-40B4-BE49-F238E27FC236}">
                <a16:creationId xmlns:a16="http://schemas.microsoft.com/office/drawing/2014/main" id="{25574CD4-C7AC-405F-8C1B-9898570702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Gray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Perfect Reconstruction in Subband Coding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693116B3-F48C-490A-A656-229446B6E53B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723900" y="1522415"/>
            <a:ext cx="678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The first term is the desired reconstructed signal, while the second term is aliased components. That is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6" name="Object 4">
                <a:extLst>
                  <a:ext uri="{FF2B5EF4-FFF2-40B4-BE49-F238E27FC236}">
                    <a16:creationId xmlns:a16="http://schemas.microsoft.com/office/drawing/2014/main" id="{066C3B3B-6402-466A-9D4C-1AFB8D9D2AA4}"/>
                  </a:ext>
                </a:extLst>
              </p:cNvPr>
              <p:cNvSpPr txBox="1"/>
              <p:nvPr/>
            </p:nvSpPr>
            <p:spPr bwMode="blackGray">
              <a:xfrm>
                <a:off x="1988191" y="2463800"/>
                <a:ext cx="5168259" cy="41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zh-TW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TW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796" name="Object 4">
                <a:extLst>
                  <a:ext uri="{FF2B5EF4-FFF2-40B4-BE49-F238E27FC236}">
                    <a16:creationId xmlns:a16="http://schemas.microsoft.com/office/drawing/2014/main" id="{066C3B3B-6402-466A-9D4C-1AFB8D9D2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1988191" y="2463800"/>
                <a:ext cx="5168259" cy="419100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97" name="Text Box 6">
            <a:extLst>
              <a:ext uri="{FF2B5EF4-FFF2-40B4-BE49-F238E27FC236}">
                <a16:creationId xmlns:a16="http://schemas.microsoft.com/office/drawing/2014/main" id="{D930C35D-421D-4780-8916-6EEF70659324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723900" y="3344865"/>
            <a:ext cx="678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With such a relation between the synthesis and analysis filters, the reconstructed signal now becomes: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8" name="Object 7">
                <a:extLst>
                  <a:ext uri="{FF2B5EF4-FFF2-40B4-BE49-F238E27FC236}">
                    <a16:creationId xmlns:a16="http://schemas.microsoft.com/office/drawing/2014/main" id="{AEE8B974-0EB6-4AD7-A1D3-345DC29E53D1}"/>
                  </a:ext>
                </a:extLst>
              </p:cNvPr>
              <p:cNvSpPr txBox="1"/>
              <p:nvPr/>
            </p:nvSpPr>
            <p:spPr bwMode="blackGray">
              <a:xfrm>
                <a:off x="1576331" y="4489450"/>
                <a:ext cx="5770620" cy="7000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TW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)⋅</m:t>
                      </m:r>
                      <m:sSub>
                        <m:sSub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798" name="Object 7">
                <a:extLst>
                  <a:ext uri="{FF2B5EF4-FFF2-40B4-BE49-F238E27FC236}">
                    <a16:creationId xmlns:a16="http://schemas.microsoft.com/office/drawing/2014/main" id="{AEE8B974-0EB6-4AD7-A1D3-345DC29E5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1576331" y="4489450"/>
                <a:ext cx="5770620" cy="700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99" name="投影片編號版面配置區 9">
            <a:extLst>
              <a:ext uri="{FF2B5EF4-FFF2-40B4-BE49-F238E27FC236}">
                <a16:creationId xmlns:a16="http://schemas.microsoft.com/office/drawing/2014/main" id="{D2DD98C5-64C2-4645-A1BA-EAE62EBC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Gray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1BEACF1-C5C8-472F-B9E5-26FB6926D726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BBC0CB7-06A8-45DB-945B-4F0CC3568DF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22600" y="3527425"/>
            <a:ext cx="2959100" cy="2343150"/>
          </a:xfrm>
          <a:prstGeom prst="rect">
            <a:avLst/>
          </a:prstGeom>
          <a:solidFill>
            <a:srgbClr val="03449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761859" name="Rectangle 3">
            <a:extLst>
              <a:ext uri="{FF2B5EF4-FFF2-40B4-BE49-F238E27FC236}">
                <a16:creationId xmlns:a16="http://schemas.microsoft.com/office/drawing/2014/main" id="{4ABAEA82-A68E-4FD8-A982-83D7177698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3840" y="412750"/>
            <a:ext cx="8353425" cy="503238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Vector Quantization (Cont.)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662CC17-EDAC-494D-822A-60A2085F910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3250" y="1819275"/>
            <a:ext cx="1384300" cy="1104900"/>
          </a:xfrm>
          <a:prstGeom prst="rect">
            <a:avLst/>
          </a:prstGeom>
          <a:solidFill>
            <a:srgbClr val="03449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grpSp>
        <p:nvGrpSpPr>
          <p:cNvPr id="6149" name="Group 5">
            <a:extLst>
              <a:ext uri="{FF2B5EF4-FFF2-40B4-BE49-F238E27FC236}">
                <a16:creationId xmlns:a16="http://schemas.microsoft.com/office/drawing/2014/main" id="{130F830A-CBE8-404F-8C52-3996F62704FA}"/>
              </a:ext>
            </a:extLst>
          </p:cNvPr>
          <p:cNvGrpSpPr>
            <a:grpSpLocks/>
          </p:cNvGrpSpPr>
          <p:nvPr/>
        </p:nvGrpSpPr>
        <p:grpSpPr bwMode="auto">
          <a:xfrm>
            <a:off x="3206750" y="3978275"/>
            <a:ext cx="476250" cy="482600"/>
            <a:chOff x="2148" y="2552"/>
            <a:chExt cx="300" cy="304"/>
          </a:xfrm>
        </p:grpSpPr>
        <p:sp>
          <p:nvSpPr>
            <p:cNvPr id="6322" name="Rectangle 6">
              <a:extLst>
                <a:ext uri="{FF2B5EF4-FFF2-40B4-BE49-F238E27FC236}">
                  <a16:creationId xmlns:a16="http://schemas.microsoft.com/office/drawing/2014/main" id="{BC35D598-09E5-427B-B542-83CB0725C76F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152" y="2556"/>
              <a:ext cx="292" cy="292"/>
            </a:xfrm>
            <a:prstGeom prst="rect">
              <a:avLst/>
            </a:prstGeom>
            <a:solidFill>
              <a:srgbClr val="03449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FFFFFF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6323" name="Line 7">
              <a:extLst>
                <a:ext uri="{FF2B5EF4-FFF2-40B4-BE49-F238E27FC236}">
                  <a16:creationId xmlns:a16="http://schemas.microsoft.com/office/drawing/2014/main" id="{9C8630FC-C3F2-4043-B6E4-1A369B870366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148" y="2700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24" name="Line 8">
              <a:extLst>
                <a:ext uri="{FF2B5EF4-FFF2-40B4-BE49-F238E27FC236}">
                  <a16:creationId xmlns:a16="http://schemas.microsoft.com/office/drawing/2014/main" id="{CAC43369-0816-413F-917F-E04E9B066A5D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148" y="2620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25" name="Line 9">
              <a:extLst>
                <a:ext uri="{FF2B5EF4-FFF2-40B4-BE49-F238E27FC236}">
                  <a16:creationId xmlns:a16="http://schemas.microsoft.com/office/drawing/2014/main" id="{6A4A9B1C-9481-40F8-B7B0-04FB5A8E099D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148" y="2776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26" name="Line 10">
              <a:extLst>
                <a:ext uri="{FF2B5EF4-FFF2-40B4-BE49-F238E27FC236}">
                  <a16:creationId xmlns:a16="http://schemas.microsoft.com/office/drawing/2014/main" id="{E3EC9FA2-F39B-42FB-B93B-F46979F7B8DA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292" y="255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27" name="Line 11">
              <a:extLst>
                <a:ext uri="{FF2B5EF4-FFF2-40B4-BE49-F238E27FC236}">
                  <a16:creationId xmlns:a16="http://schemas.microsoft.com/office/drawing/2014/main" id="{3EB419D9-F3F9-4109-9A43-09F88643A12E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376" y="2556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28" name="Line 12">
              <a:extLst>
                <a:ext uri="{FF2B5EF4-FFF2-40B4-BE49-F238E27FC236}">
                  <a16:creationId xmlns:a16="http://schemas.microsoft.com/office/drawing/2014/main" id="{4BEFC283-5D01-41EB-BF36-076F532503A1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220" y="255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150" name="Group 13">
            <a:extLst>
              <a:ext uri="{FF2B5EF4-FFF2-40B4-BE49-F238E27FC236}">
                <a16:creationId xmlns:a16="http://schemas.microsoft.com/office/drawing/2014/main" id="{4761E58E-E87B-4EB6-8E06-E66D99C2B628}"/>
              </a:ext>
            </a:extLst>
          </p:cNvPr>
          <p:cNvGrpSpPr>
            <a:grpSpLocks/>
          </p:cNvGrpSpPr>
          <p:nvPr/>
        </p:nvGrpSpPr>
        <p:grpSpPr bwMode="auto">
          <a:xfrm>
            <a:off x="3206750" y="4549775"/>
            <a:ext cx="476250" cy="482600"/>
            <a:chOff x="2148" y="2912"/>
            <a:chExt cx="300" cy="304"/>
          </a:xfrm>
        </p:grpSpPr>
        <p:sp>
          <p:nvSpPr>
            <p:cNvPr id="6315" name="Rectangle 14">
              <a:extLst>
                <a:ext uri="{FF2B5EF4-FFF2-40B4-BE49-F238E27FC236}">
                  <a16:creationId xmlns:a16="http://schemas.microsoft.com/office/drawing/2014/main" id="{FAD2C49D-2E7E-4E1F-B07F-4753D21C388A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152" y="2916"/>
              <a:ext cx="292" cy="292"/>
            </a:xfrm>
            <a:prstGeom prst="rect">
              <a:avLst/>
            </a:prstGeom>
            <a:solidFill>
              <a:srgbClr val="03449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FFFFFF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6316" name="Line 15">
              <a:extLst>
                <a:ext uri="{FF2B5EF4-FFF2-40B4-BE49-F238E27FC236}">
                  <a16:creationId xmlns:a16="http://schemas.microsoft.com/office/drawing/2014/main" id="{E54BE65A-3866-4CF9-8E63-EAA7A0F86989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148" y="3060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17" name="Line 16">
              <a:extLst>
                <a:ext uri="{FF2B5EF4-FFF2-40B4-BE49-F238E27FC236}">
                  <a16:creationId xmlns:a16="http://schemas.microsoft.com/office/drawing/2014/main" id="{30132CA4-4CE3-46CE-B842-3D027FEBE08F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148" y="2980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18" name="Line 17">
              <a:extLst>
                <a:ext uri="{FF2B5EF4-FFF2-40B4-BE49-F238E27FC236}">
                  <a16:creationId xmlns:a16="http://schemas.microsoft.com/office/drawing/2014/main" id="{347B5BEA-B380-4F5F-A473-AF8A891B82CD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148" y="3136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19" name="Line 18">
              <a:extLst>
                <a:ext uri="{FF2B5EF4-FFF2-40B4-BE49-F238E27FC236}">
                  <a16:creationId xmlns:a16="http://schemas.microsoft.com/office/drawing/2014/main" id="{28CEF2B1-167C-4919-AEC5-1E5E115996AB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292" y="291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20" name="Line 19">
              <a:extLst>
                <a:ext uri="{FF2B5EF4-FFF2-40B4-BE49-F238E27FC236}">
                  <a16:creationId xmlns:a16="http://schemas.microsoft.com/office/drawing/2014/main" id="{6B65A5F9-4180-4DE1-86FB-1EF4D245A8E8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376" y="2916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21" name="Line 20">
              <a:extLst>
                <a:ext uri="{FF2B5EF4-FFF2-40B4-BE49-F238E27FC236}">
                  <a16:creationId xmlns:a16="http://schemas.microsoft.com/office/drawing/2014/main" id="{99278D06-64A6-44BA-9939-BC38B5A3E589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220" y="291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151" name="Group 21">
            <a:extLst>
              <a:ext uri="{FF2B5EF4-FFF2-40B4-BE49-F238E27FC236}">
                <a16:creationId xmlns:a16="http://schemas.microsoft.com/office/drawing/2014/main" id="{DE22385F-DC32-47A2-9085-CED67534172F}"/>
              </a:ext>
            </a:extLst>
          </p:cNvPr>
          <p:cNvGrpSpPr>
            <a:grpSpLocks/>
          </p:cNvGrpSpPr>
          <p:nvPr/>
        </p:nvGrpSpPr>
        <p:grpSpPr bwMode="auto">
          <a:xfrm>
            <a:off x="3206750" y="5121275"/>
            <a:ext cx="476250" cy="482600"/>
            <a:chOff x="2148" y="3272"/>
            <a:chExt cx="300" cy="304"/>
          </a:xfrm>
        </p:grpSpPr>
        <p:sp>
          <p:nvSpPr>
            <p:cNvPr id="6308" name="Rectangle 22">
              <a:extLst>
                <a:ext uri="{FF2B5EF4-FFF2-40B4-BE49-F238E27FC236}">
                  <a16:creationId xmlns:a16="http://schemas.microsoft.com/office/drawing/2014/main" id="{014D5135-BFDB-42EA-A38F-79FF36CA841E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152" y="3276"/>
              <a:ext cx="292" cy="292"/>
            </a:xfrm>
            <a:prstGeom prst="rect">
              <a:avLst/>
            </a:prstGeom>
            <a:solidFill>
              <a:srgbClr val="03449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FFFFFF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6309" name="Line 23">
              <a:extLst>
                <a:ext uri="{FF2B5EF4-FFF2-40B4-BE49-F238E27FC236}">
                  <a16:creationId xmlns:a16="http://schemas.microsoft.com/office/drawing/2014/main" id="{E8F96C31-5874-43D9-A405-719BDF5CE03D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148" y="3420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10" name="Line 24">
              <a:extLst>
                <a:ext uri="{FF2B5EF4-FFF2-40B4-BE49-F238E27FC236}">
                  <a16:creationId xmlns:a16="http://schemas.microsoft.com/office/drawing/2014/main" id="{8A2274A8-2F7C-4C82-90EA-F10EEF058F7D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148" y="3340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11" name="Line 25">
              <a:extLst>
                <a:ext uri="{FF2B5EF4-FFF2-40B4-BE49-F238E27FC236}">
                  <a16:creationId xmlns:a16="http://schemas.microsoft.com/office/drawing/2014/main" id="{A26F9D6A-27C8-4A32-9396-7F4ABE78D8C4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148" y="3496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12" name="Line 26">
              <a:extLst>
                <a:ext uri="{FF2B5EF4-FFF2-40B4-BE49-F238E27FC236}">
                  <a16:creationId xmlns:a16="http://schemas.microsoft.com/office/drawing/2014/main" id="{0336C02C-76A0-429D-88F3-6B68FE271DA2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292" y="327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13" name="Line 27">
              <a:extLst>
                <a:ext uri="{FF2B5EF4-FFF2-40B4-BE49-F238E27FC236}">
                  <a16:creationId xmlns:a16="http://schemas.microsoft.com/office/drawing/2014/main" id="{E3ADDB3C-A6A2-49B3-848C-B7641CE2A706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376" y="3276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14" name="Line 28">
              <a:extLst>
                <a:ext uri="{FF2B5EF4-FFF2-40B4-BE49-F238E27FC236}">
                  <a16:creationId xmlns:a16="http://schemas.microsoft.com/office/drawing/2014/main" id="{C776DD19-CBB1-48FD-A290-E521904A02A0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220" y="327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152" name="Group 29">
            <a:extLst>
              <a:ext uri="{FF2B5EF4-FFF2-40B4-BE49-F238E27FC236}">
                <a16:creationId xmlns:a16="http://schemas.microsoft.com/office/drawing/2014/main" id="{91975C5F-0CD3-480D-B586-A6D841BF199E}"/>
              </a:ext>
            </a:extLst>
          </p:cNvPr>
          <p:cNvGrpSpPr>
            <a:grpSpLocks/>
          </p:cNvGrpSpPr>
          <p:nvPr/>
        </p:nvGrpSpPr>
        <p:grpSpPr bwMode="auto">
          <a:xfrm>
            <a:off x="3778250" y="3978275"/>
            <a:ext cx="476250" cy="482600"/>
            <a:chOff x="2508" y="2552"/>
            <a:chExt cx="300" cy="304"/>
          </a:xfrm>
        </p:grpSpPr>
        <p:sp>
          <p:nvSpPr>
            <p:cNvPr id="6301" name="Rectangle 30">
              <a:extLst>
                <a:ext uri="{FF2B5EF4-FFF2-40B4-BE49-F238E27FC236}">
                  <a16:creationId xmlns:a16="http://schemas.microsoft.com/office/drawing/2014/main" id="{2A8D9641-D0C5-4D3B-9E38-A194A9D3FD03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512" y="2556"/>
              <a:ext cx="292" cy="292"/>
            </a:xfrm>
            <a:prstGeom prst="rect">
              <a:avLst/>
            </a:prstGeom>
            <a:solidFill>
              <a:srgbClr val="03449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FFFFFF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6302" name="Line 31">
              <a:extLst>
                <a:ext uri="{FF2B5EF4-FFF2-40B4-BE49-F238E27FC236}">
                  <a16:creationId xmlns:a16="http://schemas.microsoft.com/office/drawing/2014/main" id="{EB5067E0-1171-4216-B059-EAA98AE6640D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508" y="2700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03" name="Line 32">
              <a:extLst>
                <a:ext uri="{FF2B5EF4-FFF2-40B4-BE49-F238E27FC236}">
                  <a16:creationId xmlns:a16="http://schemas.microsoft.com/office/drawing/2014/main" id="{39299CF3-4C6A-46B4-9C07-B2F848D638CD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508" y="2620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04" name="Line 33">
              <a:extLst>
                <a:ext uri="{FF2B5EF4-FFF2-40B4-BE49-F238E27FC236}">
                  <a16:creationId xmlns:a16="http://schemas.microsoft.com/office/drawing/2014/main" id="{5D6B4964-2224-467F-A7FC-8450CDC8B982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508" y="2776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05" name="Line 34">
              <a:extLst>
                <a:ext uri="{FF2B5EF4-FFF2-40B4-BE49-F238E27FC236}">
                  <a16:creationId xmlns:a16="http://schemas.microsoft.com/office/drawing/2014/main" id="{42588E5C-C416-478F-A03A-6423D4E0D960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652" y="255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06" name="Line 35">
              <a:extLst>
                <a:ext uri="{FF2B5EF4-FFF2-40B4-BE49-F238E27FC236}">
                  <a16:creationId xmlns:a16="http://schemas.microsoft.com/office/drawing/2014/main" id="{9EAC3F99-214C-4710-89BB-5ED92F646EA2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736" y="2556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07" name="Line 36">
              <a:extLst>
                <a:ext uri="{FF2B5EF4-FFF2-40B4-BE49-F238E27FC236}">
                  <a16:creationId xmlns:a16="http://schemas.microsoft.com/office/drawing/2014/main" id="{1D83CB61-1692-49C0-87DA-07DDC3663D03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580" y="2552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153" name="Rectangle 37">
            <a:extLst>
              <a:ext uri="{FF2B5EF4-FFF2-40B4-BE49-F238E27FC236}">
                <a16:creationId xmlns:a16="http://schemas.microsoft.com/office/drawing/2014/main" id="{C05B1506-54E2-4001-ADA6-22BD9514456C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356100" y="3984625"/>
            <a:ext cx="463550" cy="463550"/>
          </a:xfrm>
          <a:prstGeom prst="rect">
            <a:avLst/>
          </a:prstGeom>
          <a:solidFill>
            <a:srgbClr val="03449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154" name="Line 38">
            <a:extLst>
              <a:ext uri="{FF2B5EF4-FFF2-40B4-BE49-F238E27FC236}">
                <a16:creationId xmlns:a16="http://schemas.microsoft.com/office/drawing/2014/main" id="{BB8FEDD5-8E18-4C68-A6F6-6872409D1B78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4349750" y="4206875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155" name="Line 39">
            <a:extLst>
              <a:ext uri="{FF2B5EF4-FFF2-40B4-BE49-F238E27FC236}">
                <a16:creationId xmlns:a16="http://schemas.microsoft.com/office/drawing/2014/main" id="{07437E03-709F-490F-9B0A-FAC2B5A03326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4349750" y="4086225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156" name="Line 40">
            <a:extLst>
              <a:ext uri="{FF2B5EF4-FFF2-40B4-BE49-F238E27FC236}">
                <a16:creationId xmlns:a16="http://schemas.microsoft.com/office/drawing/2014/main" id="{CFCA6974-8DA5-46B4-A6F5-C2924E368A65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4349750" y="4333875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157" name="Line 41">
            <a:extLst>
              <a:ext uri="{FF2B5EF4-FFF2-40B4-BE49-F238E27FC236}">
                <a16:creationId xmlns:a16="http://schemas.microsoft.com/office/drawing/2014/main" id="{70248DDE-9350-4DD8-B4E0-2758A0C0DDC4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4578350" y="3978275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158" name="Line 42">
            <a:extLst>
              <a:ext uri="{FF2B5EF4-FFF2-40B4-BE49-F238E27FC236}">
                <a16:creationId xmlns:a16="http://schemas.microsoft.com/office/drawing/2014/main" id="{22CFAB3C-C7BD-4418-9EC2-9AABFABB8CF6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4711700" y="3984625"/>
            <a:ext cx="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159" name="Line 43">
            <a:extLst>
              <a:ext uri="{FF2B5EF4-FFF2-40B4-BE49-F238E27FC236}">
                <a16:creationId xmlns:a16="http://schemas.microsoft.com/office/drawing/2014/main" id="{00B55424-D32F-4FEA-B708-63395F828269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4464050" y="3978275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6160" name="Group 44">
            <a:extLst>
              <a:ext uri="{FF2B5EF4-FFF2-40B4-BE49-F238E27FC236}">
                <a16:creationId xmlns:a16="http://schemas.microsoft.com/office/drawing/2014/main" id="{07B4FE84-54B5-4148-B519-035494BBEFAC}"/>
              </a:ext>
            </a:extLst>
          </p:cNvPr>
          <p:cNvGrpSpPr>
            <a:grpSpLocks/>
          </p:cNvGrpSpPr>
          <p:nvPr/>
        </p:nvGrpSpPr>
        <p:grpSpPr bwMode="auto">
          <a:xfrm>
            <a:off x="3790950" y="4562475"/>
            <a:ext cx="476250" cy="482600"/>
            <a:chOff x="2516" y="2920"/>
            <a:chExt cx="300" cy="304"/>
          </a:xfrm>
        </p:grpSpPr>
        <p:sp>
          <p:nvSpPr>
            <p:cNvPr id="6294" name="Rectangle 45">
              <a:extLst>
                <a:ext uri="{FF2B5EF4-FFF2-40B4-BE49-F238E27FC236}">
                  <a16:creationId xmlns:a16="http://schemas.microsoft.com/office/drawing/2014/main" id="{8F93AA5D-7D8D-421C-A786-F985C59D95A2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520" y="2924"/>
              <a:ext cx="292" cy="292"/>
            </a:xfrm>
            <a:prstGeom prst="rect">
              <a:avLst/>
            </a:prstGeom>
            <a:solidFill>
              <a:srgbClr val="03449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FFFFFF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6295" name="Line 46">
              <a:extLst>
                <a:ext uri="{FF2B5EF4-FFF2-40B4-BE49-F238E27FC236}">
                  <a16:creationId xmlns:a16="http://schemas.microsoft.com/office/drawing/2014/main" id="{29301194-A9F9-4048-923E-1305FA3CB876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516" y="3068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296" name="Line 47">
              <a:extLst>
                <a:ext uri="{FF2B5EF4-FFF2-40B4-BE49-F238E27FC236}">
                  <a16:creationId xmlns:a16="http://schemas.microsoft.com/office/drawing/2014/main" id="{7F373B60-D768-47EF-864E-AA13F7806847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516" y="2988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297" name="Line 48">
              <a:extLst>
                <a:ext uri="{FF2B5EF4-FFF2-40B4-BE49-F238E27FC236}">
                  <a16:creationId xmlns:a16="http://schemas.microsoft.com/office/drawing/2014/main" id="{30058EDD-AD6C-4D15-AD34-C8DC5130FB55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516" y="3144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298" name="Line 49">
              <a:extLst>
                <a:ext uri="{FF2B5EF4-FFF2-40B4-BE49-F238E27FC236}">
                  <a16:creationId xmlns:a16="http://schemas.microsoft.com/office/drawing/2014/main" id="{57EF46F9-2CFA-494C-9A9A-6559E69E7C1D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660" y="2920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299" name="Line 50">
              <a:extLst>
                <a:ext uri="{FF2B5EF4-FFF2-40B4-BE49-F238E27FC236}">
                  <a16:creationId xmlns:a16="http://schemas.microsoft.com/office/drawing/2014/main" id="{794CDA78-D470-4F49-9C61-48A87D15C019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744" y="2924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300" name="Line 51">
              <a:extLst>
                <a:ext uri="{FF2B5EF4-FFF2-40B4-BE49-F238E27FC236}">
                  <a16:creationId xmlns:a16="http://schemas.microsoft.com/office/drawing/2014/main" id="{011622C4-B28C-45D3-ACD2-BF296205C494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588" y="2920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6161" name="Group 52">
            <a:extLst>
              <a:ext uri="{FF2B5EF4-FFF2-40B4-BE49-F238E27FC236}">
                <a16:creationId xmlns:a16="http://schemas.microsoft.com/office/drawing/2014/main" id="{493572BC-A3C1-43AE-90D1-6A59C711A727}"/>
              </a:ext>
            </a:extLst>
          </p:cNvPr>
          <p:cNvGrpSpPr>
            <a:grpSpLocks/>
          </p:cNvGrpSpPr>
          <p:nvPr/>
        </p:nvGrpSpPr>
        <p:grpSpPr bwMode="auto">
          <a:xfrm>
            <a:off x="3803650" y="5133975"/>
            <a:ext cx="476250" cy="482600"/>
            <a:chOff x="2524" y="3280"/>
            <a:chExt cx="300" cy="304"/>
          </a:xfrm>
        </p:grpSpPr>
        <p:sp>
          <p:nvSpPr>
            <p:cNvPr id="6287" name="Rectangle 53">
              <a:extLst>
                <a:ext uri="{FF2B5EF4-FFF2-40B4-BE49-F238E27FC236}">
                  <a16:creationId xmlns:a16="http://schemas.microsoft.com/office/drawing/2014/main" id="{2F54D8E0-C56A-4EB2-9681-4F9237D16BBC}"/>
                </a:ext>
              </a:extLst>
            </p:cNvPr>
            <p:cNvSpPr>
              <a:spLocks noChangeArrowheads="1"/>
            </p:cNvSpPr>
            <p:nvPr/>
          </p:nvSpPr>
          <p:spPr bwMode="invGray">
            <a:xfrm>
              <a:off x="2528" y="3284"/>
              <a:ext cx="292" cy="292"/>
            </a:xfrm>
            <a:prstGeom prst="rect">
              <a:avLst/>
            </a:prstGeom>
            <a:solidFill>
              <a:srgbClr val="03449A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FFFFFF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6288" name="Line 54">
              <a:extLst>
                <a:ext uri="{FF2B5EF4-FFF2-40B4-BE49-F238E27FC236}">
                  <a16:creationId xmlns:a16="http://schemas.microsoft.com/office/drawing/2014/main" id="{637F12BA-3BF4-479E-8490-7C6D4EFC098C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524" y="3428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289" name="Line 55">
              <a:extLst>
                <a:ext uri="{FF2B5EF4-FFF2-40B4-BE49-F238E27FC236}">
                  <a16:creationId xmlns:a16="http://schemas.microsoft.com/office/drawing/2014/main" id="{78588752-4854-414F-8291-9417B5498FFF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524" y="3348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290" name="Line 56">
              <a:extLst>
                <a:ext uri="{FF2B5EF4-FFF2-40B4-BE49-F238E27FC236}">
                  <a16:creationId xmlns:a16="http://schemas.microsoft.com/office/drawing/2014/main" id="{B8058322-12C5-4CA2-A014-F6E2599D2FF2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524" y="3504"/>
              <a:ext cx="3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291" name="Line 57">
              <a:extLst>
                <a:ext uri="{FF2B5EF4-FFF2-40B4-BE49-F238E27FC236}">
                  <a16:creationId xmlns:a16="http://schemas.microsoft.com/office/drawing/2014/main" id="{6E8D3189-3DD5-4F93-9DFB-69A9ACBF4B9A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668" y="3280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292" name="Line 58">
              <a:extLst>
                <a:ext uri="{FF2B5EF4-FFF2-40B4-BE49-F238E27FC236}">
                  <a16:creationId xmlns:a16="http://schemas.microsoft.com/office/drawing/2014/main" id="{E495D228-3791-49B0-BB74-E8AF595AAD60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752" y="3284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293" name="Line 59">
              <a:extLst>
                <a:ext uri="{FF2B5EF4-FFF2-40B4-BE49-F238E27FC236}">
                  <a16:creationId xmlns:a16="http://schemas.microsoft.com/office/drawing/2014/main" id="{29A3AD8C-5474-4CFE-9F21-D5B45B6E4474}"/>
                </a:ext>
              </a:extLst>
            </p:cNvPr>
            <p:cNvSpPr>
              <a:spLocks noChangeShapeType="1"/>
            </p:cNvSpPr>
            <p:nvPr/>
          </p:nvSpPr>
          <p:spPr bwMode="invGray">
            <a:xfrm>
              <a:off x="2596" y="3280"/>
              <a:ext cx="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6162" name="Rectangle 60" descr="50%">
            <a:extLst>
              <a:ext uri="{FF2B5EF4-FFF2-40B4-BE49-F238E27FC236}">
                <a16:creationId xmlns:a16="http://schemas.microsoft.com/office/drawing/2014/main" id="{B70FFC97-5DFD-4A3C-B8A4-14B45DFFB7F6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3219450" y="3984625"/>
            <a:ext cx="88900" cy="4635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163" name="Rectangle 61" descr="50%">
            <a:extLst>
              <a:ext uri="{FF2B5EF4-FFF2-40B4-BE49-F238E27FC236}">
                <a16:creationId xmlns:a16="http://schemas.microsoft.com/office/drawing/2014/main" id="{7822CD17-D07C-41B0-A534-BC7FED806507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3213100" y="4556125"/>
            <a:ext cx="215900" cy="4635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164" name="Rectangle 62" descr="50%">
            <a:extLst>
              <a:ext uri="{FF2B5EF4-FFF2-40B4-BE49-F238E27FC236}">
                <a16:creationId xmlns:a16="http://schemas.microsoft.com/office/drawing/2014/main" id="{A9DF3B85-D2D3-403A-BA5C-C4929C6C8906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3213100" y="5121275"/>
            <a:ext cx="349250" cy="4699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165" name="Rectangle 63" descr="50%">
            <a:extLst>
              <a:ext uri="{FF2B5EF4-FFF2-40B4-BE49-F238E27FC236}">
                <a16:creationId xmlns:a16="http://schemas.microsoft.com/office/drawing/2014/main" id="{B78DC377-D476-4EB9-AA52-1E25BA703A63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3790950" y="3990975"/>
            <a:ext cx="457200" cy="825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166" name="Rectangle 64" descr="50%">
            <a:extLst>
              <a:ext uri="{FF2B5EF4-FFF2-40B4-BE49-F238E27FC236}">
                <a16:creationId xmlns:a16="http://schemas.microsoft.com/office/drawing/2014/main" id="{73AF554D-7751-41B5-951C-CB099462E5B0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3797300" y="4575175"/>
            <a:ext cx="463550" cy="2095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167" name="Rectangle 65" descr="50%">
            <a:extLst>
              <a:ext uri="{FF2B5EF4-FFF2-40B4-BE49-F238E27FC236}">
                <a16:creationId xmlns:a16="http://schemas.microsoft.com/office/drawing/2014/main" id="{9DD1B27B-9062-4654-8BFA-F2BBB01B7126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3810000" y="5146675"/>
            <a:ext cx="463550" cy="3302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168" name="Rectangle 66" descr="50%">
            <a:extLst>
              <a:ext uri="{FF2B5EF4-FFF2-40B4-BE49-F238E27FC236}">
                <a16:creationId xmlns:a16="http://schemas.microsoft.com/office/drawing/2014/main" id="{55B2F969-0504-4657-9D8C-E623ADA343BC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362450" y="3984625"/>
            <a:ext cx="95250" cy="889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169" name="Rectangle 67" descr="50%">
            <a:extLst>
              <a:ext uri="{FF2B5EF4-FFF2-40B4-BE49-F238E27FC236}">
                <a16:creationId xmlns:a16="http://schemas.microsoft.com/office/drawing/2014/main" id="{FCBBB177-D99F-4CCE-A98F-C700B2986D47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470400" y="3984625"/>
            <a:ext cx="95250" cy="889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170" name="Rectangle 68" descr="50%">
            <a:extLst>
              <a:ext uri="{FF2B5EF4-FFF2-40B4-BE49-F238E27FC236}">
                <a16:creationId xmlns:a16="http://schemas.microsoft.com/office/drawing/2014/main" id="{AE8876C0-DB4F-42B6-B230-7C7759214F32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362450" y="4092575"/>
            <a:ext cx="95250" cy="101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171" name="Rectangle 69">
            <a:extLst>
              <a:ext uri="{FF2B5EF4-FFF2-40B4-BE49-F238E27FC236}">
                <a16:creationId xmlns:a16="http://schemas.microsoft.com/office/drawing/2014/main" id="{874ED213-1377-4A81-860D-FA85C1EF66DF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362450" y="4575175"/>
            <a:ext cx="463550" cy="450850"/>
          </a:xfrm>
          <a:prstGeom prst="rect">
            <a:avLst/>
          </a:prstGeom>
          <a:solidFill>
            <a:srgbClr val="03449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172" name="Line 70">
            <a:extLst>
              <a:ext uri="{FF2B5EF4-FFF2-40B4-BE49-F238E27FC236}">
                <a16:creationId xmlns:a16="http://schemas.microsoft.com/office/drawing/2014/main" id="{1714ABB4-07E6-44DC-BFE7-B3D10C98F479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4356100" y="4797425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173" name="Line 71">
            <a:extLst>
              <a:ext uri="{FF2B5EF4-FFF2-40B4-BE49-F238E27FC236}">
                <a16:creationId xmlns:a16="http://schemas.microsoft.com/office/drawing/2014/main" id="{056965DC-95E5-4466-AB7F-7C21274D1E26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4356100" y="4676775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174" name="Line 72">
            <a:extLst>
              <a:ext uri="{FF2B5EF4-FFF2-40B4-BE49-F238E27FC236}">
                <a16:creationId xmlns:a16="http://schemas.microsoft.com/office/drawing/2014/main" id="{277C7218-17CF-4659-B263-5E8B873A4C81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4362450" y="4905375"/>
            <a:ext cx="463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175" name="Line 73">
            <a:extLst>
              <a:ext uri="{FF2B5EF4-FFF2-40B4-BE49-F238E27FC236}">
                <a16:creationId xmlns:a16="http://schemas.microsoft.com/office/drawing/2014/main" id="{AA1B247B-13F8-409B-AAEE-4A2C4A0F3CAE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4584700" y="45688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176" name="Line 74">
            <a:extLst>
              <a:ext uri="{FF2B5EF4-FFF2-40B4-BE49-F238E27FC236}">
                <a16:creationId xmlns:a16="http://schemas.microsoft.com/office/drawing/2014/main" id="{3C87E867-421D-452A-85C4-5C98038C47C9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4718050" y="4575175"/>
            <a:ext cx="0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177" name="Line 75">
            <a:extLst>
              <a:ext uri="{FF2B5EF4-FFF2-40B4-BE49-F238E27FC236}">
                <a16:creationId xmlns:a16="http://schemas.microsoft.com/office/drawing/2014/main" id="{C0F8E539-E026-48DF-85E2-112FFDDE14B3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4470400" y="4568825"/>
            <a:ext cx="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178" name="Rectangle 76" descr="50%">
            <a:extLst>
              <a:ext uri="{FF2B5EF4-FFF2-40B4-BE49-F238E27FC236}">
                <a16:creationId xmlns:a16="http://schemas.microsoft.com/office/drawing/2014/main" id="{77ADDDC5-9A3C-456C-A3CB-7F44EABA9528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368800" y="4575175"/>
            <a:ext cx="9525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179" name="Rectangle 77" descr="50%">
            <a:extLst>
              <a:ext uri="{FF2B5EF4-FFF2-40B4-BE49-F238E27FC236}">
                <a16:creationId xmlns:a16="http://schemas.microsoft.com/office/drawing/2014/main" id="{91B4A919-E3EE-432C-867F-4128A90929BA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476750" y="4575175"/>
            <a:ext cx="10160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180" name="Rectangle 78" descr="50%">
            <a:extLst>
              <a:ext uri="{FF2B5EF4-FFF2-40B4-BE49-F238E27FC236}">
                <a16:creationId xmlns:a16="http://schemas.microsoft.com/office/drawing/2014/main" id="{CE1E0886-4466-43DF-BD09-977D672114D2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368800" y="4683125"/>
            <a:ext cx="95250" cy="101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181" name="Rectangle 79" descr="50%">
            <a:extLst>
              <a:ext uri="{FF2B5EF4-FFF2-40B4-BE49-F238E27FC236}">
                <a16:creationId xmlns:a16="http://schemas.microsoft.com/office/drawing/2014/main" id="{6AF6901A-3162-49FC-92AA-ADA00817769C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597400" y="4581525"/>
            <a:ext cx="10160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182" name="Rectangle 80" descr="50%">
            <a:extLst>
              <a:ext uri="{FF2B5EF4-FFF2-40B4-BE49-F238E27FC236}">
                <a16:creationId xmlns:a16="http://schemas.microsoft.com/office/drawing/2014/main" id="{ADB3E812-FF15-47DD-AF60-24090FB07E38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476750" y="4683125"/>
            <a:ext cx="10160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183" name="Rectangle 81" descr="50%">
            <a:extLst>
              <a:ext uri="{FF2B5EF4-FFF2-40B4-BE49-F238E27FC236}">
                <a16:creationId xmlns:a16="http://schemas.microsoft.com/office/drawing/2014/main" id="{6CAB72FA-5BC9-4A30-8684-2C808E802E7A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362450" y="4803775"/>
            <a:ext cx="10160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184" name="Rectangle 82">
            <a:extLst>
              <a:ext uri="{FF2B5EF4-FFF2-40B4-BE49-F238E27FC236}">
                <a16:creationId xmlns:a16="http://schemas.microsoft.com/office/drawing/2014/main" id="{E15BA86B-074E-4508-A789-08D30B4B94E7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375150" y="5146675"/>
            <a:ext cx="463550" cy="444500"/>
          </a:xfrm>
          <a:prstGeom prst="rect">
            <a:avLst/>
          </a:prstGeom>
          <a:solidFill>
            <a:srgbClr val="03449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185" name="Line 83">
            <a:extLst>
              <a:ext uri="{FF2B5EF4-FFF2-40B4-BE49-F238E27FC236}">
                <a16:creationId xmlns:a16="http://schemas.microsoft.com/office/drawing/2014/main" id="{8B946EA4-6DDE-4CB1-A885-C7DDFB727AC4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4368800" y="5368925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186" name="Line 84">
            <a:extLst>
              <a:ext uri="{FF2B5EF4-FFF2-40B4-BE49-F238E27FC236}">
                <a16:creationId xmlns:a16="http://schemas.microsoft.com/office/drawing/2014/main" id="{9401B388-BD41-426D-B51E-776D07132CBD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4368800" y="5248275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187" name="Line 85">
            <a:extLst>
              <a:ext uri="{FF2B5EF4-FFF2-40B4-BE49-F238E27FC236}">
                <a16:creationId xmlns:a16="http://schemas.microsoft.com/office/drawing/2014/main" id="{4BC2556D-ADC4-466E-A548-BF1F329DC118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4375150" y="5476875"/>
            <a:ext cx="463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188" name="Line 86">
            <a:extLst>
              <a:ext uri="{FF2B5EF4-FFF2-40B4-BE49-F238E27FC236}">
                <a16:creationId xmlns:a16="http://schemas.microsoft.com/office/drawing/2014/main" id="{01036857-C15A-4795-859F-153C566D5DB1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4597400" y="51403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189" name="Line 87">
            <a:extLst>
              <a:ext uri="{FF2B5EF4-FFF2-40B4-BE49-F238E27FC236}">
                <a16:creationId xmlns:a16="http://schemas.microsoft.com/office/drawing/2014/main" id="{A140C746-0160-4DCA-BD8D-4B3CD1A7AA3E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4730750" y="5146675"/>
            <a:ext cx="0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190" name="Line 88">
            <a:extLst>
              <a:ext uri="{FF2B5EF4-FFF2-40B4-BE49-F238E27FC236}">
                <a16:creationId xmlns:a16="http://schemas.microsoft.com/office/drawing/2014/main" id="{862FCB36-2DAD-4C5F-8A18-DB7E238BAE45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4483100" y="5140325"/>
            <a:ext cx="0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191" name="Rectangle 89" descr="50%">
            <a:extLst>
              <a:ext uri="{FF2B5EF4-FFF2-40B4-BE49-F238E27FC236}">
                <a16:creationId xmlns:a16="http://schemas.microsoft.com/office/drawing/2014/main" id="{1BEE0A12-D77B-416F-8C41-9BB6FD522979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381500" y="5146675"/>
            <a:ext cx="9525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192" name="Rectangle 90" descr="50%">
            <a:extLst>
              <a:ext uri="{FF2B5EF4-FFF2-40B4-BE49-F238E27FC236}">
                <a16:creationId xmlns:a16="http://schemas.microsoft.com/office/drawing/2014/main" id="{F1A57923-22C8-4ED2-9916-9C110E6C1C3A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489450" y="5146675"/>
            <a:ext cx="10160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193" name="Rectangle 91" descr="50%">
            <a:extLst>
              <a:ext uri="{FF2B5EF4-FFF2-40B4-BE49-F238E27FC236}">
                <a16:creationId xmlns:a16="http://schemas.microsoft.com/office/drawing/2014/main" id="{3AF3D480-CA70-467A-B8B0-3B459F217BF1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381500" y="5254625"/>
            <a:ext cx="95250" cy="101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194" name="Rectangle 92" descr="50%">
            <a:extLst>
              <a:ext uri="{FF2B5EF4-FFF2-40B4-BE49-F238E27FC236}">
                <a16:creationId xmlns:a16="http://schemas.microsoft.com/office/drawing/2014/main" id="{C3B697D7-328F-4071-BEF3-461F0CE55F93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610100" y="5153025"/>
            <a:ext cx="10160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195" name="Rectangle 93" descr="50%">
            <a:extLst>
              <a:ext uri="{FF2B5EF4-FFF2-40B4-BE49-F238E27FC236}">
                <a16:creationId xmlns:a16="http://schemas.microsoft.com/office/drawing/2014/main" id="{AB968E05-F903-4820-AE70-46EF381E4FAB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489450" y="5254625"/>
            <a:ext cx="10160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196" name="Rectangle 94" descr="50%">
            <a:extLst>
              <a:ext uri="{FF2B5EF4-FFF2-40B4-BE49-F238E27FC236}">
                <a16:creationId xmlns:a16="http://schemas.microsoft.com/office/drawing/2014/main" id="{568CEB2B-6CF6-441F-94B8-343012F5A657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375150" y="5375275"/>
            <a:ext cx="10160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197" name="Rectangle 95" descr="50%">
            <a:extLst>
              <a:ext uri="{FF2B5EF4-FFF2-40B4-BE49-F238E27FC236}">
                <a16:creationId xmlns:a16="http://schemas.microsoft.com/office/drawing/2014/main" id="{9FC3B62F-BE5A-4118-B76A-DC75F8980DE6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730750" y="5153025"/>
            <a:ext cx="10160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198" name="Rectangle 96" descr="50%">
            <a:extLst>
              <a:ext uri="{FF2B5EF4-FFF2-40B4-BE49-F238E27FC236}">
                <a16:creationId xmlns:a16="http://schemas.microsoft.com/office/drawing/2014/main" id="{182305F9-8BAC-4B7F-B681-BDEC17BEE60F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610100" y="5267325"/>
            <a:ext cx="10160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199" name="Rectangle 97" descr="50%">
            <a:extLst>
              <a:ext uri="{FF2B5EF4-FFF2-40B4-BE49-F238E27FC236}">
                <a16:creationId xmlns:a16="http://schemas.microsoft.com/office/drawing/2014/main" id="{ECD7CA97-D818-4F33-8AFC-DE74D9828547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489450" y="5381625"/>
            <a:ext cx="10160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00" name="Rectangle 98" descr="50%">
            <a:extLst>
              <a:ext uri="{FF2B5EF4-FFF2-40B4-BE49-F238E27FC236}">
                <a16:creationId xmlns:a16="http://schemas.microsoft.com/office/drawing/2014/main" id="{2ACA8B8D-41C7-40B2-8690-82740ADF03C7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375150" y="5489575"/>
            <a:ext cx="10160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01" name="Rectangle 99">
            <a:extLst>
              <a:ext uri="{FF2B5EF4-FFF2-40B4-BE49-F238E27FC236}">
                <a16:creationId xmlns:a16="http://schemas.microsoft.com/office/drawing/2014/main" id="{A456285C-E9B5-4BE7-91FF-50886C005E35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940300" y="3990975"/>
            <a:ext cx="463550" cy="463550"/>
          </a:xfrm>
          <a:prstGeom prst="rect">
            <a:avLst/>
          </a:prstGeom>
          <a:solidFill>
            <a:srgbClr val="03449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02" name="Line 100">
            <a:extLst>
              <a:ext uri="{FF2B5EF4-FFF2-40B4-BE49-F238E27FC236}">
                <a16:creationId xmlns:a16="http://schemas.microsoft.com/office/drawing/2014/main" id="{CD3016A0-E85D-4E39-9BB1-440B5E552EA1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4933950" y="4213225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03" name="Line 101">
            <a:extLst>
              <a:ext uri="{FF2B5EF4-FFF2-40B4-BE49-F238E27FC236}">
                <a16:creationId xmlns:a16="http://schemas.microsoft.com/office/drawing/2014/main" id="{73570053-D9A4-460A-8424-52175061ADC6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4933950" y="4092575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04" name="Line 102">
            <a:extLst>
              <a:ext uri="{FF2B5EF4-FFF2-40B4-BE49-F238E27FC236}">
                <a16:creationId xmlns:a16="http://schemas.microsoft.com/office/drawing/2014/main" id="{ADF92036-F49B-4541-8736-A5B120A7ADF5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4933950" y="4340225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05" name="Line 103">
            <a:extLst>
              <a:ext uri="{FF2B5EF4-FFF2-40B4-BE49-F238E27FC236}">
                <a16:creationId xmlns:a16="http://schemas.microsoft.com/office/drawing/2014/main" id="{C11993E0-350C-4EA0-BB7F-3CDDF8FD5DBC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5175250" y="3984625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06" name="Line 104">
            <a:extLst>
              <a:ext uri="{FF2B5EF4-FFF2-40B4-BE49-F238E27FC236}">
                <a16:creationId xmlns:a16="http://schemas.microsoft.com/office/drawing/2014/main" id="{219A3820-F122-47CA-BC79-71F061B01222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5295900" y="3990975"/>
            <a:ext cx="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07" name="Line 105">
            <a:extLst>
              <a:ext uri="{FF2B5EF4-FFF2-40B4-BE49-F238E27FC236}">
                <a16:creationId xmlns:a16="http://schemas.microsoft.com/office/drawing/2014/main" id="{16C4D5D9-2699-444B-997B-741CAF02C0B2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5048250" y="3984625"/>
            <a:ext cx="0" cy="476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08" name="Rectangle 106" descr="50%">
            <a:extLst>
              <a:ext uri="{FF2B5EF4-FFF2-40B4-BE49-F238E27FC236}">
                <a16:creationId xmlns:a16="http://schemas.microsoft.com/office/drawing/2014/main" id="{0E9E0581-3B05-4D77-9966-DF2CC1817F74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5302250" y="3997325"/>
            <a:ext cx="95250" cy="889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09" name="Rectangle 107" descr="50%">
            <a:extLst>
              <a:ext uri="{FF2B5EF4-FFF2-40B4-BE49-F238E27FC236}">
                <a16:creationId xmlns:a16="http://schemas.microsoft.com/office/drawing/2014/main" id="{CF8DEF7D-6798-4961-ACC5-B00C63735187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5181600" y="3990975"/>
            <a:ext cx="95250" cy="889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10" name="Rectangle 108" descr="50%">
            <a:extLst>
              <a:ext uri="{FF2B5EF4-FFF2-40B4-BE49-F238E27FC236}">
                <a16:creationId xmlns:a16="http://schemas.microsoft.com/office/drawing/2014/main" id="{B499F268-67C0-437C-8CE5-88E37181B558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5302250" y="4105275"/>
            <a:ext cx="95250" cy="101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11" name="Rectangle 109">
            <a:extLst>
              <a:ext uri="{FF2B5EF4-FFF2-40B4-BE49-F238E27FC236}">
                <a16:creationId xmlns:a16="http://schemas.microsoft.com/office/drawing/2014/main" id="{3347DBA6-591E-4C7C-A81B-025A24B90E69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946650" y="4581525"/>
            <a:ext cx="463550" cy="450850"/>
          </a:xfrm>
          <a:prstGeom prst="rect">
            <a:avLst/>
          </a:prstGeom>
          <a:solidFill>
            <a:srgbClr val="03449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12" name="Line 110">
            <a:extLst>
              <a:ext uri="{FF2B5EF4-FFF2-40B4-BE49-F238E27FC236}">
                <a16:creationId xmlns:a16="http://schemas.microsoft.com/office/drawing/2014/main" id="{2FAE217A-30CB-4733-A7D6-EBEF8355FCEE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4940300" y="4803775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13" name="Line 111">
            <a:extLst>
              <a:ext uri="{FF2B5EF4-FFF2-40B4-BE49-F238E27FC236}">
                <a16:creationId xmlns:a16="http://schemas.microsoft.com/office/drawing/2014/main" id="{3E9320CA-4C9B-4A75-A7DE-417BB005A2C4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4940300" y="4683125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14" name="Line 112">
            <a:extLst>
              <a:ext uri="{FF2B5EF4-FFF2-40B4-BE49-F238E27FC236}">
                <a16:creationId xmlns:a16="http://schemas.microsoft.com/office/drawing/2014/main" id="{65714392-3A86-4BA5-92C5-7C27020F3093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4946650" y="4911725"/>
            <a:ext cx="463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15" name="Line 113">
            <a:extLst>
              <a:ext uri="{FF2B5EF4-FFF2-40B4-BE49-F238E27FC236}">
                <a16:creationId xmlns:a16="http://schemas.microsoft.com/office/drawing/2014/main" id="{382C63A9-029B-4E0D-BFF4-A04A377C89C4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5168900" y="457517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16" name="Line 114">
            <a:extLst>
              <a:ext uri="{FF2B5EF4-FFF2-40B4-BE49-F238E27FC236}">
                <a16:creationId xmlns:a16="http://schemas.microsoft.com/office/drawing/2014/main" id="{56C99CE7-74AF-434E-B41C-0ED70BB061EE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5302250" y="4581525"/>
            <a:ext cx="0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17" name="Line 115">
            <a:extLst>
              <a:ext uri="{FF2B5EF4-FFF2-40B4-BE49-F238E27FC236}">
                <a16:creationId xmlns:a16="http://schemas.microsoft.com/office/drawing/2014/main" id="{C4AFD4A3-62BF-451F-BC9E-59B3D46697DE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5054600" y="4575175"/>
            <a:ext cx="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18" name="Rectangle 116" descr="50%">
            <a:extLst>
              <a:ext uri="{FF2B5EF4-FFF2-40B4-BE49-F238E27FC236}">
                <a16:creationId xmlns:a16="http://schemas.microsoft.com/office/drawing/2014/main" id="{FA49A88B-EE21-42C5-9F17-8DD1E0E16C9E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5302250" y="4587875"/>
            <a:ext cx="9525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19" name="Rectangle 117" descr="50%">
            <a:extLst>
              <a:ext uri="{FF2B5EF4-FFF2-40B4-BE49-F238E27FC236}">
                <a16:creationId xmlns:a16="http://schemas.microsoft.com/office/drawing/2014/main" id="{6CD64F9D-1919-43A2-9261-540A56CD97B1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5060950" y="4581525"/>
            <a:ext cx="10160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20" name="Rectangle 118" descr="50%">
            <a:extLst>
              <a:ext uri="{FF2B5EF4-FFF2-40B4-BE49-F238E27FC236}">
                <a16:creationId xmlns:a16="http://schemas.microsoft.com/office/drawing/2014/main" id="{6FBD2166-6ECB-4836-9A52-F91CFAC67C1C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5302250" y="4695825"/>
            <a:ext cx="95250" cy="101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21" name="Rectangle 119" descr="50%">
            <a:extLst>
              <a:ext uri="{FF2B5EF4-FFF2-40B4-BE49-F238E27FC236}">
                <a16:creationId xmlns:a16="http://schemas.microsoft.com/office/drawing/2014/main" id="{EBA04004-8CC8-4CE3-AEF8-3F96FEABDC54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5181600" y="4581525"/>
            <a:ext cx="10160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22" name="Rectangle 120" descr="50%">
            <a:extLst>
              <a:ext uri="{FF2B5EF4-FFF2-40B4-BE49-F238E27FC236}">
                <a16:creationId xmlns:a16="http://schemas.microsoft.com/office/drawing/2014/main" id="{79D7FF60-667D-4B14-937E-6ECDE34E9266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5181600" y="4695825"/>
            <a:ext cx="10160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23" name="Rectangle 121" descr="50%">
            <a:extLst>
              <a:ext uri="{FF2B5EF4-FFF2-40B4-BE49-F238E27FC236}">
                <a16:creationId xmlns:a16="http://schemas.microsoft.com/office/drawing/2014/main" id="{8406E488-7681-4B16-AAFB-8C43ECA3FADE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5302250" y="4816475"/>
            <a:ext cx="10160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24" name="Rectangle 122">
            <a:extLst>
              <a:ext uri="{FF2B5EF4-FFF2-40B4-BE49-F238E27FC236}">
                <a16:creationId xmlns:a16="http://schemas.microsoft.com/office/drawing/2014/main" id="{C6538354-7E33-4994-920F-931636DC1A59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959350" y="5153025"/>
            <a:ext cx="463550" cy="444500"/>
          </a:xfrm>
          <a:prstGeom prst="rect">
            <a:avLst/>
          </a:prstGeom>
          <a:solidFill>
            <a:srgbClr val="03449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25" name="Line 123">
            <a:extLst>
              <a:ext uri="{FF2B5EF4-FFF2-40B4-BE49-F238E27FC236}">
                <a16:creationId xmlns:a16="http://schemas.microsoft.com/office/drawing/2014/main" id="{03C70F11-A79C-45E7-986A-DCFACFC2FA07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4953000" y="5375275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26" name="Line 124">
            <a:extLst>
              <a:ext uri="{FF2B5EF4-FFF2-40B4-BE49-F238E27FC236}">
                <a16:creationId xmlns:a16="http://schemas.microsoft.com/office/drawing/2014/main" id="{D1659038-2F0E-4E22-9AB4-3C685DFB73DF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4953000" y="5254625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27" name="Line 125">
            <a:extLst>
              <a:ext uri="{FF2B5EF4-FFF2-40B4-BE49-F238E27FC236}">
                <a16:creationId xmlns:a16="http://schemas.microsoft.com/office/drawing/2014/main" id="{759F4346-07E8-4364-A251-43F58A342766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4959350" y="5483225"/>
            <a:ext cx="463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28" name="Line 126">
            <a:extLst>
              <a:ext uri="{FF2B5EF4-FFF2-40B4-BE49-F238E27FC236}">
                <a16:creationId xmlns:a16="http://schemas.microsoft.com/office/drawing/2014/main" id="{113CB71A-FD7C-45E0-B6C5-DFFAB0433D03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5181600" y="514667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29" name="Line 127">
            <a:extLst>
              <a:ext uri="{FF2B5EF4-FFF2-40B4-BE49-F238E27FC236}">
                <a16:creationId xmlns:a16="http://schemas.microsoft.com/office/drawing/2014/main" id="{2D6AE5EE-917B-467C-AF19-36E4B4A6EE6A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5314950" y="5153025"/>
            <a:ext cx="0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30" name="Line 128">
            <a:extLst>
              <a:ext uri="{FF2B5EF4-FFF2-40B4-BE49-F238E27FC236}">
                <a16:creationId xmlns:a16="http://schemas.microsoft.com/office/drawing/2014/main" id="{D4FA060C-F4E5-4C34-825B-06F4B402A102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5067300" y="5146675"/>
            <a:ext cx="0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31" name="Rectangle 129" descr="50%">
            <a:extLst>
              <a:ext uri="{FF2B5EF4-FFF2-40B4-BE49-F238E27FC236}">
                <a16:creationId xmlns:a16="http://schemas.microsoft.com/office/drawing/2014/main" id="{0D1EA319-135E-43A4-9CA5-E6D558027DA0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5187950" y="5387975"/>
            <a:ext cx="107950" cy="889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32" name="Rectangle 130" descr="50%">
            <a:extLst>
              <a:ext uri="{FF2B5EF4-FFF2-40B4-BE49-F238E27FC236}">
                <a16:creationId xmlns:a16="http://schemas.microsoft.com/office/drawing/2014/main" id="{391CD7A1-835B-4503-8323-C305E2B2F3B1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5073650" y="5153025"/>
            <a:ext cx="10160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33" name="Rectangle 131" descr="50%">
            <a:extLst>
              <a:ext uri="{FF2B5EF4-FFF2-40B4-BE49-F238E27FC236}">
                <a16:creationId xmlns:a16="http://schemas.microsoft.com/office/drawing/2014/main" id="{0DA90755-D230-4BA3-AD54-5191E6E613F4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5321300" y="5489575"/>
            <a:ext cx="95250" cy="101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34" name="Rectangle 132" descr="50%">
            <a:extLst>
              <a:ext uri="{FF2B5EF4-FFF2-40B4-BE49-F238E27FC236}">
                <a16:creationId xmlns:a16="http://schemas.microsoft.com/office/drawing/2014/main" id="{D7EB65C1-1F31-47F4-AD4A-7803DAF168D2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5194300" y="5159375"/>
            <a:ext cx="10160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35" name="Rectangle 133" descr="50%">
            <a:extLst>
              <a:ext uri="{FF2B5EF4-FFF2-40B4-BE49-F238E27FC236}">
                <a16:creationId xmlns:a16="http://schemas.microsoft.com/office/drawing/2014/main" id="{70F470DE-D885-4E5D-B379-29E07A429969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5073650" y="5260975"/>
            <a:ext cx="10160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36" name="Rectangle 134" descr="50%">
            <a:extLst>
              <a:ext uri="{FF2B5EF4-FFF2-40B4-BE49-F238E27FC236}">
                <a16:creationId xmlns:a16="http://schemas.microsoft.com/office/drawing/2014/main" id="{24B2D144-FF86-4D5C-9059-F92C1B4523DE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5314950" y="5381625"/>
            <a:ext cx="10160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37" name="Rectangle 135" descr="50%">
            <a:extLst>
              <a:ext uri="{FF2B5EF4-FFF2-40B4-BE49-F238E27FC236}">
                <a16:creationId xmlns:a16="http://schemas.microsoft.com/office/drawing/2014/main" id="{952288C6-F5E6-4E52-8AC8-E9C91B0DAA5B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5314950" y="5159375"/>
            <a:ext cx="10160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38" name="Rectangle 136" descr="50%">
            <a:extLst>
              <a:ext uri="{FF2B5EF4-FFF2-40B4-BE49-F238E27FC236}">
                <a16:creationId xmlns:a16="http://schemas.microsoft.com/office/drawing/2014/main" id="{AC2B8FE4-7B44-4996-9F51-9A429F30CDE9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5194300" y="5273675"/>
            <a:ext cx="10160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39" name="Rectangle 137" descr="50%">
            <a:extLst>
              <a:ext uri="{FF2B5EF4-FFF2-40B4-BE49-F238E27FC236}">
                <a16:creationId xmlns:a16="http://schemas.microsoft.com/office/drawing/2014/main" id="{F274222A-FE59-487D-AAFB-B4060CD11002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959350" y="5153025"/>
            <a:ext cx="10160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40" name="Rectangle 138" descr="50%">
            <a:extLst>
              <a:ext uri="{FF2B5EF4-FFF2-40B4-BE49-F238E27FC236}">
                <a16:creationId xmlns:a16="http://schemas.microsoft.com/office/drawing/2014/main" id="{59BC7565-9FDE-45D5-9C20-CC0175947E25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5321300" y="5273675"/>
            <a:ext cx="10160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761995" name="Rectangle 139">
            <a:extLst>
              <a:ext uri="{FF2B5EF4-FFF2-40B4-BE49-F238E27FC236}">
                <a16:creationId xmlns:a16="http://schemas.microsoft.com/office/drawing/2014/main" id="{B6CA048F-F538-4A1C-9B01-CE120DD4D77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709214" y="3567115"/>
            <a:ext cx="1473160" cy="43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Codebook</a:t>
            </a:r>
          </a:p>
        </p:txBody>
      </p:sp>
      <p:sp>
        <p:nvSpPr>
          <p:cNvPr id="761996" name="Rectangle 140">
            <a:extLst>
              <a:ext uri="{FF2B5EF4-FFF2-40B4-BE49-F238E27FC236}">
                <a16:creationId xmlns:a16="http://schemas.microsoft.com/office/drawing/2014/main" id="{7F4E3594-8C14-4FE3-98BC-1BD5791DFD66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146550" y="5546725"/>
            <a:ext cx="355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...</a:t>
            </a:r>
          </a:p>
        </p:txBody>
      </p:sp>
      <p:sp>
        <p:nvSpPr>
          <p:cNvPr id="761997" name="Rectangle 141">
            <a:extLst>
              <a:ext uri="{FF2B5EF4-FFF2-40B4-BE49-F238E27FC236}">
                <a16:creationId xmlns:a16="http://schemas.microsoft.com/office/drawing/2014/main" id="{CA9281E3-F7B2-4AB8-9AB6-71531C1E194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492750" y="4579938"/>
            <a:ext cx="355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...</a:t>
            </a:r>
          </a:p>
        </p:txBody>
      </p:sp>
      <p:sp>
        <p:nvSpPr>
          <p:cNvPr id="761998" name="Rectangle 142">
            <a:extLst>
              <a:ext uri="{FF2B5EF4-FFF2-40B4-BE49-F238E27FC236}">
                <a16:creationId xmlns:a16="http://schemas.microsoft.com/office/drawing/2014/main" id="{AD5C0539-7250-4B52-B805-CC0CC601F5E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518150" y="4046538"/>
            <a:ext cx="355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...</a:t>
            </a:r>
          </a:p>
        </p:txBody>
      </p:sp>
      <p:sp>
        <p:nvSpPr>
          <p:cNvPr id="761999" name="Rectangle 143">
            <a:extLst>
              <a:ext uri="{FF2B5EF4-FFF2-40B4-BE49-F238E27FC236}">
                <a16:creationId xmlns:a16="http://schemas.microsoft.com/office/drawing/2014/main" id="{6B8EFF80-5D50-4963-94F9-92E71CC13CD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505450" y="5176838"/>
            <a:ext cx="355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...</a:t>
            </a:r>
          </a:p>
        </p:txBody>
      </p:sp>
      <p:sp>
        <p:nvSpPr>
          <p:cNvPr id="6246" name="Rectangle 144">
            <a:extLst>
              <a:ext uri="{FF2B5EF4-FFF2-40B4-BE49-F238E27FC236}">
                <a16:creationId xmlns:a16="http://schemas.microsoft.com/office/drawing/2014/main" id="{EB2FF06F-C987-4DE4-B0AB-93C2D862506D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073150" y="2212975"/>
            <a:ext cx="463550" cy="450850"/>
          </a:xfrm>
          <a:prstGeom prst="rect">
            <a:avLst/>
          </a:prstGeom>
          <a:solidFill>
            <a:srgbClr val="03449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47" name="Line 145">
            <a:extLst>
              <a:ext uri="{FF2B5EF4-FFF2-40B4-BE49-F238E27FC236}">
                <a16:creationId xmlns:a16="http://schemas.microsoft.com/office/drawing/2014/main" id="{4FC34349-E58F-4724-9ED5-EBC474CC161C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1066800" y="2435225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48" name="Line 146">
            <a:extLst>
              <a:ext uri="{FF2B5EF4-FFF2-40B4-BE49-F238E27FC236}">
                <a16:creationId xmlns:a16="http://schemas.microsoft.com/office/drawing/2014/main" id="{6F95A1B3-7059-47DB-97CC-31511304D2CC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1066800" y="2314575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49" name="Line 147">
            <a:extLst>
              <a:ext uri="{FF2B5EF4-FFF2-40B4-BE49-F238E27FC236}">
                <a16:creationId xmlns:a16="http://schemas.microsoft.com/office/drawing/2014/main" id="{753A5224-9643-4C78-9EA7-70A628DC72C6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1073150" y="2543175"/>
            <a:ext cx="463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50" name="Line 148">
            <a:extLst>
              <a:ext uri="{FF2B5EF4-FFF2-40B4-BE49-F238E27FC236}">
                <a16:creationId xmlns:a16="http://schemas.microsoft.com/office/drawing/2014/main" id="{B1FF19A1-9198-43FC-BCC9-37D3F54F767E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1295400" y="22066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51" name="Line 149">
            <a:extLst>
              <a:ext uri="{FF2B5EF4-FFF2-40B4-BE49-F238E27FC236}">
                <a16:creationId xmlns:a16="http://schemas.microsoft.com/office/drawing/2014/main" id="{708454FD-91F7-4750-A60D-ECCA84F90AA4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1428750" y="2212975"/>
            <a:ext cx="0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52" name="Line 150">
            <a:extLst>
              <a:ext uri="{FF2B5EF4-FFF2-40B4-BE49-F238E27FC236}">
                <a16:creationId xmlns:a16="http://schemas.microsoft.com/office/drawing/2014/main" id="{4D731664-F45B-4369-8773-910F9E9E93A9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1181100" y="2206625"/>
            <a:ext cx="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53" name="Rectangle 151" descr="50%">
            <a:extLst>
              <a:ext uri="{FF2B5EF4-FFF2-40B4-BE49-F238E27FC236}">
                <a16:creationId xmlns:a16="http://schemas.microsoft.com/office/drawing/2014/main" id="{EF883928-FFEC-4573-9208-6F7C221B53A9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314450" y="2447925"/>
            <a:ext cx="9525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54" name="Rectangle 152" descr="50%">
            <a:extLst>
              <a:ext uri="{FF2B5EF4-FFF2-40B4-BE49-F238E27FC236}">
                <a16:creationId xmlns:a16="http://schemas.microsoft.com/office/drawing/2014/main" id="{13AF9F14-04C3-4B00-A344-D4F84069691E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187450" y="2212975"/>
            <a:ext cx="10160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55" name="Rectangle 153" descr="50%">
            <a:extLst>
              <a:ext uri="{FF2B5EF4-FFF2-40B4-BE49-F238E27FC236}">
                <a16:creationId xmlns:a16="http://schemas.microsoft.com/office/drawing/2014/main" id="{AADFB14E-FF0F-4E7A-9536-5A4457388E0F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428750" y="2327275"/>
            <a:ext cx="95250" cy="101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56" name="Rectangle 154" descr="50%">
            <a:extLst>
              <a:ext uri="{FF2B5EF4-FFF2-40B4-BE49-F238E27FC236}">
                <a16:creationId xmlns:a16="http://schemas.microsoft.com/office/drawing/2014/main" id="{E6C697F4-4A07-48B6-9B00-666F79F12FD4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308100" y="2212975"/>
            <a:ext cx="10160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57" name="Rectangle 155" descr="50%">
            <a:extLst>
              <a:ext uri="{FF2B5EF4-FFF2-40B4-BE49-F238E27FC236}">
                <a16:creationId xmlns:a16="http://schemas.microsoft.com/office/drawing/2014/main" id="{ECDC25EA-7ACE-45DA-9B0D-E2BC136871B6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308100" y="2327275"/>
            <a:ext cx="10160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58" name="Rectangle 156" descr="50%">
            <a:extLst>
              <a:ext uri="{FF2B5EF4-FFF2-40B4-BE49-F238E27FC236}">
                <a16:creationId xmlns:a16="http://schemas.microsoft.com/office/drawing/2014/main" id="{68512A94-B6B4-4279-8584-F13F6C589F77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428750" y="2447925"/>
            <a:ext cx="10160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59" name="Rectangle 157">
            <a:extLst>
              <a:ext uri="{FF2B5EF4-FFF2-40B4-BE49-F238E27FC236}">
                <a16:creationId xmlns:a16="http://schemas.microsoft.com/office/drawing/2014/main" id="{1C5D3171-E209-44F3-80A2-ACF4591F989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00300" y="2009775"/>
            <a:ext cx="1676400" cy="730250"/>
          </a:xfrm>
          <a:prstGeom prst="rect">
            <a:avLst/>
          </a:prstGeom>
          <a:solidFill>
            <a:srgbClr val="03449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762014" name="Rectangle 158">
            <a:extLst>
              <a:ext uri="{FF2B5EF4-FFF2-40B4-BE49-F238E27FC236}">
                <a16:creationId xmlns:a16="http://schemas.microsoft.com/office/drawing/2014/main" id="{A219AAD7-F0F1-4EAA-9E81-A74F4F0FD78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13210" y="2025650"/>
            <a:ext cx="1598194" cy="77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Best Match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Search</a:t>
            </a:r>
          </a:p>
        </p:txBody>
      </p:sp>
      <p:sp>
        <p:nvSpPr>
          <p:cNvPr id="6261" name="Line 159">
            <a:extLst>
              <a:ext uri="{FF2B5EF4-FFF2-40B4-BE49-F238E27FC236}">
                <a16:creationId xmlns:a16="http://schemas.microsoft.com/office/drawing/2014/main" id="{FE7915DC-41B7-4C7E-BA2A-BA138818C24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987550" y="2390775"/>
            <a:ext cx="40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62" name="Line 160">
            <a:extLst>
              <a:ext uri="{FF2B5EF4-FFF2-40B4-BE49-F238E27FC236}">
                <a16:creationId xmlns:a16="http://schemas.microsoft.com/office/drawing/2014/main" id="{DEC5F0C3-8D9C-4238-99ED-37894BE5096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4083050" y="2403475"/>
            <a:ext cx="406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63" name="Rectangle 161">
            <a:extLst>
              <a:ext uri="{FF2B5EF4-FFF2-40B4-BE49-F238E27FC236}">
                <a16:creationId xmlns:a16="http://schemas.microsoft.com/office/drawing/2014/main" id="{953EB715-206D-448E-9483-1475D23785E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124450" y="2009775"/>
            <a:ext cx="1200150" cy="730250"/>
          </a:xfrm>
          <a:prstGeom prst="rect">
            <a:avLst/>
          </a:prstGeom>
          <a:solidFill>
            <a:srgbClr val="03449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64" name="Line 162">
            <a:extLst>
              <a:ext uri="{FF2B5EF4-FFF2-40B4-BE49-F238E27FC236}">
                <a16:creationId xmlns:a16="http://schemas.microsoft.com/office/drawing/2014/main" id="{73F6AADE-4BDB-492C-A7D9-2A7F3DD3E5E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4616450" y="2403475"/>
            <a:ext cx="48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65" name="Line 163">
            <a:extLst>
              <a:ext uri="{FF2B5EF4-FFF2-40B4-BE49-F238E27FC236}">
                <a16:creationId xmlns:a16="http://schemas.microsoft.com/office/drawing/2014/main" id="{0B20935E-B229-4F60-9EB5-C6CD65E75C77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4464050" y="2232025"/>
            <a:ext cx="762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66" name="Line 164">
            <a:extLst>
              <a:ext uri="{FF2B5EF4-FFF2-40B4-BE49-F238E27FC236}">
                <a16:creationId xmlns:a16="http://schemas.microsoft.com/office/drawing/2014/main" id="{0BBD7E5D-621D-4484-8503-CC45FE89FAFA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4559300" y="2212975"/>
            <a:ext cx="7620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62021" name="Rectangle 165">
            <a:extLst>
              <a:ext uri="{FF2B5EF4-FFF2-40B4-BE49-F238E27FC236}">
                <a16:creationId xmlns:a16="http://schemas.microsoft.com/office/drawing/2014/main" id="{B591EEA8-2B26-4D95-892F-6FC2E38A622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180984" y="2011363"/>
            <a:ext cx="1112484" cy="77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Table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Lookup</a:t>
            </a:r>
          </a:p>
        </p:txBody>
      </p:sp>
      <p:sp>
        <p:nvSpPr>
          <p:cNvPr id="6268" name="Line 166">
            <a:extLst>
              <a:ext uri="{FF2B5EF4-FFF2-40B4-BE49-F238E27FC236}">
                <a16:creationId xmlns:a16="http://schemas.microsoft.com/office/drawing/2014/main" id="{E7FA1EEF-F8CB-4E05-9023-54FE88A75CA0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359150" y="2727325"/>
            <a:ext cx="0" cy="819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62023" name="Rectangle 167">
            <a:extLst>
              <a:ext uri="{FF2B5EF4-FFF2-40B4-BE49-F238E27FC236}">
                <a16:creationId xmlns:a16="http://schemas.microsoft.com/office/drawing/2014/main" id="{E775D9B7-892F-4F39-BBFD-E19E7182B88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128896" y="2659065"/>
            <a:ext cx="860813" cy="43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index</a:t>
            </a:r>
          </a:p>
        </p:txBody>
      </p:sp>
      <p:sp>
        <p:nvSpPr>
          <p:cNvPr id="6270" name="Rectangle 168">
            <a:extLst>
              <a:ext uri="{FF2B5EF4-FFF2-40B4-BE49-F238E27FC236}">
                <a16:creationId xmlns:a16="http://schemas.microsoft.com/office/drawing/2014/main" id="{9110AC84-6AAF-458C-8FD1-652C2A87F79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832600" y="1819275"/>
            <a:ext cx="1384300" cy="1104900"/>
          </a:xfrm>
          <a:prstGeom prst="rect">
            <a:avLst/>
          </a:prstGeom>
          <a:solidFill>
            <a:srgbClr val="03449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71" name="Rectangle 169">
            <a:extLst>
              <a:ext uri="{FF2B5EF4-FFF2-40B4-BE49-F238E27FC236}">
                <a16:creationId xmlns:a16="http://schemas.microsoft.com/office/drawing/2014/main" id="{F00F29C9-AD7C-456C-9765-CE069CAB872E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7302500" y="2212975"/>
            <a:ext cx="463550" cy="450850"/>
          </a:xfrm>
          <a:prstGeom prst="rect">
            <a:avLst/>
          </a:prstGeom>
          <a:solidFill>
            <a:srgbClr val="03449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72" name="Line 170">
            <a:extLst>
              <a:ext uri="{FF2B5EF4-FFF2-40B4-BE49-F238E27FC236}">
                <a16:creationId xmlns:a16="http://schemas.microsoft.com/office/drawing/2014/main" id="{115A9EF6-2BAB-4BF9-BA21-08B9DF1DE551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7296150" y="2435225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73" name="Line 171">
            <a:extLst>
              <a:ext uri="{FF2B5EF4-FFF2-40B4-BE49-F238E27FC236}">
                <a16:creationId xmlns:a16="http://schemas.microsoft.com/office/drawing/2014/main" id="{FEF47EEF-A743-4370-9738-86825CB07458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7296150" y="2314575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74" name="Line 172">
            <a:extLst>
              <a:ext uri="{FF2B5EF4-FFF2-40B4-BE49-F238E27FC236}">
                <a16:creationId xmlns:a16="http://schemas.microsoft.com/office/drawing/2014/main" id="{BC784284-4E00-4E11-8A36-D9E3FF3BCBE2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7302500" y="2543175"/>
            <a:ext cx="463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75" name="Line 173">
            <a:extLst>
              <a:ext uri="{FF2B5EF4-FFF2-40B4-BE49-F238E27FC236}">
                <a16:creationId xmlns:a16="http://schemas.microsoft.com/office/drawing/2014/main" id="{0554B80B-327D-49CB-B14D-C4AAAAC653E6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7524750" y="220662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76" name="Line 174">
            <a:extLst>
              <a:ext uri="{FF2B5EF4-FFF2-40B4-BE49-F238E27FC236}">
                <a16:creationId xmlns:a16="http://schemas.microsoft.com/office/drawing/2014/main" id="{D5327C20-27C4-4EA7-BD14-677B163E9544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7658100" y="2212975"/>
            <a:ext cx="0" cy="450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77" name="Line 175">
            <a:extLst>
              <a:ext uri="{FF2B5EF4-FFF2-40B4-BE49-F238E27FC236}">
                <a16:creationId xmlns:a16="http://schemas.microsoft.com/office/drawing/2014/main" id="{F3BEA731-1D3E-4B13-886A-BFA56080A603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7410450" y="2206625"/>
            <a:ext cx="0" cy="463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78" name="Rectangle 176" descr="50%">
            <a:extLst>
              <a:ext uri="{FF2B5EF4-FFF2-40B4-BE49-F238E27FC236}">
                <a16:creationId xmlns:a16="http://schemas.microsoft.com/office/drawing/2014/main" id="{DE29BB06-A014-44BE-9E8B-E355847ECF9D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7416800" y="2212975"/>
            <a:ext cx="10160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79" name="Rectangle 177" descr="50%">
            <a:extLst>
              <a:ext uri="{FF2B5EF4-FFF2-40B4-BE49-F238E27FC236}">
                <a16:creationId xmlns:a16="http://schemas.microsoft.com/office/drawing/2014/main" id="{5475D3C3-C993-45B3-B1E0-ABE1B0D399B5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7658100" y="2327275"/>
            <a:ext cx="95250" cy="101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80" name="Rectangle 178" descr="50%">
            <a:extLst>
              <a:ext uri="{FF2B5EF4-FFF2-40B4-BE49-F238E27FC236}">
                <a16:creationId xmlns:a16="http://schemas.microsoft.com/office/drawing/2014/main" id="{4029B4F5-475A-4937-A857-211AE5337C27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7537450" y="2212975"/>
            <a:ext cx="10160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81" name="Rectangle 179" descr="50%">
            <a:extLst>
              <a:ext uri="{FF2B5EF4-FFF2-40B4-BE49-F238E27FC236}">
                <a16:creationId xmlns:a16="http://schemas.microsoft.com/office/drawing/2014/main" id="{5EB85724-578E-43DC-95AF-C5D579D8242C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7537450" y="2327275"/>
            <a:ext cx="10160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82" name="Rectangle 180" descr="50%">
            <a:extLst>
              <a:ext uri="{FF2B5EF4-FFF2-40B4-BE49-F238E27FC236}">
                <a16:creationId xmlns:a16="http://schemas.microsoft.com/office/drawing/2014/main" id="{AD183E05-0866-4A3A-AED3-202C9BE1729E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7658100" y="2447925"/>
            <a:ext cx="101600" cy="952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83" name="Line 181">
            <a:extLst>
              <a:ext uri="{FF2B5EF4-FFF2-40B4-BE49-F238E27FC236}">
                <a16:creationId xmlns:a16="http://schemas.microsoft.com/office/drawing/2014/main" id="{B2E456C0-C8C4-4CE8-8848-3CD14AA2FCF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6330950" y="2422525"/>
            <a:ext cx="48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84" name="Rectangle 182" descr="50%">
            <a:extLst>
              <a:ext uri="{FF2B5EF4-FFF2-40B4-BE49-F238E27FC236}">
                <a16:creationId xmlns:a16="http://schemas.microsoft.com/office/drawing/2014/main" id="{51BC6261-580C-4651-AAF4-8860963C3573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7677150" y="2212975"/>
            <a:ext cx="95250" cy="101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6285" name="Line 183">
            <a:extLst>
              <a:ext uri="{FF2B5EF4-FFF2-40B4-BE49-F238E27FC236}">
                <a16:creationId xmlns:a16="http://schemas.microsoft.com/office/drawing/2014/main" id="{C22225C8-E302-4074-A2AC-401F84C0F3F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664200" y="2746375"/>
            <a:ext cx="0" cy="781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6286" name="投影片編號版面配置區 185">
            <a:extLst>
              <a:ext uri="{FF2B5EF4-FFF2-40B4-BE49-F238E27FC236}">
                <a16:creationId xmlns:a16="http://schemas.microsoft.com/office/drawing/2014/main" id="{27FEAC74-E160-43A9-AD41-860E618B0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0A6E25B-5631-400A-A421-EAF283AB29E2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:a16="http://schemas.microsoft.com/office/drawing/2014/main" id="{DCE5D08F-B898-41CD-B0E9-0509B97AD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8" y="1492250"/>
            <a:ext cx="865505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00770" name="Rectangle 2">
            <a:extLst>
              <a:ext uri="{FF2B5EF4-FFF2-40B4-BE49-F238E27FC236}">
                <a16:creationId xmlns:a16="http://schemas.microsoft.com/office/drawing/2014/main" id="{7A471326-11AF-4445-96CC-6939FC846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00" y="209552"/>
            <a:ext cx="8891588" cy="722313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Example: Two-channel Filter Bank with Perfect Reconstruction</a:t>
            </a:r>
          </a:p>
        </p:txBody>
      </p:sp>
      <p:sp>
        <p:nvSpPr>
          <p:cNvPr id="34820" name="投影片編號版面配置區 5">
            <a:extLst>
              <a:ext uri="{FF2B5EF4-FFF2-40B4-BE49-F238E27FC236}">
                <a16:creationId xmlns:a16="http://schemas.microsoft.com/office/drawing/2014/main" id="{443FD428-BD2D-47E8-8570-8693B28F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0CA203F-3238-42EC-B811-B10624304CC1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1" name="矩形 1">
            <a:extLst>
              <a:ext uri="{FF2B5EF4-FFF2-40B4-BE49-F238E27FC236}">
                <a16:creationId xmlns:a16="http://schemas.microsoft.com/office/drawing/2014/main" id="{37EA4846-4DD9-41E4-9EE3-922BD0AB4A3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270377" y="1546225"/>
            <a:ext cx="3554413" cy="457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4822" name="矩形 2">
            <a:extLst>
              <a:ext uri="{FF2B5EF4-FFF2-40B4-BE49-F238E27FC236}">
                <a16:creationId xmlns:a16="http://schemas.microsoft.com/office/drawing/2014/main" id="{EC441DAC-9DE6-4498-974C-3EFA8FECA7EB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411665" y="3983040"/>
            <a:ext cx="358775" cy="49053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8" name="矩形 1">
            <a:extLst>
              <a:ext uri="{FF2B5EF4-FFF2-40B4-BE49-F238E27FC236}">
                <a16:creationId xmlns:a16="http://schemas.microsoft.com/office/drawing/2014/main" id="{77EF9054-9751-4B63-9CAE-0CC6689B91A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98439" y="5964238"/>
            <a:ext cx="652463" cy="457200"/>
          </a:xfrm>
          <a:prstGeom prst="rect">
            <a:avLst/>
          </a:prstGeom>
          <a:solidFill>
            <a:schemeClr val="tx1"/>
          </a:solidFill>
          <a:ln w="25400" algn="ctr">
            <a:noFill/>
            <a:round/>
            <a:headEnd type="none" w="sm" len="sm"/>
            <a:tailEnd type="none" w="sm" len="sm"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6BBDB9A8-7F9F-4DD7-B720-A5939EFDD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2" y="1517650"/>
            <a:ext cx="8772525" cy="445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99746" name="Rectangle 2">
            <a:extLst>
              <a:ext uri="{FF2B5EF4-FFF2-40B4-BE49-F238E27FC236}">
                <a16:creationId xmlns:a16="http://schemas.microsoft.com/office/drawing/2014/main" id="{A5E1B5ED-9E61-4D04-B62C-0CCB54CDBF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875" y="296863"/>
            <a:ext cx="6046788" cy="576262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Quadrature Mirror Filter</a:t>
            </a:r>
          </a:p>
        </p:txBody>
      </p:sp>
      <p:sp>
        <p:nvSpPr>
          <p:cNvPr id="35844" name="投影片編號版面配置區 5">
            <a:extLst>
              <a:ext uri="{FF2B5EF4-FFF2-40B4-BE49-F238E27FC236}">
                <a16:creationId xmlns:a16="http://schemas.microsoft.com/office/drawing/2014/main" id="{3BD93BA4-D83A-4300-BB79-55EDB864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5C20A2B-DDB8-4556-88EF-E10824F44E78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5" name="矩形 1">
            <a:extLst>
              <a:ext uri="{FF2B5EF4-FFF2-40B4-BE49-F238E27FC236}">
                <a16:creationId xmlns:a16="http://schemas.microsoft.com/office/drawing/2014/main" id="{E020F46A-5930-44D5-BD5D-512B1141D10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3657602" y="2393952"/>
            <a:ext cx="282575" cy="13763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5846" name="矩形 5">
            <a:extLst>
              <a:ext uri="{FF2B5EF4-FFF2-40B4-BE49-F238E27FC236}">
                <a16:creationId xmlns:a16="http://schemas.microsoft.com/office/drawing/2014/main" id="{3437850A-6C0A-4077-AD98-1FFC41DE063A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6402" y="2393952"/>
            <a:ext cx="282575" cy="137636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5847" name="矩形 6">
            <a:extLst>
              <a:ext uri="{FF2B5EF4-FFF2-40B4-BE49-F238E27FC236}">
                <a16:creationId xmlns:a16="http://schemas.microsoft.com/office/drawing/2014/main" id="{33FB7363-08BE-4568-9CFF-A01F6C2F053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406402" y="3586165"/>
            <a:ext cx="3363913" cy="3698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5848" name="矩形 7">
            <a:extLst>
              <a:ext uri="{FF2B5EF4-FFF2-40B4-BE49-F238E27FC236}">
                <a16:creationId xmlns:a16="http://schemas.microsoft.com/office/drawing/2014/main" id="{03F98D78-DD57-4576-909D-86EFE4EFD31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04827" y="2393952"/>
            <a:ext cx="3336925" cy="27622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dirty="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5849" name="矩形 8">
            <a:extLst>
              <a:ext uri="{FF2B5EF4-FFF2-40B4-BE49-F238E27FC236}">
                <a16:creationId xmlns:a16="http://schemas.microsoft.com/office/drawing/2014/main" id="{4921164A-AAF5-46AF-9989-9AAB99452CA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200652" y="1889125"/>
            <a:ext cx="3336925" cy="101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5850" name="矩形 9">
            <a:extLst>
              <a:ext uri="{FF2B5EF4-FFF2-40B4-BE49-F238E27FC236}">
                <a16:creationId xmlns:a16="http://schemas.microsoft.com/office/drawing/2014/main" id="{34A10554-C6E8-45DE-82AB-F5DAE2A2E83E}"/>
              </a:ext>
            </a:extLst>
          </p:cNvPr>
          <p:cNvSpPr>
            <a:spLocks noChangeArrowheads="1"/>
          </p:cNvSpPr>
          <p:nvPr/>
        </p:nvSpPr>
        <p:spPr bwMode="white">
          <a:xfrm>
            <a:off x="5229227" y="2235200"/>
            <a:ext cx="3336925" cy="101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19B2B9-7879-4A44-A6A3-F4B517A24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34" y="1889125"/>
            <a:ext cx="1676416" cy="53479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>
            <a:extLst>
              <a:ext uri="{FF2B5EF4-FFF2-40B4-BE49-F238E27FC236}">
                <a16:creationId xmlns:a16="http://schemas.microsoft.com/office/drawing/2014/main" id="{F05CDE4B-0D7E-407D-9F71-96E25E112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398465"/>
            <a:ext cx="8267700" cy="503237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Subband and Wavelet Coding</a:t>
            </a:r>
          </a:p>
        </p:txBody>
      </p:sp>
      <p:sp>
        <p:nvSpPr>
          <p:cNvPr id="829462" name="Text Box 22">
            <a:extLst>
              <a:ext uri="{FF2B5EF4-FFF2-40B4-BE49-F238E27FC236}">
                <a16:creationId xmlns:a16="http://schemas.microsoft.com/office/drawing/2014/main" id="{233ACC27-9DB3-4318-B56D-95E01410D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75" y="6162675"/>
            <a:ext cx="5349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8f</a:t>
            </a:r>
            <a:r>
              <a:rPr lang="en-US" altLang="zh-TW" sz="1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0</a:t>
            </a:r>
          </a:p>
        </p:txBody>
      </p:sp>
      <p:sp>
        <p:nvSpPr>
          <p:cNvPr id="829463" name="Text Box 23">
            <a:extLst>
              <a:ext uri="{FF2B5EF4-FFF2-40B4-BE49-F238E27FC236}">
                <a16:creationId xmlns:a16="http://schemas.microsoft.com/office/drawing/2014/main" id="{36BB88DB-9562-488A-BEBE-D52A05455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163" y="6162675"/>
            <a:ext cx="4302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4f</a:t>
            </a:r>
            <a:r>
              <a:rPr lang="en-US" altLang="zh-TW" sz="1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0</a:t>
            </a:r>
          </a:p>
        </p:txBody>
      </p:sp>
      <p:sp>
        <p:nvSpPr>
          <p:cNvPr id="829464" name="Text Box 24">
            <a:extLst>
              <a:ext uri="{FF2B5EF4-FFF2-40B4-BE49-F238E27FC236}">
                <a16:creationId xmlns:a16="http://schemas.microsoft.com/office/drawing/2014/main" id="{A49A0DC9-D18E-400B-8B3F-CFA630EB8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565" y="6162675"/>
            <a:ext cx="5349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2f</a:t>
            </a:r>
            <a:r>
              <a:rPr lang="en-US" altLang="zh-TW" sz="1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0</a:t>
            </a:r>
          </a:p>
        </p:txBody>
      </p:sp>
      <p:sp>
        <p:nvSpPr>
          <p:cNvPr id="829465" name="Text Box 25">
            <a:extLst>
              <a:ext uri="{FF2B5EF4-FFF2-40B4-BE49-F238E27FC236}">
                <a16:creationId xmlns:a16="http://schemas.microsoft.com/office/drawing/2014/main" id="{7FFE0BA4-4686-466B-A875-6F1D14171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6129340"/>
            <a:ext cx="3746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f</a:t>
            </a:r>
            <a:r>
              <a:rPr lang="en-US" altLang="zh-TW" sz="1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0</a:t>
            </a:r>
          </a:p>
        </p:txBody>
      </p:sp>
      <p:sp>
        <p:nvSpPr>
          <p:cNvPr id="829466" name="Text Box 26">
            <a:extLst>
              <a:ext uri="{FF2B5EF4-FFF2-40B4-BE49-F238E27FC236}">
                <a16:creationId xmlns:a16="http://schemas.microsoft.com/office/drawing/2014/main" id="{EE30515B-E02F-48D3-B17C-20F73495A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550" y="6162675"/>
            <a:ext cx="636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16f</a:t>
            </a:r>
            <a:r>
              <a:rPr lang="en-US" altLang="zh-TW" sz="1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0</a:t>
            </a:r>
          </a:p>
        </p:txBody>
      </p:sp>
      <p:sp>
        <p:nvSpPr>
          <p:cNvPr id="36872" name="Line 4">
            <a:extLst>
              <a:ext uri="{FF2B5EF4-FFF2-40B4-BE49-F238E27FC236}">
                <a16:creationId xmlns:a16="http://schemas.microsoft.com/office/drawing/2014/main" id="{12BEE259-4C8C-4290-9457-7485C53A1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9463" y="5989638"/>
            <a:ext cx="5319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6873" name="Line 5">
            <a:extLst>
              <a:ext uri="{FF2B5EF4-FFF2-40B4-BE49-F238E27FC236}">
                <a16:creationId xmlns:a16="http://schemas.microsoft.com/office/drawing/2014/main" id="{6E035404-B12B-46A0-900C-0D5AD4D816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9463" y="3943350"/>
            <a:ext cx="6350" cy="204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6874" name="Line 6">
            <a:extLst>
              <a:ext uri="{FF2B5EF4-FFF2-40B4-BE49-F238E27FC236}">
                <a16:creationId xmlns:a16="http://schemas.microsoft.com/office/drawing/2014/main" id="{7259B90F-6215-41E3-A35F-42A184E10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287838"/>
            <a:ext cx="2198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6875" name="Line 7">
            <a:extLst>
              <a:ext uri="{FF2B5EF4-FFF2-40B4-BE49-F238E27FC236}">
                <a16:creationId xmlns:a16="http://schemas.microsoft.com/office/drawing/2014/main" id="{3F6104F7-2C15-42E8-9E93-7135A303E6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59265" y="4287838"/>
            <a:ext cx="160337" cy="170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6876" name="Line 8">
            <a:extLst>
              <a:ext uri="{FF2B5EF4-FFF2-40B4-BE49-F238E27FC236}">
                <a16:creationId xmlns:a16="http://schemas.microsoft.com/office/drawing/2014/main" id="{624FC803-1FB7-440D-A9BE-751A10BAC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8290" y="4287838"/>
            <a:ext cx="231775" cy="170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6877" name="Line 9">
            <a:extLst>
              <a:ext uri="{FF2B5EF4-FFF2-40B4-BE49-F238E27FC236}">
                <a16:creationId xmlns:a16="http://schemas.microsoft.com/office/drawing/2014/main" id="{590371EF-C47B-4B73-BFBD-79F5234C3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315" y="4287838"/>
            <a:ext cx="1042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6878" name="Line 10">
            <a:extLst>
              <a:ext uri="{FF2B5EF4-FFF2-40B4-BE49-F238E27FC236}">
                <a16:creationId xmlns:a16="http://schemas.microsoft.com/office/drawing/2014/main" id="{C1648B09-C086-4BAC-A7A7-BCC17B068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5302" y="4287838"/>
            <a:ext cx="187325" cy="1687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6879" name="Line 11">
            <a:extLst>
              <a:ext uri="{FF2B5EF4-FFF2-40B4-BE49-F238E27FC236}">
                <a16:creationId xmlns:a16="http://schemas.microsoft.com/office/drawing/2014/main" id="{1DDC42F2-4105-48C8-9AEF-F7C7BC313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2313" y="4287838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6880" name="Line 12">
            <a:extLst>
              <a:ext uri="{FF2B5EF4-FFF2-40B4-BE49-F238E27FC236}">
                <a16:creationId xmlns:a16="http://schemas.microsoft.com/office/drawing/2014/main" id="{5EA5C1BD-55E5-4A57-9F83-0C25CCB53D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21040" y="4287840"/>
            <a:ext cx="41275" cy="167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6881" name="Line 13">
            <a:extLst>
              <a:ext uri="{FF2B5EF4-FFF2-40B4-BE49-F238E27FC236}">
                <a16:creationId xmlns:a16="http://schemas.microsoft.com/office/drawing/2014/main" id="{E8F1B448-D191-43A8-870F-C5412C585B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4465" y="4287838"/>
            <a:ext cx="522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6882" name="Line 14">
            <a:extLst>
              <a:ext uri="{FF2B5EF4-FFF2-40B4-BE49-F238E27FC236}">
                <a16:creationId xmlns:a16="http://schemas.microsoft.com/office/drawing/2014/main" id="{1152FE4D-7981-4C1E-8F60-723F1AB8BA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6752" y="4287838"/>
            <a:ext cx="157163" cy="1687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6883" name="Line 15">
            <a:extLst>
              <a:ext uri="{FF2B5EF4-FFF2-40B4-BE49-F238E27FC236}">
                <a16:creationId xmlns:a16="http://schemas.microsoft.com/office/drawing/2014/main" id="{76FFFE27-4A83-4E7A-A9DC-82F8305A1E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27313" y="4287840"/>
            <a:ext cx="57150" cy="167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6884" name="Line 16">
            <a:extLst>
              <a:ext uri="{FF2B5EF4-FFF2-40B4-BE49-F238E27FC236}">
                <a16:creationId xmlns:a16="http://schemas.microsoft.com/office/drawing/2014/main" id="{92775ECC-5035-4A51-9B1B-C5319BA0E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6615" y="42878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6885" name="Line 17">
            <a:extLst>
              <a:ext uri="{FF2B5EF4-FFF2-40B4-BE49-F238E27FC236}">
                <a16:creationId xmlns:a16="http://schemas.microsoft.com/office/drawing/2014/main" id="{ADB388F6-B449-4A90-8A22-F623BC32A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5540" y="428783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6886" name="Line 18">
            <a:extLst>
              <a:ext uri="{FF2B5EF4-FFF2-40B4-BE49-F238E27FC236}">
                <a16:creationId xmlns:a16="http://schemas.microsoft.com/office/drawing/2014/main" id="{CA122A1F-5C26-46B8-8BA8-4372F0523F4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4287840"/>
            <a:ext cx="158750" cy="167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6887" name="Line 19">
            <a:extLst>
              <a:ext uri="{FF2B5EF4-FFF2-40B4-BE49-F238E27FC236}">
                <a16:creationId xmlns:a16="http://schemas.microsoft.com/office/drawing/2014/main" id="{2475D118-AEEE-44B8-98A4-476827DC4A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977" y="4287838"/>
            <a:ext cx="55563" cy="170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6888" name="Line 20">
            <a:extLst>
              <a:ext uri="{FF2B5EF4-FFF2-40B4-BE49-F238E27FC236}">
                <a16:creationId xmlns:a16="http://schemas.microsoft.com/office/drawing/2014/main" id="{C35E75D6-8D98-4AC5-9EE1-A69403F028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8390" y="4287838"/>
            <a:ext cx="130175" cy="170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6889" name="Line 21">
            <a:extLst>
              <a:ext uri="{FF2B5EF4-FFF2-40B4-BE49-F238E27FC236}">
                <a16:creationId xmlns:a16="http://schemas.microsoft.com/office/drawing/2014/main" id="{1774CAAF-707D-4E82-B6BC-E787B8848E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49463" y="4287838"/>
            <a:ext cx="57150" cy="170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29467" name="Text Box 27">
            <a:extLst>
              <a:ext uri="{FF2B5EF4-FFF2-40B4-BE49-F238E27FC236}">
                <a16:creationId xmlns:a16="http://schemas.microsoft.com/office/drawing/2014/main" id="{5F049EC2-82E2-408F-8D63-7E7847E57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840" y="6091240"/>
            <a:ext cx="695325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829468" name="Text Box 28">
            <a:extLst>
              <a:ext uri="{FF2B5EF4-FFF2-40B4-BE49-F238E27FC236}">
                <a16:creationId xmlns:a16="http://schemas.microsoft.com/office/drawing/2014/main" id="{212688D8-C186-440B-8E90-A8C9091C3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0" y="5495925"/>
            <a:ext cx="1157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frequency</a:t>
            </a:r>
          </a:p>
        </p:txBody>
      </p:sp>
      <p:sp>
        <p:nvSpPr>
          <p:cNvPr id="829469" name="Text Box 29">
            <a:extLst>
              <a:ext uri="{FF2B5EF4-FFF2-40B4-BE49-F238E27FC236}">
                <a16:creationId xmlns:a16="http://schemas.microsoft.com/office/drawing/2014/main" id="{0908638B-F74C-4932-871D-300846228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3948113"/>
            <a:ext cx="11572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amplitude</a:t>
            </a:r>
          </a:p>
        </p:txBody>
      </p:sp>
      <p:sp>
        <p:nvSpPr>
          <p:cNvPr id="36893" name="Line 64">
            <a:extLst>
              <a:ext uri="{FF2B5EF4-FFF2-40B4-BE49-F238E27FC236}">
                <a16:creationId xmlns:a16="http://schemas.microsoft.com/office/drawing/2014/main" id="{50E2551F-D2B9-4641-A775-4556CFE21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5013" y="3275013"/>
            <a:ext cx="5319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6894" name="Line 65">
            <a:extLst>
              <a:ext uri="{FF2B5EF4-FFF2-40B4-BE49-F238E27FC236}">
                <a16:creationId xmlns:a16="http://schemas.microsoft.com/office/drawing/2014/main" id="{55ECD5CA-96AA-41FC-BF59-7FA5C155E0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5013" y="1228725"/>
            <a:ext cx="6350" cy="204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36895" name="Group 93">
            <a:extLst>
              <a:ext uri="{FF2B5EF4-FFF2-40B4-BE49-F238E27FC236}">
                <a16:creationId xmlns:a16="http://schemas.microsoft.com/office/drawing/2014/main" id="{912B0397-9ED5-4C62-B89E-0C99EDF075AC}"/>
              </a:ext>
            </a:extLst>
          </p:cNvPr>
          <p:cNvGrpSpPr>
            <a:grpSpLocks/>
          </p:cNvGrpSpPr>
          <p:nvPr/>
        </p:nvGrpSpPr>
        <p:grpSpPr bwMode="auto">
          <a:xfrm>
            <a:off x="2005013" y="1558925"/>
            <a:ext cx="1041400" cy="1716088"/>
            <a:chOff x="1263" y="1073"/>
            <a:chExt cx="437" cy="1081"/>
          </a:xfrm>
        </p:grpSpPr>
        <p:sp>
          <p:nvSpPr>
            <p:cNvPr id="36940" name="Line 76">
              <a:extLst>
                <a:ext uri="{FF2B5EF4-FFF2-40B4-BE49-F238E27FC236}">
                  <a16:creationId xmlns:a16="http://schemas.microsoft.com/office/drawing/2014/main" id="{8641348F-2941-42D2-99BE-842DC1F489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9" y="1082"/>
              <a:ext cx="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41" name="Line 77">
              <a:extLst>
                <a:ext uri="{FF2B5EF4-FFF2-40B4-BE49-F238E27FC236}">
                  <a16:creationId xmlns:a16="http://schemas.microsoft.com/office/drawing/2014/main" id="{1FCA42BF-B156-4198-B46C-D0C79FFDA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1" y="1082"/>
              <a:ext cx="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42" name="Line 78">
              <a:extLst>
                <a:ext uri="{FF2B5EF4-FFF2-40B4-BE49-F238E27FC236}">
                  <a16:creationId xmlns:a16="http://schemas.microsoft.com/office/drawing/2014/main" id="{E0707C05-BDE3-4510-B631-32591D5C9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" y="1082"/>
              <a:ext cx="73" cy="1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43" name="Line 79">
              <a:extLst>
                <a:ext uri="{FF2B5EF4-FFF2-40B4-BE49-F238E27FC236}">
                  <a16:creationId xmlns:a16="http://schemas.microsoft.com/office/drawing/2014/main" id="{95ECD3B5-66FC-4F17-B364-13F47F4DE9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6" y="1082"/>
              <a:ext cx="35" cy="1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44" name="Line 80">
              <a:extLst>
                <a:ext uri="{FF2B5EF4-FFF2-40B4-BE49-F238E27FC236}">
                  <a16:creationId xmlns:a16="http://schemas.microsoft.com/office/drawing/2014/main" id="{DE25E69B-AC5C-42BF-9DD4-B0853A1D97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5" y="1073"/>
              <a:ext cx="64" cy="1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45" name="Line 81">
              <a:extLst>
                <a:ext uri="{FF2B5EF4-FFF2-40B4-BE49-F238E27FC236}">
                  <a16:creationId xmlns:a16="http://schemas.microsoft.com/office/drawing/2014/main" id="{C3BF8D26-63B3-4A9E-8063-0F17C27A71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3" y="1082"/>
              <a:ext cx="36" cy="1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29522" name="Text Box 82">
            <a:extLst>
              <a:ext uri="{FF2B5EF4-FFF2-40B4-BE49-F238E27FC236}">
                <a16:creationId xmlns:a16="http://schemas.microsoft.com/office/drawing/2014/main" id="{E3CCEBDE-F220-4616-B7FE-C5B65FDB3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990" y="3275015"/>
            <a:ext cx="376237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新細明體" panose="02020500000000000000" pitchFamily="18" charset="-120"/>
              </a:rPr>
              <a:t>0</a:t>
            </a:r>
          </a:p>
        </p:txBody>
      </p:sp>
      <p:sp>
        <p:nvSpPr>
          <p:cNvPr id="829523" name="Text Box 83">
            <a:extLst>
              <a:ext uri="{FF2B5EF4-FFF2-40B4-BE49-F238E27FC236}">
                <a16:creationId xmlns:a16="http://schemas.microsoft.com/office/drawing/2014/main" id="{6D65CE85-3040-4704-AB1B-E46D1B4F1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4025" y="2868613"/>
            <a:ext cx="1157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frequency</a:t>
            </a:r>
          </a:p>
        </p:txBody>
      </p:sp>
      <p:sp>
        <p:nvSpPr>
          <p:cNvPr id="829524" name="Text Box 84">
            <a:extLst>
              <a:ext uri="{FF2B5EF4-FFF2-40B4-BE49-F238E27FC236}">
                <a16:creationId xmlns:a16="http://schemas.microsoft.com/office/drawing/2014/main" id="{4A75E871-1068-49A7-B216-F3ADB32BA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115" y="1235075"/>
            <a:ext cx="1157287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amplitude</a:t>
            </a:r>
          </a:p>
        </p:txBody>
      </p:sp>
      <p:grpSp>
        <p:nvGrpSpPr>
          <p:cNvPr id="36899" name="Group 115">
            <a:extLst>
              <a:ext uri="{FF2B5EF4-FFF2-40B4-BE49-F238E27FC236}">
                <a16:creationId xmlns:a16="http://schemas.microsoft.com/office/drawing/2014/main" id="{AAF0F997-C442-4CD7-A5A8-74B80E33F3F9}"/>
              </a:ext>
            </a:extLst>
          </p:cNvPr>
          <p:cNvGrpSpPr>
            <a:grpSpLocks/>
          </p:cNvGrpSpPr>
          <p:nvPr/>
        </p:nvGrpSpPr>
        <p:grpSpPr bwMode="auto">
          <a:xfrm>
            <a:off x="2903538" y="1571625"/>
            <a:ext cx="1041400" cy="1716088"/>
            <a:chOff x="1263" y="1073"/>
            <a:chExt cx="437" cy="1081"/>
          </a:xfrm>
        </p:grpSpPr>
        <p:sp>
          <p:nvSpPr>
            <p:cNvPr id="36934" name="Line 116">
              <a:extLst>
                <a:ext uri="{FF2B5EF4-FFF2-40B4-BE49-F238E27FC236}">
                  <a16:creationId xmlns:a16="http://schemas.microsoft.com/office/drawing/2014/main" id="{F2D7CA2B-31E1-4D00-B107-8362FB802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9" y="1082"/>
              <a:ext cx="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35" name="Line 117">
              <a:extLst>
                <a:ext uri="{FF2B5EF4-FFF2-40B4-BE49-F238E27FC236}">
                  <a16:creationId xmlns:a16="http://schemas.microsoft.com/office/drawing/2014/main" id="{C8CA3645-8178-4DAE-9075-D14835C81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1" y="1082"/>
              <a:ext cx="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36" name="Line 118">
              <a:extLst>
                <a:ext uri="{FF2B5EF4-FFF2-40B4-BE49-F238E27FC236}">
                  <a16:creationId xmlns:a16="http://schemas.microsoft.com/office/drawing/2014/main" id="{4358FAF2-0D3A-468A-90C2-8E401BEAA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" y="1082"/>
              <a:ext cx="73" cy="1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37" name="Line 119">
              <a:extLst>
                <a:ext uri="{FF2B5EF4-FFF2-40B4-BE49-F238E27FC236}">
                  <a16:creationId xmlns:a16="http://schemas.microsoft.com/office/drawing/2014/main" id="{72B039EB-C178-4F11-830F-3E6848E98C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6" y="1082"/>
              <a:ext cx="35" cy="1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38" name="Line 120">
              <a:extLst>
                <a:ext uri="{FF2B5EF4-FFF2-40B4-BE49-F238E27FC236}">
                  <a16:creationId xmlns:a16="http://schemas.microsoft.com/office/drawing/2014/main" id="{C3CA9F47-7FD9-43FA-A61A-6133E951DD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5" y="1073"/>
              <a:ext cx="64" cy="1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39" name="Line 121">
              <a:extLst>
                <a:ext uri="{FF2B5EF4-FFF2-40B4-BE49-F238E27FC236}">
                  <a16:creationId xmlns:a16="http://schemas.microsoft.com/office/drawing/2014/main" id="{75179066-AA8D-4A80-B957-AF046F7F61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3" y="1082"/>
              <a:ext cx="36" cy="1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6900" name="Group 122">
            <a:extLst>
              <a:ext uri="{FF2B5EF4-FFF2-40B4-BE49-F238E27FC236}">
                <a16:creationId xmlns:a16="http://schemas.microsoft.com/office/drawing/2014/main" id="{EB04E28B-5243-4259-A873-5477D9E89C9E}"/>
              </a:ext>
            </a:extLst>
          </p:cNvPr>
          <p:cNvGrpSpPr>
            <a:grpSpLocks/>
          </p:cNvGrpSpPr>
          <p:nvPr/>
        </p:nvGrpSpPr>
        <p:grpSpPr bwMode="auto">
          <a:xfrm>
            <a:off x="3832225" y="1555750"/>
            <a:ext cx="1041400" cy="1716088"/>
            <a:chOff x="1263" y="1073"/>
            <a:chExt cx="437" cy="1081"/>
          </a:xfrm>
        </p:grpSpPr>
        <p:sp>
          <p:nvSpPr>
            <p:cNvPr id="36928" name="Line 123">
              <a:extLst>
                <a:ext uri="{FF2B5EF4-FFF2-40B4-BE49-F238E27FC236}">
                  <a16:creationId xmlns:a16="http://schemas.microsoft.com/office/drawing/2014/main" id="{4C61BB6E-B097-4EF4-94EA-238212933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9" y="1082"/>
              <a:ext cx="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29" name="Line 124">
              <a:extLst>
                <a:ext uri="{FF2B5EF4-FFF2-40B4-BE49-F238E27FC236}">
                  <a16:creationId xmlns:a16="http://schemas.microsoft.com/office/drawing/2014/main" id="{580DB282-EA93-4522-85CE-AD56EAAF5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1" y="1082"/>
              <a:ext cx="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30" name="Line 125">
              <a:extLst>
                <a:ext uri="{FF2B5EF4-FFF2-40B4-BE49-F238E27FC236}">
                  <a16:creationId xmlns:a16="http://schemas.microsoft.com/office/drawing/2014/main" id="{420E196E-2109-41C0-9CDB-FF09CD471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" y="1082"/>
              <a:ext cx="73" cy="1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31" name="Line 126">
              <a:extLst>
                <a:ext uri="{FF2B5EF4-FFF2-40B4-BE49-F238E27FC236}">
                  <a16:creationId xmlns:a16="http://schemas.microsoft.com/office/drawing/2014/main" id="{FD5D2F9A-E1D9-4DED-8B15-E513B3131D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6" y="1082"/>
              <a:ext cx="35" cy="1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32" name="Line 127">
              <a:extLst>
                <a:ext uri="{FF2B5EF4-FFF2-40B4-BE49-F238E27FC236}">
                  <a16:creationId xmlns:a16="http://schemas.microsoft.com/office/drawing/2014/main" id="{E9F23F18-CF4C-4B13-9F94-417C87A06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5" y="1073"/>
              <a:ext cx="64" cy="1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33" name="Line 128">
              <a:extLst>
                <a:ext uri="{FF2B5EF4-FFF2-40B4-BE49-F238E27FC236}">
                  <a16:creationId xmlns:a16="http://schemas.microsoft.com/office/drawing/2014/main" id="{8CAE4890-FA47-4B66-95F9-53B09907E1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3" y="1082"/>
              <a:ext cx="36" cy="1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6901" name="Group 129">
            <a:extLst>
              <a:ext uri="{FF2B5EF4-FFF2-40B4-BE49-F238E27FC236}">
                <a16:creationId xmlns:a16="http://schemas.microsoft.com/office/drawing/2014/main" id="{BECF6672-0148-489D-859C-9D68DE753BA7}"/>
              </a:ext>
            </a:extLst>
          </p:cNvPr>
          <p:cNvGrpSpPr>
            <a:grpSpLocks/>
          </p:cNvGrpSpPr>
          <p:nvPr/>
        </p:nvGrpSpPr>
        <p:grpSpPr bwMode="auto">
          <a:xfrm>
            <a:off x="4730750" y="1557340"/>
            <a:ext cx="1041400" cy="1716087"/>
            <a:chOff x="1263" y="1073"/>
            <a:chExt cx="437" cy="1081"/>
          </a:xfrm>
        </p:grpSpPr>
        <p:sp>
          <p:nvSpPr>
            <p:cNvPr id="36922" name="Line 130">
              <a:extLst>
                <a:ext uri="{FF2B5EF4-FFF2-40B4-BE49-F238E27FC236}">
                  <a16:creationId xmlns:a16="http://schemas.microsoft.com/office/drawing/2014/main" id="{64804802-E5F4-4A26-9C31-FAA3673E8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9" y="1082"/>
              <a:ext cx="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23" name="Line 131">
              <a:extLst>
                <a:ext uri="{FF2B5EF4-FFF2-40B4-BE49-F238E27FC236}">
                  <a16:creationId xmlns:a16="http://schemas.microsoft.com/office/drawing/2014/main" id="{ABADFEA6-EFFD-4303-A4AD-E4086EB6E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1" y="1082"/>
              <a:ext cx="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24" name="Line 132">
              <a:extLst>
                <a:ext uri="{FF2B5EF4-FFF2-40B4-BE49-F238E27FC236}">
                  <a16:creationId xmlns:a16="http://schemas.microsoft.com/office/drawing/2014/main" id="{CEB4FDDA-0A29-48B5-AB9A-562EB8129C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" y="1082"/>
              <a:ext cx="73" cy="1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25" name="Line 133">
              <a:extLst>
                <a:ext uri="{FF2B5EF4-FFF2-40B4-BE49-F238E27FC236}">
                  <a16:creationId xmlns:a16="http://schemas.microsoft.com/office/drawing/2014/main" id="{99AA960D-4134-407B-859F-8F14331AE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6" y="1082"/>
              <a:ext cx="35" cy="1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26" name="Line 134">
              <a:extLst>
                <a:ext uri="{FF2B5EF4-FFF2-40B4-BE49-F238E27FC236}">
                  <a16:creationId xmlns:a16="http://schemas.microsoft.com/office/drawing/2014/main" id="{6A637A4F-D3D5-4BF9-8833-7F55D969D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5" y="1073"/>
              <a:ext cx="64" cy="1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27" name="Line 135">
              <a:extLst>
                <a:ext uri="{FF2B5EF4-FFF2-40B4-BE49-F238E27FC236}">
                  <a16:creationId xmlns:a16="http://schemas.microsoft.com/office/drawing/2014/main" id="{7F9242A9-ACCC-4A3F-9DD7-13379070B9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3" y="1082"/>
              <a:ext cx="36" cy="1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36902" name="Group 136">
            <a:extLst>
              <a:ext uri="{FF2B5EF4-FFF2-40B4-BE49-F238E27FC236}">
                <a16:creationId xmlns:a16="http://schemas.microsoft.com/office/drawing/2014/main" id="{F48315C5-7B83-4EB2-B1BC-080ACADDC205}"/>
              </a:ext>
            </a:extLst>
          </p:cNvPr>
          <p:cNvGrpSpPr>
            <a:grpSpLocks/>
          </p:cNvGrpSpPr>
          <p:nvPr/>
        </p:nvGrpSpPr>
        <p:grpSpPr bwMode="auto">
          <a:xfrm>
            <a:off x="5646738" y="1541465"/>
            <a:ext cx="1041400" cy="1716087"/>
            <a:chOff x="1263" y="1073"/>
            <a:chExt cx="437" cy="1081"/>
          </a:xfrm>
        </p:grpSpPr>
        <p:sp>
          <p:nvSpPr>
            <p:cNvPr id="36916" name="Line 137">
              <a:extLst>
                <a:ext uri="{FF2B5EF4-FFF2-40B4-BE49-F238E27FC236}">
                  <a16:creationId xmlns:a16="http://schemas.microsoft.com/office/drawing/2014/main" id="{21EE4166-7AEF-4FE3-8630-4C83DD0A0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9" y="1082"/>
              <a:ext cx="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17" name="Line 138">
              <a:extLst>
                <a:ext uri="{FF2B5EF4-FFF2-40B4-BE49-F238E27FC236}">
                  <a16:creationId xmlns:a16="http://schemas.microsoft.com/office/drawing/2014/main" id="{6853ECF5-4967-43CD-8887-4DA8E2524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1" y="1082"/>
              <a:ext cx="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18" name="Line 139">
              <a:extLst>
                <a:ext uri="{FF2B5EF4-FFF2-40B4-BE49-F238E27FC236}">
                  <a16:creationId xmlns:a16="http://schemas.microsoft.com/office/drawing/2014/main" id="{899B2BAD-5AA6-4CF9-AE1D-F8C19CD611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7" y="1082"/>
              <a:ext cx="73" cy="1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19" name="Line 140">
              <a:extLst>
                <a:ext uri="{FF2B5EF4-FFF2-40B4-BE49-F238E27FC236}">
                  <a16:creationId xmlns:a16="http://schemas.microsoft.com/office/drawing/2014/main" id="{2A1351FF-A2C7-49A5-92B1-4D6F7E903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6" y="1082"/>
              <a:ext cx="35" cy="1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20" name="Line 141">
              <a:extLst>
                <a:ext uri="{FF2B5EF4-FFF2-40B4-BE49-F238E27FC236}">
                  <a16:creationId xmlns:a16="http://schemas.microsoft.com/office/drawing/2014/main" id="{E5064BE6-EB4A-4968-A98A-E87E8BC49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5" y="1073"/>
              <a:ext cx="64" cy="1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921" name="Line 142">
              <a:extLst>
                <a:ext uri="{FF2B5EF4-FFF2-40B4-BE49-F238E27FC236}">
                  <a16:creationId xmlns:a16="http://schemas.microsoft.com/office/drawing/2014/main" id="{962A5D9F-353E-42A7-A768-4CC768B637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3" y="1082"/>
              <a:ext cx="36" cy="1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829583" name="Text Box 143">
            <a:extLst>
              <a:ext uri="{FF2B5EF4-FFF2-40B4-BE49-F238E27FC236}">
                <a16:creationId xmlns:a16="http://schemas.microsoft.com/office/drawing/2014/main" id="{EA41D158-5F4E-49B1-AC44-7FD56E618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3316288"/>
            <a:ext cx="40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5f</a:t>
            </a:r>
            <a:r>
              <a:rPr lang="en-US" altLang="zh-TW" sz="1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0</a:t>
            </a:r>
          </a:p>
        </p:txBody>
      </p:sp>
      <p:sp>
        <p:nvSpPr>
          <p:cNvPr id="829584" name="Text Box 144">
            <a:extLst>
              <a:ext uri="{FF2B5EF4-FFF2-40B4-BE49-F238E27FC236}">
                <a16:creationId xmlns:a16="http://schemas.microsoft.com/office/drawing/2014/main" id="{62CCC2B0-F16A-4AF0-B939-6AA8A750B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9613" y="3316288"/>
            <a:ext cx="43021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3f</a:t>
            </a:r>
            <a:r>
              <a:rPr lang="en-US" altLang="zh-TW" sz="1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0</a:t>
            </a:r>
          </a:p>
        </p:txBody>
      </p:sp>
      <p:sp>
        <p:nvSpPr>
          <p:cNvPr id="829585" name="Text Box 145">
            <a:extLst>
              <a:ext uri="{FF2B5EF4-FFF2-40B4-BE49-F238E27FC236}">
                <a16:creationId xmlns:a16="http://schemas.microsoft.com/office/drawing/2014/main" id="{D819B3C1-158F-48BE-949B-5A1251C2D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1775" y="3300413"/>
            <a:ext cx="5349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2f</a:t>
            </a:r>
            <a:r>
              <a:rPr lang="en-US" altLang="zh-TW" sz="1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0</a:t>
            </a:r>
          </a:p>
        </p:txBody>
      </p:sp>
      <p:sp>
        <p:nvSpPr>
          <p:cNvPr id="829586" name="Text Box 146">
            <a:extLst>
              <a:ext uri="{FF2B5EF4-FFF2-40B4-BE49-F238E27FC236}">
                <a16:creationId xmlns:a16="http://schemas.microsoft.com/office/drawing/2014/main" id="{81FE091B-D50F-4751-864D-481316DED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950" y="3282950"/>
            <a:ext cx="3746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f</a:t>
            </a:r>
            <a:r>
              <a:rPr lang="en-US" altLang="zh-TW" sz="1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0</a:t>
            </a:r>
          </a:p>
        </p:txBody>
      </p:sp>
      <p:sp>
        <p:nvSpPr>
          <p:cNvPr id="829587" name="Text Box 147">
            <a:extLst>
              <a:ext uri="{FF2B5EF4-FFF2-40B4-BE49-F238E27FC236}">
                <a16:creationId xmlns:a16="http://schemas.microsoft.com/office/drawing/2014/main" id="{C0DB7FF0-DC6C-403D-8EC8-35B374201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2075" y="3316288"/>
            <a:ext cx="6365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10f</a:t>
            </a:r>
            <a:r>
              <a:rPr lang="en-US" altLang="zh-TW" sz="1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0</a:t>
            </a:r>
          </a:p>
        </p:txBody>
      </p:sp>
      <p:sp>
        <p:nvSpPr>
          <p:cNvPr id="829590" name="Text Box 150">
            <a:extLst>
              <a:ext uri="{FF2B5EF4-FFF2-40B4-BE49-F238E27FC236}">
                <a16:creationId xmlns:a16="http://schemas.microsoft.com/office/drawing/2014/main" id="{35C5A8CC-D1B1-4B98-B972-1BD9AF178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452" y="3300413"/>
            <a:ext cx="43021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4f</a:t>
            </a:r>
            <a:r>
              <a:rPr lang="en-US" altLang="zh-TW" sz="1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0</a:t>
            </a:r>
          </a:p>
        </p:txBody>
      </p:sp>
      <p:sp>
        <p:nvSpPr>
          <p:cNvPr id="829591" name="Text Box 151">
            <a:extLst>
              <a:ext uri="{FF2B5EF4-FFF2-40B4-BE49-F238E27FC236}">
                <a16:creationId xmlns:a16="http://schemas.microsoft.com/office/drawing/2014/main" id="{D0D23DC1-0D94-49C9-B2A2-846E7E211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213" y="3284538"/>
            <a:ext cx="40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6f</a:t>
            </a:r>
            <a:r>
              <a:rPr lang="en-US" altLang="zh-TW" sz="1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0</a:t>
            </a:r>
          </a:p>
        </p:txBody>
      </p:sp>
      <p:sp>
        <p:nvSpPr>
          <p:cNvPr id="829592" name="Text Box 152">
            <a:extLst>
              <a:ext uri="{FF2B5EF4-FFF2-40B4-BE49-F238E27FC236}">
                <a16:creationId xmlns:a16="http://schemas.microsoft.com/office/drawing/2014/main" id="{542975FB-4DA3-49B7-9864-986676840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188" y="3281363"/>
            <a:ext cx="40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7f</a:t>
            </a:r>
            <a:r>
              <a:rPr lang="en-US" altLang="zh-TW" sz="1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0</a:t>
            </a:r>
          </a:p>
        </p:txBody>
      </p:sp>
      <p:sp>
        <p:nvSpPr>
          <p:cNvPr id="829593" name="Text Box 153">
            <a:extLst>
              <a:ext uri="{FF2B5EF4-FFF2-40B4-BE49-F238E27FC236}">
                <a16:creationId xmlns:a16="http://schemas.microsoft.com/office/drawing/2014/main" id="{CF8CD504-AADA-476F-975D-3C70A851C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3863" y="3292475"/>
            <a:ext cx="40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8f</a:t>
            </a:r>
            <a:r>
              <a:rPr lang="en-US" altLang="zh-TW" sz="1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0</a:t>
            </a:r>
          </a:p>
        </p:txBody>
      </p:sp>
      <p:sp>
        <p:nvSpPr>
          <p:cNvPr id="829594" name="Text Box 154">
            <a:extLst>
              <a:ext uri="{FF2B5EF4-FFF2-40B4-BE49-F238E27FC236}">
                <a16:creationId xmlns:a16="http://schemas.microsoft.com/office/drawing/2014/main" id="{9D82F8CC-678F-4E62-B15E-914B38CE8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5988" y="3290888"/>
            <a:ext cx="40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9f</a:t>
            </a:r>
            <a:r>
              <a:rPr lang="en-US" altLang="zh-TW" sz="1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0</a:t>
            </a:r>
          </a:p>
        </p:txBody>
      </p:sp>
      <p:sp>
        <p:nvSpPr>
          <p:cNvPr id="36913" name="Text Box 155">
            <a:extLst>
              <a:ext uri="{FF2B5EF4-FFF2-40B4-BE49-F238E27FC236}">
                <a16:creationId xmlns:a16="http://schemas.microsoft.com/office/drawing/2014/main" id="{5BBF08BA-233F-4105-8C2F-A2E869912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3644900"/>
            <a:ext cx="2393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Subband Decomposition</a:t>
            </a:r>
          </a:p>
        </p:txBody>
      </p:sp>
      <p:sp>
        <p:nvSpPr>
          <p:cNvPr id="36914" name="Text Box 156">
            <a:extLst>
              <a:ext uri="{FF2B5EF4-FFF2-40B4-BE49-F238E27FC236}">
                <a16:creationId xmlns:a16="http://schemas.microsoft.com/office/drawing/2014/main" id="{8EAC437E-D437-40B3-A214-47B870D1A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7" y="6521450"/>
            <a:ext cx="2316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FFFFFF"/>
                </a:solidFill>
                <a:ea typeface="新細明體" panose="02020500000000000000" pitchFamily="18" charset="-120"/>
              </a:rPr>
              <a:t>Wavelet Decomposition</a:t>
            </a:r>
          </a:p>
        </p:txBody>
      </p:sp>
      <p:sp>
        <p:nvSpPr>
          <p:cNvPr id="36915" name="投影片編號版面配置區 82">
            <a:extLst>
              <a:ext uri="{FF2B5EF4-FFF2-40B4-BE49-F238E27FC236}">
                <a16:creationId xmlns:a16="http://schemas.microsoft.com/office/drawing/2014/main" id="{BC08F57F-3BA5-49EB-8319-AA3E2497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66EDDC61-FAD3-4AF7-AD19-76B6B81A4045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BCC45C00-11BB-4EF7-8C45-21999A800A2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371600" y="1803400"/>
            <a:ext cx="768350" cy="482600"/>
          </a:xfrm>
          <a:prstGeom prst="rect">
            <a:avLst/>
          </a:prstGeom>
          <a:solidFill>
            <a:srgbClr val="CC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795652" name="Rectangle 4">
            <a:extLst>
              <a:ext uri="{FF2B5EF4-FFF2-40B4-BE49-F238E27FC236}">
                <a16:creationId xmlns:a16="http://schemas.microsoft.com/office/drawing/2014/main" id="{A10C0DA7-0326-4F16-8473-C7E0237C453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439707" y="1844677"/>
            <a:ext cx="689291" cy="43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h(n)</a:t>
            </a:r>
          </a:p>
        </p:txBody>
      </p:sp>
      <p:sp>
        <p:nvSpPr>
          <p:cNvPr id="37892" name="Rectangle 5">
            <a:extLst>
              <a:ext uri="{FF2B5EF4-FFF2-40B4-BE49-F238E27FC236}">
                <a16:creationId xmlns:a16="http://schemas.microsoft.com/office/drawing/2014/main" id="{1372E060-48EB-41CF-ABCF-20DB074B763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371600" y="2774950"/>
            <a:ext cx="768350" cy="482600"/>
          </a:xfrm>
          <a:prstGeom prst="rect">
            <a:avLst/>
          </a:prstGeom>
          <a:solidFill>
            <a:srgbClr val="CC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795654" name="Rectangle 6">
            <a:extLst>
              <a:ext uri="{FF2B5EF4-FFF2-40B4-BE49-F238E27FC236}">
                <a16:creationId xmlns:a16="http://schemas.microsoft.com/office/drawing/2014/main" id="{BD7FEA43-DEA8-43C5-BB2A-D7D9F3251FC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439707" y="2816227"/>
            <a:ext cx="689291" cy="43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g(n)</a:t>
            </a:r>
          </a:p>
        </p:txBody>
      </p:sp>
      <p:sp>
        <p:nvSpPr>
          <p:cNvPr id="37894" name="Line 7">
            <a:extLst>
              <a:ext uri="{FF2B5EF4-FFF2-40B4-BE49-F238E27FC236}">
                <a16:creationId xmlns:a16="http://schemas.microsoft.com/office/drawing/2014/main" id="{FB2E010B-E769-4CE8-87E2-63365B279FA4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889000" y="2044700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895" name="Line 8">
            <a:extLst>
              <a:ext uri="{FF2B5EF4-FFF2-40B4-BE49-F238E27FC236}">
                <a16:creationId xmlns:a16="http://schemas.microsoft.com/office/drawing/2014/main" id="{F1E86605-AFFA-4FB1-8606-ED2C1BDCF4C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869950" y="2044700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896" name="Line 9">
            <a:extLst>
              <a:ext uri="{FF2B5EF4-FFF2-40B4-BE49-F238E27FC236}">
                <a16:creationId xmlns:a16="http://schemas.microsoft.com/office/drawing/2014/main" id="{EBA51256-08E6-4C3D-849A-0133850CD6D0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889000" y="303530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897" name="Line 10">
            <a:extLst>
              <a:ext uri="{FF2B5EF4-FFF2-40B4-BE49-F238E27FC236}">
                <a16:creationId xmlns:a16="http://schemas.microsoft.com/office/drawing/2014/main" id="{A68C752A-2CDA-4A24-AF5E-596CA6588A72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08000" y="2578100"/>
            <a:ext cx="361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898" name="Line 11">
            <a:extLst>
              <a:ext uri="{FF2B5EF4-FFF2-40B4-BE49-F238E27FC236}">
                <a16:creationId xmlns:a16="http://schemas.microsoft.com/office/drawing/2014/main" id="{9FB1487A-CDD0-4E3F-9914-C07F8EE985A7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2146300" y="2044700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899" name="Line 12">
            <a:extLst>
              <a:ext uri="{FF2B5EF4-FFF2-40B4-BE49-F238E27FC236}">
                <a16:creationId xmlns:a16="http://schemas.microsoft.com/office/drawing/2014/main" id="{4719B3C0-3C5F-4DA1-B58E-517AF61F60B8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2146300" y="3054350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00" name="Oval 13">
            <a:extLst>
              <a:ext uri="{FF2B5EF4-FFF2-40B4-BE49-F238E27FC236}">
                <a16:creationId xmlns:a16="http://schemas.microsoft.com/office/drawing/2014/main" id="{9C223499-C03A-4AB5-835B-DB285586CF1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647950" y="1727200"/>
            <a:ext cx="577850" cy="577850"/>
          </a:xfrm>
          <a:prstGeom prst="ellipse">
            <a:avLst/>
          </a:prstGeom>
          <a:solidFill>
            <a:srgbClr val="CC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7901" name="Line 14">
            <a:extLst>
              <a:ext uri="{FF2B5EF4-FFF2-40B4-BE49-F238E27FC236}">
                <a16:creationId xmlns:a16="http://schemas.microsoft.com/office/drawing/2014/main" id="{53245566-16FD-45DC-9D86-E0857CCE00F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851150" y="1854200"/>
            <a:ext cx="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5663" name="Rectangle 15">
            <a:extLst>
              <a:ext uri="{FF2B5EF4-FFF2-40B4-BE49-F238E27FC236}">
                <a16:creationId xmlns:a16="http://schemas.microsoft.com/office/drawing/2014/main" id="{DB4F550C-2A29-4FB2-BBB3-DF3804A60BB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878136" y="184785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7903" name="Line 16">
            <a:extLst>
              <a:ext uri="{FF2B5EF4-FFF2-40B4-BE49-F238E27FC236}">
                <a16:creationId xmlns:a16="http://schemas.microsoft.com/office/drawing/2014/main" id="{580D3CF2-541B-4C9E-AE9E-8943EA9572B9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3232150" y="2044700"/>
            <a:ext cx="13906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04" name="Oval 17">
            <a:extLst>
              <a:ext uri="{FF2B5EF4-FFF2-40B4-BE49-F238E27FC236}">
                <a16:creationId xmlns:a16="http://schemas.microsoft.com/office/drawing/2014/main" id="{D98BF340-6FA9-4C79-8CC8-A42C616AD13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628900" y="2774950"/>
            <a:ext cx="577850" cy="577850"/>
          </a:xfrm>
          <a:prstGeom prst="ellipse">
            <a:avLst/>
          </a:prstGeom>
          <a:solidFill>
            <a:srgbClr val="CC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7905" name="Line 18">
            <a:extLst>
              <a:ext uri="{FF2B5EF4-FFF2-40B4-BE49-F238E27FC236}">
                <a16:creationId xmlns:a16="http://schemas.microsoft.com/office/drawing/2014/main" id="{E069A6AF-2FE9-4C21-A9BD-EEBC8240943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832100" y="2901950"/>
            <a:ext cx="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5667" name="Rectangle 19">
            <a:extLst>
              <a:ext uri="{FF2B5EF4-FFF2-40B4-BE49-F238E27FC236}">
                <a16:creationId xmlns:a16="http://schemas.microsoft.com/office/drawing/2014/main" id="{830CC0B1-10F2-488A-857C-9F122D24077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859086" y="28956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7907" name="Line 20">
            <a:extLst>
              <a:ext uri="{FF2B5EF4-FFF2-40B4-BE49-F238E27FC236}">
                <a16:creationId xmlns:a16="http://schemas.microsoft.com/office/drawing/2014/main" id="{DF0D2C27-E10E-49A1-A0C6-660AA058A0BE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3213100" y="3073400"/>
            <a:ext cx="1409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08" name="Oval 21">
            <a:extLst>
              <a:ext uri="{FF2B5EF4-FFF2-40B4-BE49-F238E27FC236}">
                <a16:creationId xmlns:a16="http://schemas.microsoft.com/office/drawing/2014/main" id="{43E1DA2E-0B39-479E-8015-1EAC1F102CD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667250" y="1746250"/>
            <a:ext cx="577850" cy="577850"/>
          </a:xfrm>
          <a:prstGeom prst="ellipse">
            <a:avLst/>
          </a:prstGeom>
          <a:solidFill>
            <a:srgbClr val="CC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795670" name="Rectangle 22">
            <a:extLst>
              <a:ext uri="{FF2B5EF4-FFF2-40B4-BE49-F238E27FC236}">
                <a16:creationId xmlns:a16="http://schemas.microsoft.com/office/drawing/2014/main" id="{06ADFB3D-B458-47E6-B386-1514535DE75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897436" y="188436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7910" name="Oval 23">
            <a:extLst>
              <a:ext uri="{FF2B5EF4-FFF2-40B4-BE49-F238E27FC236}">
                <a16:creationId xmlns:a16="http://schemas.microsoft.com/office/drawing/2014/main" id="{C72FB855-37B0-4E5C-8681-870E09EFEF0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648200" y="2794000"/>
            <a:ext cx="577850" cy="577850"/>
          </a:xfrm>
          <a:prstGeom prst="ellipse">
            <a:avLst/>
          </a:prstGeom>
          <a:solidFill>
            <a:srgbClr val="CC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795672" name="Rectangle 24">
            <a:extLst>
              <a:ext uri="{FF2B5EF4-FFF2-40B4-BE49-F238E27FC236}">
                <a16:creationId xmlns:a16="http://schemas.microsoft.com/office/drawing/2014/main" id="{730AA707-70B4-4679-9422-F2ED266E6B6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878386" y="29321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7912" name="Line 25">
            <a:extLst>
              <a:ext uri="{FF2B5EF4-FFF2-40B4-BE49-F238E27FC236}">
                <a16:creationId xmlns:a16="http://schemas.microsoft.com/office/drawing/2014/main" id="{314AD370-3FCF-4728-8314-B9CDD2BD05EB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851400" y="18542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13" name="Line 26">
            <a:extLst>
              <a:ext uri="{FF2B5EF4-FFF2-40B4-BE49-F238E27FC236}">
                <a16:creationId xmlns:a16="http://schemas.microsoft.com/office/drawing/2014/main" id="{120B5E31-3627-4D15-9D72-212BB97E4008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832350" y="2921000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14" name="Line 27">
            <a:extLst>
              <a:ext uri="{FF2B5EF4-FFF2-40B4-BE49-F238E27FC236}">
                <a16:creationId xmlns:a16="http://schemas.microsoft.com/office/drawing/2014/main" id="{CC2667A0-FC79-4397-A9A7-28704D2B5A0A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5251450" y="2044700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15" name="Line 28">
            <a:extLst>
              <a:ext uri="{FF2B5EF4-FFF2-40B4-BE49-F238E27FC236}">
                <a16:creationId xmlns:a16="http://schemas.microsoft.com/office/drawing/2014/main" id="{93178DD9-C9FB-4EA6-ABAB-03224927A8E0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5232400" y="3092450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16" name="Rectangle 29">
            <a:extLst>
              <a:ext uri="{FF2B5EF4-FFF2-40B4-BE49-F238E27FC236}">
                <a16:creationId xmlns:a16="http://schemas.microsoft.com/office/drawing/2014/main" id="{EB1A1BC1-4350-4763-B8C1-54AB0E5F58A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734050" y="1822450"/>
            <a:ext cx="768350" cy="482600"/>
          </a:xfrm>
          <a:prstGeom prst="rect">
            <a:avLst/>
          </a:prstGeom>
          <a:solidFill>
            <a:srgbClr val="CC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795678" name="Rectangle 30">
            <a:extLst>
              <a:ext uri="{FF2B5EF4-FFF2-40B4-BE49-F238E27FC236}">
                <a16:creationId xmlns:a16="http://schemas.microsoft.com/office/drawing/2014/main" id="{900813DA-4EB0-4FDE-BDB0-021E6D8B15E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773279" y="1862140"/>
            <a:ext cx="751809" cy="43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h’(n)</a:t>
            </a:r>
          </a:p>
        </p:txBody>
      </p:sp>
      <p:sp>
        <p:nvSpPr>
          <p:cNvPr id="37918" name="Rectangle 31">
            <a:extLst>
              <a:ext uri="{FF2B5EF4-FFF2-40B4-BE49-F238E27FC236}">
                <a16:creationId xmlns:a16="http://schemas.microsoft.com/office/drawing/2014/main" id="{7E5BDAD6-E200-4A49-B8D1-F3D62A4335E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734050" y="2794000"/>
            <a:ext cx="768350" cy="482600"/>
          </a:xfrm>
          <a:prstGeom prst="rect">
            <a:avLst/>
          </a:prstGeom>
          <a:solidFill>
            <a:srgbClr val="CC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795680" name="Rectangle 32">
            <a:extLst>
              <a:ext uri="{FF2B5EF4-FFF2-40B4-BE49-F238E27FC236}">
                <a16:creationId xmlns:a16="http://schemas.microsoft.com/office/drawing/2014/main" id="{6B78D071-6897-480F-B4A7-F0547E6789C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771692" y="2833690"/>
            <a:ext cx="751809" cy="43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g’(n)</a:t>
            </a:r>
          </a:p>
        </p:txBody>
      </p:sp>
      <p:sp>
        <p:nvSpPr>
          <p:cNvPr id="37920" name="Line 33">
            <a:extLst>
              <a:ext uri="{FF2B5EF4-FFF2-40B4-BE49-F238E27FC236}">
                <a16:creationId xmlns:a16="http://schemas.microsoft.com/office/drawing/2014/main" id="{5EFD4204-30B4-432F-A133-359B5C33CA62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6527800" y="2063750"/>
            <a:ext cx="590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21" name="Line 34">
            <a:extLst>
              <a:ext uri="{FF2B5EF4-FFF2-40B4-BE49-F238E27FC236}">
                <a16:creationId xmlns:a16="http://schemas.microsoft.com/office/drawing/2014/main" id="{C918AA3C-9F17-4F92-99D8-1625280947F4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6527800" y="30734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22" name="Line 35">
            <a:extLst>
              <a:ext uri="{FF2B5EF4-FFF2-40B4-BE49-F238E27FC236}">
                <a16:creationId xmlns:a16="http://schemas.microsoft.com/office/drawing/2014/main" id="{209D6E33-930F-4FB6-98E3-AAFFCE746CF9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118350" y="206375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23" name="Oval 36">
            <a:extLst>
              <a:ext uri="{FF2B5EF4-FFF2-40B4-BE49-F238E27FC236}">
                <a16:creationId xmlns:a16="http://schemas.microsoft.com/office/drawing/2014/main" id="{1C319073-7C51-46E3-AF08-F03A6E83D5E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991350" y="2355850"/>
            <a:ext cx="330200" cy="330200"/>
          </a:xfrm>
          <a:prstGeom prst="ellipse">
            <a:avLst/>
          </a:prstGeom>
          <a:solidFill>
            <a:srgbClr val="03449A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7924" name="Line 37">
            <a:extLst>
              <a:ext uri="{FF2B5EF4-FFF2-40B4-BE49-F238E27FC236}">
                <a16:creationId xmlns:a16="http://schemas.microsoft.com/office/drawing/2014/main" id="{CCC2BE96-2E27-4EB3-98BB-6C7DB1C43FD0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7156450" y="2711450"/>
            <a:ext cx="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5686" name="Rectangle 38">
            <a:extLst>
              <a:ext uri="{FF2B5EF4-FFF2-40B4-BE49-F238E27FC236}">
                <a16:creationId xmlns:a16="http://schemas.microsoft.com/office/drawing/2014/main" id="{7144AFD0-4BA9-4526-8D65-F9ADE9B3B70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969284" y="2303463"/>
            <a:ext cx="355474" cy="400752"/>
          </a:xfrm>
          <a:prstGeom prst="rect">
            <a:avLst/>
          </a:prstGeom>
          <a:solidFill>
            <a:srgbClr val="CC9900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7926" name="Line 39">
            <a:extLst>
              <a:ext uri="{FF2B5EF4-FFF2-40B4-BE49-F238E27FC236}">
                <a16:creationId xmlns:a16="http://schemas.microsoft.com/office/drawing/2014/main" id="{844342D7-5132-4EDA-9F7A-C7220B8E81ED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7327900" y="2520950"/>
            <a:ext cx="4762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27" name="Rectangle 40">
            <a:extLst>
              <a:ext uri="{FF2B5EF4-FFF2-40B4-BE49-F238E27FC236}">
                <a16:creationId xmlns:a16="http://schemas.microsoft.com/office/drawing/2014/main" id="{D390AF91-A5B6-4F24-9E3F-E86EAFBF79C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81100" y="3822700"/>
            <a:ext cx="768350" cy="482600"/>
          </a:xfrm>
          <a:prstGeom prst="rect">
            <a:avLst/>
          </a:prstGeom>
          <a:solidFill>
            <a:srgbClr val="CC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795689" name="Rectangle 41">
            <a:extLst>
              <a:ext uri="{FF2B5EF4-FFF2-40B4-BE49-F238E27FC236}">
                <a16:creationId xmlns:a16="http://schemas.microsoft.com/office/drawing/2014/main" id="{2C28C8AF-F40B-4FA5-A66F-2D304E36C83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250794" y="3863977"/>
            <a:ext cx="689291" cy="43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h(n)</a:t>
            </a:r>
          </a:p>
        </p:txBody>
      </p:sp>
      <p:sp>
        <p:nvSpPr>
          <p:cNvPr id="37929" name="Rectangle 42">
            <a:extLst>
              <a:ext uri="{FF2B5EF4-FFF2-40B4-BE49-F238E27FC236}">
                <a16:creationId xmlns:a16="http://schemas.microsoft.com/office/drawing/2014/main" id="{787445C6-2103-4875-8DC1-197014268F1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162050" y="4565650"/>
            <a:ext cx="768350" cy="482600"/>
          </a:xfrm>
          <a:prstGeom prst="rect">
            <a:avLst/>
          </a:prstGeom>
          <a:solidFill>
            <a:srgbClr val="CC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795691" name="Rectangle 43">
            <a:extLst>
              <a:ext uri="{FF2B5EF4-FFF2-40B4-BE49-F238E27FC236}">
                <a16:creationId xmlns:a16="http://schemas.microsoft.com/office/drawing/2014/main" id="{9C8FD3C6-C212-4E2B-85D8-B3D6FF1CABB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231744" y="4606927"/>
            <a:ext cx="689291" cy="43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g(n)</a:t>
            </a:r>
          </a:p>
        </p:txBody>
      </p:sp>
      <p:sp>
        <p:nvSpPr>
          <p:cNvPr id="37931" name="Line 44">
            <a:extLst>
              <a:ext uri="{FF2B5EF4-FFF2-40B4-BE49-F238E27FC236}">
                <a16:creationId xmlns:a16="http://schemas.microsoft.com/office/drawing/2014/main" id="{8071C04D-97D9-4A85-AAC3-AFB8642FF2F1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774700" y="40449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32" name="Line 45">
            <a:extLst>
              <a:ext uri="{FF2B5EF4-FFF2-40B4-BE49-F238E27FC236}">
                <a16:creationId xmlns:a16="http://schemas.microsoft.com/office/drawing/2014/main" id="{3801D5A4-E9C0-43AB-884B-D0DCEF59D4C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55650" y="404495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33" name="Line 46">
            <a:extLst>
              <a:ext uri="{FF2B5EF4-FFF2-40B4-BE49-F238E27FC236}">
                <a16:creationId xmlns:a16="http://schemas.microsoft.com/office/drawing/2014/main" id="{72FE194C-C258-4AB0-8316-775314BC094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74650" y="4425950"/>
            <a:ext cx="361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34" name="Oval 47">
            <a:extLst>
              <a:ext uri="{FF2B5EF4-FFF2-40B4-BE49-F238E27FC236}">
                <a16:creationId xmlns:a16="http://schemas.microsoft.com/office/drawing/2014/main" id="{1B8BA9CD-4C7E-4184-9477-076B842B4000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62200" y="3746500"/>
            <a:ext cx="577850" cy="577850"/>
          </a:xfrm>
          <a:prstGeom prst="ellipse">
            <a:avLst/>
          </a:prstGeom>
          <a:solidFill>
            <a:srgbClr val="CC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7935" name="Line 48">
            <a:extLst>
              <a:ext uri="{FF2B5EF4-FFF2-40B4-BE49-F238E27FC236}">
                <a16:creationId xmlns:a16="http://schemas.microsoft.com/office/drawing/2014/main" id="{4B39FD90-8C74-4717-B2D3-28B5AB75FDD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565400" y="3873500"/>
            <a:ext cx="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5697" name="Rectangle 49">
            <a:extLst>
              <a:ext uri="{FF2B5EF4-FFF2-40B4-BE49-F238E27FC236}">
                <a16:creationId xmlns:a16="http://schemas.microsoft.com/office/drawing/2014/main" id="{E7193F2A-51FA-4A0C-985F-49F38D8AC8E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593974" y="386715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7937" name="Oval 50">
            <a:extLst>
              <a:ext uri="{FF2B5EF4-FFF2-40B4-BE49-F238E27FC236}">
                <a16:creationId xmlns:a16="http://schemas.microsoft.com/office/drawing/2014/main" id="{58127525-4A36-45AA-8ED2-5A39FFE7DF3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24100" y="4565650"/>
            <a:ext cx="577850" cy="577850"/>
          </a:xfrm>
          <a:prstGeom prst="ellipse">
            <a:avLst/>
          </a:prstGeom>
          <a:solidFill>
            <a:srgbClr val="CC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7938" name="Line 51">
            <a:extLst>
              <a:ext uri="{FF2B5EF4-FFF2-40B4-BE49-F238E27FC236}">
                <a16:creationId xmlns:a16="http://schemas.microsoft.com/office/drawing/2014/main" id="{4B4950D1-9DB2-4A0B-8C90-E879B5DAB1B6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527300" y="4692650"/>
            <a:ext cx="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5700" name="Rectangle 52">
            <a:extLst>
              <a:ext uri="{FF2B5EF4-FFF2-40B4-BE49-F238E27FC236}">
                <a16:creationId xmlns:a16="http://schemas.microsoft.com/office/drawing/2014/main" id="{F777CB64-EFC5-445C-9DBC-94344255F2C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555874" y="4686300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7940" name="Rectangle 53">
            <a:extLst>
              <a:ext uri="{FF2B5EF4-FFF2-40B4-BE49-F238E27FC236}">
                <a16:creationId xmlns:a16="http://schemas.microsoft.com/office/drawing/2014/main" id="{7B7F907C-ABFD-4D4E-822F-DEF3872F11A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57600" y="4279900"/>
            <a:ext cx="768350" cy="482600"/>
          </a:xfrm>
          <a:prstGeom prst="rect">
            <a:avLst/>
          </a:prstGeom>
          <a:solidFill>
            <a:srgbClr val="CC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795702" name="Rectangle 54">
            <a:extLst>
              <a:ext uri="{FF2B5EF4-FFF2-40B4-BE49-F238E27FC236}">
                <a16:creationId xmlns:a16="http://schemas.microsoft.com/office/drawing/2014/main" id="{40DDA3F3-FE99-4E32-AA69-3DE82502539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727294" y="4321177"/>
            <a:ext cx="689291" cy="43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h(n)</a:t>
            </a:r>
          </a:p>
        </p:txBody>
      </p:sp>
      <p:sp>
        <p:nvSpPr>
          <p:cNvPr id="37942" name="Rectangle 55">
            <a:extLst>
              <a:ext uri="{FF2B5EF4-FFF2-40B4-BE49-F238E27FC236}">
                <a16:creationId xmlns:a16="http://schemas.microsoft.com/office/drawing/2014/main" id="{2AAA7BE6-ECD7-4D30-86BB-936FC9B3710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57600" y="5003800"/>
            <a:ext cx="768350" cy="482600"/>
          </a:xfrm>
          <a:prstGeom prst="rect">
            <a:avLst/>
          </a:prstGeom>
          <a:solidFill>
            <a:srgbClr val="CC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795704" name="Rectangle 56">
            <a:extLst>
              <a:ext uri="{FF2B5EF4-FFF2-40B4-BE49-F238E27FC236}">
                <a16:creationId xmlns:a16="http://schemas.microsoft.com/office/drawing/2014/main" id="{DF601E01-2AE5-45AC-8B1A-C982ABDBFBB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727294" y="5045077"/>
            <a:ext cx="689291" cy="43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g(n)</a:t>
            </a:r>
          </a:p>
        </p:txBody>
      </p:sp>
      <p:sp>
        <p:nvSpPr>
          <p:cNvPr id="37944" name="Line 57">
            <a:extLst>
              <a:ext uri="{FF2B5EF4-FFF2-40B4-BE49-F238E27FC236}">
                <a16:creationId xmlns:a16="http://schemas.microsoft.com/office/drawing/2014/main" id="{A4B87505-B6A9-4344-9AB5-80D07AF5EAB7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251200" y="4521200"/>
            <a:ext cx="0" cy="723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45" name="Line 58">
            <a:extLst>
              <a:ext uri="{FF2B5EF4-FFF2-40B4-BE49-F238E27FC236}">
                <a16:creationId xmlns:a16="http://schemas.microsoft.com/office/drawing/2014/main" id="{CEFD7476-2165-4F53-B91C-B6C53D8E2F90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2927350" y="4883150"/>
            <a:ext cx="30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46" name="Oval 59">
            <a:extLst>
              <a:ext uri="{FF2B5EF4-FFF2-40B4-BE49-F238E27FC236}">
                <a16:creationId xmlns:a16="http://schemas.microsoft.com/office/drawing/2014/main" id="{7CA06A76-ACEA-4236-9F27-BA635883595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838700" y="4965700"/>
            <a:ext cx="577850" cy="577850"/>
          </a:xfrm>
          <a:prstGeom prst="ellipse">
            <a:avLst/>
          </a:prstGeom>
          <a:solidFill>
            <a:srgbClr val="CC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7947" name="Line 60">
            <a:extLst>
              <a:ext uri="{FF2B5EF4-FFF2-40B4-BE49-F238E27FC236}">
                <a16:creationId xmlns:a16="http://schemas.microsoft.com/office/drawing/2014/main" id="{5A3FA2F0-A31E-4173-AF10-7568F251907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022850" y="5054600"/>
            <a:ext cx="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5709" name="Rectangle 61">
            <a:extLst>
              <a:ext uri="{FF2B5EF4-FFF2-40B4-BE49-F238E27FC236}">
                <a16:creationId xmlns:a16="http://schemas.microsoft.com/office/drawing/2014/main" id="{68B345C1-A9EE-46FD-9F95-2967764F18E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070474" y="50657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7949" name="Rectangle 62">
            <a:extLst>
              <a:ext uri="{FF2B5EF4-FFF2-40B4-BE49-F238E27FC236}">
                <a16:creationId xmlns:a16="http://schemas.microsoft.com/office/drawing/2014/main" id="{ED7F0206-7C4F-4070-8749-613F1266D9D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210300" y="4699000"/>
            <a:ext cx="768350" cy="482600"/>
          </a:xfrm>
          <a:prstGeom prst="rect">
            <a:avLst/>
          </a:prstGeom>
          <a:solidFill>
            <a:srgbClr val="CC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795711" name="Rectangle 63">
            <a:extLst>
              <a:ext uri="{FF2B5EF4-FFF2-40B4-BE49-F238E27FC236}">
                <a16:creationId xmlns:a16="http://schemas.microsoft.com/office/drawing/2014/main" id="{2EAA8A47-3038-461D-A1C1-DFCBBF82523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279994" y="4738690"/>
            <a:ext cx="689291" cy="43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h(n)</a:t>
            </a:r>
          </a:p>
        </p:txBody>
      </p:sp>
      <p:sp>
        <p:nvSpPr>
          <p:cNvPr id="37951" name="Rectangle 64">
            <a:extLst>
              <a:ext uri="{FF2B5EF4-FFF2-40B4-BE49-F238E27FC236}">
                <a16:creationId xmlns:a16="http://schemas.microsoft.com/office/drawing/2014/main" id="{C85DB706-3254-4BA3-91DF-F40FD490946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210300" y="5346700"/>
            <a:ext cx="768350" cy="482600"/>
          </a:xfrm>
          <a:prstGeom prst="rect">
            <a:avLst/>
          </a:prstGeom>
          <a:solidFill>
            <a:srgbClr val="CC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795713" name="Rectangle 65">
            <a:extLst>
              <a:ext uri="{FF2B5EF4-FFF2-40B4-BE49-F238E27FC236}">
                <a16:creationId xmlns:a16="http://schemas.microsoft.com/office/drawing/2014/main" id="{DBF52EC1-34D5-461D-BA68-A6C9C76BBA9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279994" y="5386390"/>
            <a:ext cx="689291" cy="43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g(n)</a:t>
            </a:r>
          </a:p>
        </p:txBody>
      </p:sp>
      <p:sp>
        <p:nvSpPr>
          <p:cNvPr id="37953" name="Line 66">
            <a:extLst>
              <a:ext uri="{FF2B5EF4-FFF2-40B4-BE49-F238E27FC236}">
                <a16:creationId xmlns:a16="http://schemas.microsoft.com/office/drawing/2014/main" id="{1E73189C-09C1-4D31-B50A-BD175AF0A5C5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803900" y="4940300"/>
            <a:ext cx="0" cy="666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54" name="Line 67">
            <a:extLst>
              <a:ext uri="{FF2B5EF4-FFF2-40B4-BE49-F238E27FC236}">
                <a16:creationId xmlns:a16="http://schemas.microsoft.com/office/drawing/2014/main" id="{E4D24D89-A3CD-4811-B617-E24DF6908FBF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5441950" y="5264150"/>
            <a:ext cx="361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55" name="Oval 68">
            <a:extLst>
              <a:ext uri="{FF2B5EF4-FFF2-40B4-BE49-F238E27FC236}">
                <a16:creationId xmlns:a16="http://schemas.microsoft.com/office/drawing/2014/main" id="{46E8E59F-0D8A-41D5-82F7-3EBA665E5AB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857750" y="4260850"/>
            <a:ext cx="577850" cy="577850"/>
          </a:xfrm>
          <a:prstGeom prst="ellipse">
            <a:avLst/>
          </a:prstGeom>
          <a:solidFill>
            <a:srgbClr val="CC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7956" name="Line 69">
            <a:extLst>
              <a:ext uri="{FF2B5EF4-FFF2-40B4-BE49-F238E27FC236}">
                <a16:creationId xmlns:a16="http://schemas.microsoft.com/office/drawing/2014/main" id="{0DB71513-E19E-47D0-871E-B1D9931CC94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022850" y="4349750"/>
            <a:ext cx="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5718" name="Rectangle 70">
            <a:extLst>
              <a:ext uri="{FF2B5EF4-FFF2-40B4-BE49-F238E27FC236}">
                <a16:creationId xmlns:a16="http://schemas.microsoft.com/office/drawing/2014/main" id="{E3507461-59A5-439F-A4BE-A4B72AEA994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089524" y="436086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7958" name="Oval 71">
            <a:extLst>
              <a:ext uri="{FF2B5EF4-FFF2-40B4-BE49-F238E27FC236}">
                <a16:creationId xmlns:a16="http://schemas.microsoft.com/office/drawing/2014/main" id="{56FE1417-C91E-45BB-A3C1-CE2986CE610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391400" y="5327650"/>
            <a:ext cx="577850" cy="577850"/>
          </a:xfrm>
          <a:prstGeom prst="ellipse">
            <a:avLst/>
          </a:prstGeom>
          <a:solidFill>
            <a:srgbClr val="CC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7959" name="Line 72">
            <a:extLst>
              <a:ext uri="{FF2B5EF4-FFF2-40B4-BE49-F238E27FC236}">
                <a16:creationId xmlns:a16="http://schemas.microsoft.com/office/drawing/2014/main" id="{B70ABEBF-D768-4EC5-AE41-217E0C1FAE0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556500" y="5416550"/>
            <a:ext cx="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5721" name="Rectangle 73">
            <a:extLst>
              <a:ext uri="{FF2B5EF4-FFF2-40B4-BE49-F238E27FC236}">
                <a16:creationId xmlns:a16="http://schemas.microsoft.com/office/drawing/2014/main" id="{4C4402BD-D490-4214-85E7-DFE643CCEFA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623174" y="542766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7961" name="Oval 74">
            <a:extLst>
              <a:ext uri="{FF2B5EF4-FFF2-40B4-BE49-F238E27FC236}">
                <a16:creationId xmlns:a16="http://schemas.microsoft.com/office/drawing/2014/main" id="{DACBC03E-B95A-42A4-BD35-C5FF814F9CB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410450" y="4622800"/>
            <a:ext cx="577850" cy="577850"/>
          </a:xfrm>
          <a:prstGeom prst="ellipse">
            <a:avLst/>
          </a:prstGeom>
          <a:solidFill>
            <a:srgbClr val="CC99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7962" name="Line 75">
            <a:extLst>
              <a:ext uri="{FF2B5EF4-FFF2-40B4-BE49-F238E27FC236}">
                <a16:creationId xmlns:a16="http://schemas.microsoft.com/office/drawing/2014/main" id="{9DD2183C-0B46-4DCB-A6E3-BF72BB1B506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575550" y="4711700"/>
            <a:ext cx="0" cy="361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5724" name="Rectangle 76">
            <a:extLst>
              <a:ext uri="{FF2B5EF4-FFF2-40B4-BE49-F238E27FC236}">
                <a16:creationId xmlns:a16="http://schemas.microsoft.com/office/drawing/2014/main" id="{8A6E727C-4A2B-495E-923D-32FD76D069E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7642224" y="4722813"/>
            <a:ext cx="328616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新細明體" panose="02020500000000000000" pitchFamily="18" charset="-120"/>
              </a:rPr>
              <a:t>2</a:t>
            </a:r>
          </a:p>
        </p:txBody>
      </p:sp>
      <p:sp>
        <p:nvSpPr>
          <p:cNvPr id="37964" name="Line 77">
            <a:extLst>
              <a:ext uri="{FF2B5EF4-FFF2-40B4-BE49-F238E27FC236}">
                <a16:creationId xmlns:a16="http://schemas.microsoft.com/office/drawing/2014/main" id="{11E08EBF-865D-4FBE-9189-55E7B89EA58F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3251200" y="4521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65" name="Line 78">
            <a:extLst>
              <a:ext uri="{FF2B5EF4-FFF2-40B4-BE49-F238E27FC236}">
                <a16:creationId xmlns:a16="http://schemas.microsoft.com/office/drawing/2014/main" id="{F7A4D4EE-00B6-4EF3-A779-81FA2649D611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4451350" y="52451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66" name="Line 79">
            <a:extLst>
              <a:ext uri="{FF2B5EF4-FFF2-40B4-BE49-F238E27FC236}">
                <a16:creationId xmlns:a16="http://schemas.microsoft.com/office/drawing/2014/main" id="{9A7A871C-8402-4879-A89C-72757A157A39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4451350" y="4521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67" name="Line 80">
            <a:extLst>
              <a:ext uri="{FF2B5EF4-FFF2-40B4-BE49-F238E27FC236}">
                <a16:creationId xmlns:a16="http://schemas.microsoft.com/office/drawing/2014/main" id="{4EE20CDD-F8BA-4807-88D6-BB91BAE9D3D5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5803900" y="56070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68" name="Line 81">
            <a:extLst>
              <a:ext uri="{FF2B5EF4-FFF2-40B4-BE49-F238E27FC236}">
                <a16:creationId xmlns:a16="http://schemas.microsoft.com/office/drawing/2014/main" id="{0E561E2C-376C-47AC-BDDA-AE4BCB2CB4A9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5803900" y="49403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69" name="Line 82">
            <a:extLst>
              <a:ext uri="{FF2B5EF4-FFF2-40B4-BE49-F238E27FC236}">
                <a16:creationId xmlns:a16="http://schemas.microsoft.com/office/drawing/2014/main" id="{270D65AD-A34A-4142-A9E9-721AA9FB943D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7004050" y="49403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70" name="Line 83">
            <a:extLst>
              <a:ext uri="{FF2B5EF4-FFF2-40B4-BE49-F238E27FC236}">
                <a16:creationId xmlns:a16="http://schemas.microsoft.com/office/drawing/2014/main" id="{45C2FF67-EA71-4845-9CFE-64DB051B55C1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6985000" y="56070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71" name="Line 84">
            <a:extLst>
              <a:ext uri="{FF2B5EF4-FFF2-40B4-BE49-F238E27FC236}">
                <a16:creationId xmlns:a16="http://schemas.microsoft.com/office/drawing/2014/main" id="{5E6232A6-5FAF-41DE-ACF6-A82AD211CE6B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3251200" y="52451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72" name="Line 85">
            <a:extLst>
              <a:ext uri="{FF2B5EF4-FFF2-40B4-BE49-F238E27FC236}">
                <a16:creationId xmlns:a16="http://schemas.microsoft.com/office/drawing/2014/main" id="{447B32E5-BA9F-42D9-8F81-F2FD331688BF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1955800" y="4064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73" name="Line 86">
            <a:extLst>
              <a:ext uri="{FF2B5EF4-FFF2-40B4-BE49-F238E27FC236}">
                <a16:creationId xmlns:a16="http://schemas.microsoft.com/office/drawing/2014/main" id="{50090DC4-9E7A-4D9F-BDBC-742339BB77FE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1955800" y="48450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74" name="Line 87">
            <a:extLst>
              <a:ext uri="{FF2B5EF4-FFF2-40B4-BE49-F238E27FC236}">
                <a16:creationId xmlns:a16="http://schemas.microsoft.com/office/drawing/2014/main" id="{C2FE8D9E-AF3E-4701-9344-E5A058DFDEC8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774700" y="48069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75" name="Line 88">
            <a:extLst>
              <a:ext uri="{FF2B5EF4-FFF2-40B4-BE49-F238E27FC236}">
                <a16:creationId xmlns:a16="http://schemas.microsoft.com/office/drawing/2014/main" id="{2AA2D933-FC1F-4940-973B-DF65CB3D8EBE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2946400" y="4064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76" name="Line 89">
            <a:extLst>
              <a:ext uri="{FF2B5EF4-FFF2-40B4-BE49-F238E27FC236}">
                <a16:creationId xmlns:a16="http://schemas.microsoft.com/office/drawing/2014/main" id="{28F56B0F-F9E2-4383-9F47-72B6EE69C553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5441950" y="45593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77" name="Line 90">
            <a:extLst>
              <a:ext uri="{FF2B5EF4-FFF2-40B4-BE49-F238E27FC236}">
                <a16:creationId xmlns:a16="http://schemas.microsoft.com/office/drawing/2014/main" id="{CBF9D83F-3A26-42BA-812A-3EBD50267039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7994650" y="495935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7978" name="Line 91">
            <a:extLst>
              <a:ext uri="{FF2B5EF4-FFF2-40B4-BE49-F238E27FC236}">
                <a16:creationId xmlns:a16="http://schemas.microsoft.com/office/drawing/2014/main" id="{EF54F22F-DFE5-4E55-B1E9-60E8B95EABBB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7975600" y="56261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95741" name="Rectangle 93">
            <a:extLst>
              <a:ext uri="{FF2B5EF4-FFF2-40B4-BE49-F238E27FC236}">
                <a16:creationId xmlns:a16="http://schemas.microsoft.com/office/drawing/2014/main" id="{9D228367-1DEB-4E7C-9F18-9DC28B425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125" y="398465"/>
            <a:ext cx="8267700" cy="503237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Subband and Wavelet Coding (Cont.)</a:t>
            </a:r>
          </a:p>
        </p:txBody>
      </p:sp>
      <p:sp>
        <p:nvSpPr>
          <p:cNvPr id="37980" name="投影片編號版面配置區 93">
            <a:extLst>
              <a:ext uri="{FF2B5EF4-FFF2-40B4-BE49-F238E27FC236}">
                <a16:creationId xmlns:a16="http://schemas.microsoft.com/office/drawing/2014/main" id="{A234C420-3F71-458C-BA21-CAB86EB0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44E6CC0-7227-4C29-AA0B-B2440592F705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" name="Rectangle 32">
            <a:extLst>
              <a:ext uri="{FF2B5EF4-FFF2-40B4-BE49-F238E27FC236}">
                <a16:creationId xmlns:a16="http://schemas.microsoft.com/office/drawing/2014/main" id="{3102B446-8CC5-4A43-9BB2-761BF62E839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961872" y="2282016"/>
            <a:ext cx="351057" cy="43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+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>
            <a:extLst>
              <a:ext uri="{FF2B5EF4-FFF2-40B4-BE49-F238E27FC236}">
                <a16:creationId xmlns:a16="http://schemas.microsoft.com/office/drawing/2014/main" id="{F5A43C88-ABF1-4BD2-972F-41AC4AEEB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915" y="339725"/>
            <a:ext cx="8461375" cy="503238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2-D Discrete Wavelet Transform (Cont.)</a:t>
            </a:r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A6B5170C-4A26-49A4-B6CB-9AD9196E5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115" y="1343025"/>
            <a:ext cx="5405437" cy="537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38916" name="投影片編號版面配置區 5">
            <a:extLst>
              <a:ext uri="{FF2B5EF4-FFF2-40B4-BE49-F238E27FC236}">
                <a16:creationId xmlns:a16="http://schemas.microsoft.com/office/drawing/2014/main" id="{32E61486-F5F0-468E-B11F-B59B1FC63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1120CFE-4BDC-4B0A-9324-997D50EDC64E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81" name="Rectangle 5">
            <a:extLst>
              <a:ext uri="{FF2B5EF4-FFF2-40B4-BE49-F238E27FC236}">
                <a16:creationId xmlns:a16="http://schemas.microsoft.com/office/drawing/2014/main" id="{20116F56-57FB-4EBE-A6D3-08FBFE330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Gray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Similarities among Image Subbands</a:t>
            </a:r>
          </a:p>
        </p:txBody>
      </p:sp>
      <p:graphicFrame>
        <p:nvGraphicFramePr>
          <p:cNvPr id="39939" name="Object 6">
            <a:extLst>
              <a:ext uri="{FF2B5EF4-FFF2-40B4-BE49-F238E27FC236}">
                <a16:creationId xmlns:a16="http://schemas.microsoft.com/office/drawing/2014/main" id="{1492B39D-DA79-468F-88CE-34A10CC1C8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3865" y="1211263"/>
          <a:ext cx="5405437" cy="542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Image" r:id="rId4" imgW="3278503" imgH="3291211" progId="Photoshop.Image.5">
                  <p:embed/>
                </p:oleObj>
              </mc:Choice>
              <mc:Fallback>
                <p:oleObj name="Image" r:id="rId4" imgW="3278503" imgH="3291211" progId="Photoshop.Image.5">
                  <p:embed/>
                  <p:pic>
                    <p:nvPicPr>
                      <p:cNvPr id="39939" name="Object 6">
                        <a:extLst>
                          <a:ext uri="{FF2B5EF4-FFF2-40B4-BE49-F238E27FC236}">
                            <a16:creationId xmlns:a16="http://schemas.microsoft.com/office/drawing/2014/main" id="{1492B39D-DA79-468F-88CE-34A10CC1C8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Gray">
                      <a:xfrm>
                        <a:off x="1693865" y="1211263"/>
                        <a:ext cx="5405437" cy="542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Rectangle 7">
            <a:extLst>
              <a:ext uri="{FF2B5EF4-FFF2-40B4-BE49-F238E27FC236}">
                <a16:creationId xmlns:a16="http://schemas.microsoft.com/office/drawing/2014/main" id="{96C4E2D1-B290-4F2C-96E9-93683E20861C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2684463" y="1333500"/>
            <a:ext cx="101600" cy="1016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9941" name="Rectangle 8">
            <a:extLst>
              <a:ext uri="{FF2B5EF4-FFF2-40B4-BE49-F238E27FC236}">
                <a16:creationId xmlns:a16="http://schemas.microsoft.com/office/drawing/2014/main" id="{3B55B840-23EA-4F05-A47D-79B8FE6F682C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3854452" y="1414463"/>
            <a:ext cx="303213" cy="26035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9942" name="Rectangle 9">
            <a:extLst>
              <a:ext uri="{FF2B5EF4-FFF2-40B4-BE49-F238E27FC236}">
                <a16:creationId xmlns:a16="http://schemas.microsoft.com/office/drawing/2014/main" id="{65DA189C-A723-488F-8695-501DC500400B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6038850" y="1552575"/>
            <a:ext cx="623888" cy="623888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9943" name="Line 10">
            <a:extLst>
              <a:ext uri="{FF2B5EF4-FFF2-40B4-BE49-F238E27FC236}">
                <a16:creationId xmlns:a16="http://schemas.microsoft.com/office/drawing/2014/main" id="{8EF36F2F-2140-4CA6-B5BD-94C60B1E47CB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2698750" y="1333500"/>
            <a:ext cx="3295650" cy="204788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9944" name="Line 11">
            <a:extLst>
              <a:ext uri="{FF2B5EF4-FFF2-40B4-BE49-F238E27FC236}">
                <a16:creationId xmlns:a16="http://schemas.microsoft.com/office/drawing/2014/main" id="{4CED6E3A-10D0-40A5-8C9C-92B2308F04A8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2684465" y="1435100"/>
            <a:ext cx="3368675" cy="755650"/>
          </a:xfrm>
          <a:prstGeom prst="line">
            <a:avLst/>
          </a:prstGeom>
          <a:noFill/>
          <a:ln w="25400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9945" name="投影片編號版面配置區 10">
            <a:extLst>
              <a:ext uri="{FF2B5EF4-FFF2-40B4-BE49-F238E27FC236}">
                <a16:creationId xmlns:a16="http://schemas.microsoft.com/office/drawing/2014/main" id="{4B0477CB-ECE3-436C-A1DC-5FD93B99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Gray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A36FE35-9B3D-467E-A112-45A8B1AB0728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370" name="Rectangle 2">
            <a:extLst>
              <a:ext uri="{FF2B5EF4-FFF2-40B4-BE49-F238E27FC236}">
                <a16:creationId xmlns:a16="http://schemas.microsoft.com/office/drawing/2014/main" id="{581BC618-3146-4B83-B372-FD9053203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Zerotree Coding of Higher Bands</a:t>
            </a:r>
          </a:p>
        </p:txBody>
      </p:sp>
      <p:sp>
        <p:nvSpPr>
          <p:cNvPr id="826377" name="Rectangle 9">
            <a:extLst>
              <a:ext uri="{FF2B5EF4-FFF2-40B4-BE49-F238E27FC236}">
                <a16:creationId xmlns:a16="http://schemas.microsoft.com/office/drawing/2014/main" id="{F5B7250F-1BF0-4CAB-9066-D7BC799620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1665" y="1538290"/>
            <a:ext cx="8353425" cy="4594225"/>
          </a:xfrm>
        </p:spPr>
        <p:txBody>
          <a:bodyPr/>
          <a:lstStyle/>
          <a:p>
            <a:pPr marL="342900" indent="-342900">
              <a:defRPr/>
            </a:pPr>
            <a:r>
              <a:rPr lang="en-US" altLang="zh-TW" dirty="0">
                <a:ea typeface="新細明體" pitchFamily="18" charset="-120"/>
              </a:rPr>
              <a:t>The higher order wavelet coefficients are coded with the embedded zero-tree wavelet (EZW)</a:t>
            </a:r>
          </a:p>
          <a:p>
            <a:pPr marL="742950" lvl="1" indent="-285750">
              <a:defRPr/>
            </a:pPr>
            <a:r>
              <a:rPr lang="en-US" altLang="zh-TW" dirty="0">
                <a:ea typeface="新細明體" pitchFamily="18" charset="-120"/>
              </a:rPr>
              <a:t>based on the concept of quantization by </a:t>
            </a:r>
            <a:r>
              <a:rPr lang="en-US" altLang="zh-TW" i="1" dirty="0">
                <a:ea typeface="新細明體" pitchFamily="18" charset="-120"/>
              </a:rPr>
              <a:t>successive approximation</a:t>
            </a:r>
            <a:r>
              <a:rPr lang="en-US" altLang="zh-TW" dirty="0">
                <a:ea typeface="新細明體" pitchFamily="18" charset="-120"/>
              </a:rPr>
              <a:t>, </a:t>
            </a:r>
          </a:p>
          <a:p>
            <a:pPr marL="742950" lvl="1" indent="-285750">
              <a:defRPr/>
            </a:pPr>
            <a:r>
              <a:rPr lang="en-US" altLang="zh-TW" dirty="0">
                <a:ea typeface="新細明體" pitchFamily="18" charset="-120"/>
              </a:rPr>
              <a:t>exploits the similarities of the bands of the same orientation.</a:t>
            </a:r>
          </a:p>
          <a:p>
            <a:pPr marL="742950" lvl="1" indent="-285750">
              <a:defRPr/>
            </a:pP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0964" name="投影片編號版面配置區 5">
            <a:extLst>
              <a:ext uri="{FF2B5EF4-FFF2-40B4-BE49-F238E27FC236}">
                <a16:creationId xmlns:a16="http://schemas.microsoft.com/office/drawing/2014/main" id="{1D4D6408-81E6-4B73-93F4-EA0AB942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7A9DF3D-4B84-47FB-9B3F-BF15310856F6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>
            <a:extLst>
              <a:ext uri="{FF2B5EF4-FFF2-40B4-BE49-F238E27FC236}">
                <a16:creationId xmlns:a16="http://schemas.microsoft.com/office/drawing/2014/main" id="{1265C6A5-806F-4C74-8EBF-D69B79CF0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Gray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Principle of Successive Approximation</a:t>
            </a:r>
          </a:p>
        </p:txBody>
      </p:sp>
      <p:sp>
        <p:nvSpPr>
          <p:cNvPr id="827397" name="Rectangle 5">
            <a:extLst>
              <a:ext uri="{FF2B5EF4-FFF2-40B4-BE49-F238E27FC236}">
                <a16:creationId xmlns:a16="http://schemas.microsoft.com/office/drawing/2014/main" id="{8B4E82B9-02ED-46ED-A908-3ABF6DAFA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Gray">
          <a:xfrm>
            <a:off x="171450" y="4657727"/>
            <a:ext cx="7772400" cy="92551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742950" lvl="1" indent="-285750" algn="just">
              <a:defRPr/>
            </a:pPr>
            <a:r>
              <a:rPr lang="en-US" altLang="zh-TW" dirty="0">
                <a:ea typeface="新細明體" pitchFamily="18" charset="-120"/>
              </a:rPr>
              <a:t>The quantized length can be expressed as </a:t>
            </a:r>
            <a:endParaRPr lang="zh-TW" altLang="en-US" dirty="0">
              <a:ea typeface="新細明體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8" name="Object 6">
                <a:extLst>
                  <a:ext uri="{FF2B5EF4-FFF2-40B4-BE49-F238E27FC236}">
                    <a16:creationId xmlns:a16="http://schemas.microsoft.com/office/drawing/2014/main" id="{11782F59-D12B-482A-8221-429B468FF423}"/>
                  </a:ext>
                </a:extLst>
              </p:cNvPr>
              <p:cNvSpPr txBox="1"/>
              <p:nvPr/>
            </p:nvSpPr>
            <p:spPr bwMode="blackGray">
              <a:xfrm>
                <a:off x="304008" y="5473698"/>
                <a:ext cx="8599487" cy="1003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=0×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+1×</m:t>
                      </m:r>
                      <m:f>
                        <m:f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+0×</m:t>
                      </m:r>
                      <m:f>
                        <m:f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+0×</m:t>
                      </m:r>
                      <m:f>
                        <m:f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+1×</m:t>
                      </m:r>
                      <m:f>
                        <m:f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⋅+1×</m:t>
                      </m:r>
                      <m:f>
                        <m:f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⋅⋅⋅⋅⋅=</m:t>
                      </m:r>
                      <m:f>
                        <m:f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zh-TW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988" name="Object 6">
                <a:extLst>
                  <a:ext uri="{FF2B5EF4-FFF2-40B4-BE49-F238E27FC236}">
                    <a16:creationId xmlns:a16="http://schemas.microsoft.com/office/drawing/2014/main" id="{11782F59-D12B-482A-8221-429B468FF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Gray">
              <a:xfrm>
                <a:off x="304008" y="5473698"/>
                <a:ext cx="8599487" cy="10033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989" name="Line 7">
            <a:extLst>
              <a:ext uri="{FF2B5EF4-FFF2-40B4-BE49-F238E27FC236}">
                <a16:creationId xmlns:a16="http://schemas.microsoft.com/office/drawing/2014/main" id="{642A9DC5-9A04-433C-9BC0-3AAB0036D69F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2743200" y="3932238"/>
            <a:ext cx="3722688" cy="127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1990" name="Line 8">
            <a:extLst>
              <a:ext uri="{FF2B5EF4-FFF2-40B4-BE49-F238E27FC236}">
                <a16:creationId xmlns:a16="http://schemas.microsoft.com/office/drawing/2014/main" id="{4BC27937-F882-47EA-B3AF-8EC73C617A41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2962275" y="2492377"/>
            <a:ext cx="0" cy="1439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1991" name="Line 9">
            <a:extLst>
              <a:ext uri="{FF2B5EF4-FFF2-40B4-BE49-F238E27FC236}">
                <a16:creationId xmlns:a16="http://schemas.microsoft.com/office/drawing/2014/main" id="{15E861D0-04F4-47B7-B38C-534D102235BF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3454400" y="1522413"/>
            <a:ext cx="0" cy="2419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1992" name="Line 10">
            <a:extLst>
              <a:ext uri="{FF2B5EF4-FFF2-40B4-BE49-F238E27FC236}">
                <a16:creationId xmlns:a16="http://schemas.microsoft.com/office/drawing/2014/main" id="{8D1F7245-D633-4B8D-BC78-67FD4CFE10C2}"/>
              </a:ext>
            </a:extLst>
          </p:cNvPr>
          <p:cNvSpPr>
            <a:spLocks noChangeShapeType="1"/>
          </p:cNvSpPr>
          <p:nvPr/>
        </p:nvSpPr>
        <p:spPr bwMode="blackGray">
          <a:xfrm flipV="1">
            <a:off x="3344865" y="1522413"/>
            <a:ext cx="2190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1993" name="Line 11">
            <a:extLst>
              <a:ext uri="{FF2B5EF4-FFF2-40B4-BE49-F238E27FC236}">
                <a16:creationId xmlns:a16="http://schemas.microsoft.com/office/drawing/2014/main" id="{8463F98A-0C27-49C0-9E54-A48DAC320CF0}"/>
              </a:ext>
            </a:extLst>
          </p:cNvPr>
          <p:cNvSpPr>
            <a:spLocks noChangeShapeType="1"/>
          </p:cNvSpPr>
          <p:nvPr/>
        </p:nvSpPr>
        <p:spPr bwMode="blackGray">
          <a:xfrm flipV="1">
            <a:off x="3344865" y="3944938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1994" name="Line 12">
            <a:extLst>
              <a:ext uri="{FF2B5EF4-FFF2-40B4-BE49-F238E27FC236}">
                <a16:creationId xmlns:a16="http://schemas.microsoft.com/office/drawing/2014/main" id="{74D350B4-3246-440A-B5F5-CAE1B52A818E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2797175" y="2492375"/>
            <a:ext cx="3175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41995" name="Group 13">
            <a:extLst>
              <a:ext uri="{FF2B5EF4-FFF2-40B4-BE49-F238E27FC236}">
                <a16:creationId xmlns:a16="http://schemas.microsoft.com/office/drawing/2014/main" id="{D437EFE6-263F-48E3-94EE-D8F146745E71}"/>
              </a:ext>
            </a:extLst>
          </p:cNvPr>
          <p:cNvGrpSpPr>
            <a:grpSpLocks/>
          </p:cNvGrpSpPr>
          <p:nvPr/>
        </p:nvGrpSpPr>
        <p:grpSpPr bwMode="auto">
          <a:xfrm>
            <a:off x="3838577" y="2733677"/>
            <a:ext cx="219075" cy="1216025"/>
            <a:chOff x="3600" y="13104"/>
            <a:chExt cx="288" cy="1445"/>
          </a:xfrm>
        </p:grpSpPr>
        <p:sp>
          <p:nvSpPr>
            <p:cNvPr id="42025" name="Line 14">
              <a:extLst>
                <a:ext uri="{FF2B5EF4-FFF2-40B4-BE49-F238E27FC236}">
                  <a16:creationId xmlns:a16="http://schemas.microsoft.com/office/drawing/2014/main" id="{EF0D46B7-942C-4F42-A2DA-DFE44013DA62}"/>
                </a:ext>
              </a:extLst>
            </p:cNvPr>
            <p:cNvSpPr>
              <a:spLocks noChangeShapeType="1"/>
            </p:cNvSpPr>
            <p:nvPr/>
          </p:nvSpPr>
          <p:spPr bwMode="blackGray">
            <a:xfrm>
              <a:off x="3744" y="13104"/>
              <a:ext cx="0" cy="14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026" name="Line 15">
              <a:extLst>
                <a:ext uri="{FF2B5EF4-FFF2-40B4-BE49-F238E27FC236}">
                  <a16:creationId xmlns:a16="http://schemas.microsoft.com/office/drawing/2014/main" id="{18B50DD2-F6D9-4355-834C-7B0D7BC5DA96}"/>
                </a:ext>
              </a:extLst>
            </p:cNvPr>
            <p:cNvSpPr>
              <a:spLocks noChangeShapeType="1"/>
            </p:cNvSpPr>
            <p:nvPr/>
          </p:nvSpPr>
          <p:spPr bwMode="blackGray">
            <a:xfrm flipV="1">
              <a:off x="3600" y="1310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2027" name="Line 16">
              <a:extLst>
                <a:ext uri="{FF2B5EF4-FFF2-40B4-BE49-F238E27FC236}">
                  <a16:creationId xmlns:a16="http://schemas.microsoft.com/office/drawing/2014/main" id="{4CD5913F-6726-471D-80B6-3F68DE8A838E}"/>
                </a:ext>
              </a:extLst>
            </p:cNvPr>
            <p:cNvSpPr>
              <a:spLocks noChangeShapeType="1"/>
            </p:cNvSpPr>
            <p:nvPr/>
          </p:nvSpPr>
          <p:spPr bwMode="blackGray">
            <a:xfrm>
              <a:off x="3600" y="1454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1996" name="Line 17">
            <a:extLst>
              <a:ext uri="{FF2B5EF4-FFF2-40B4-BE49-F238E27FC236}">
                <a16:creationId xmlns:a16="http://schemas.microsoft.com/office/drawing/2014/main" id="{09D32C93-C626-4407-9EE0-125E3F22B524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4440238" y="2128840"/>
            <a:ext cx="0" cy="6048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1997" name="Line 18">
            <a:extLst>
              <a:ext uri="{FF2B5EF4-FFF2-40B4-BE49-F238E27FC236}">
                <a16:creationId xmlns:a16="http://schemas.microsoft.com/office/drawing/2014/main" id="{EF8BF85D-16A9-4A43-9173-A569A83AB3CC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4440238" y="2733677"/>
            <a:ext cx="0" cy="1216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1998" name="Line 19">
            <a:extLst>
              <a:ext uri="{FF2B5EF4-FFF2-40B4-BE49-F238E27FC236}">
                <a16:creationId xmlns:a16="http://schemas.microsoft.com/office/drawing/2014/main" id="{77F76FB2-42F8-46DE-9364-92E0DCDBA2A3}"/>
              </a:ext>
            </a:extLst>
          </p:cNvPr>
          <p:cNvSpPr>
            <a:spLocks noChangeShapeType="1"/>
          </p:cNvSpPr>
          <p:nvPr/>
        </p:nvSpPr>
        <p:spPr bwMode="blackGray">
          <a:xfrm flipV="1">
            <a:off x="4330702" y="2128838"/>
            <a:ext cx="2190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1999" name="Line 20">
            <a:extLst>
              <a:ext uri="{FF2B5EF4-FFF2-40B4-BE49-F238E27FC236}">
                <a16:creationId xmlns:a16="http://schemas.microsoft.com/office/drawing/2014/main" id="{3464DFB6-D6E1-4BDB-8969-C9F11B5ECC54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4330702" y="3944938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2000" name="Line 21">
            <a:extLst>
              <a:ext uri="{FF2B5EF4-FFF2-40B4-BE49-F238E27FC236}">
                <a16:creationId xmlns:a16="http://schemas.microsoft.com/office/drawing/2014/main" id="{CE16D384-4361-458E-AC41-E67DBFCFB26F}"/>
              </a:ext>
            </a:extLst>
          </p:cNvPr>
          <p:cNvSpPr>
            <a:spLocks noChangeShapeType="1"/>
          </p:cNvSpPr>
          <p:nvPr/>
        </p:nvSpPr>
        <p:spPr bwMode="blackGray">
          <a:xfrm flipV="1">
            <a:off x="4330702" y="2733675"/>
            <a:ext cx="2190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2001" name="Line 22">
            <a:extLst>
              <a:ext uri="{FF2B5EF4-FFF2-40B4-BE49-F238E27FC236}">
                <a16:creationId xmlns:a16="http://schemas.microsoft.com/office/drawing/2014/main" id="{640AD52A-74E4-4334-9B28-2619766B7E9B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4932363" y="2430463"/>
            <a:ext cx="0" cy="303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2002" name="Line 23">
            <a:extLst>
              <a:ext uri="{FF2B5EF4-FFF2-40B4-BE49-F238E27FC236}">
                <a16:creationId xmlns:a16="http://schemas.microsoft.com/office/drawing/2014/main" id="{1CDCFEC2-F5E5-4D38-9197-D2D1258522C7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4932363" y="2733677"/>
            <a:ext cx="0" cy="12160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2003" name="Line 24">
            <a:extLst>
              <a:ext uri="{FF2B5EF4-FFF2-40B4-BE49-F238E27FC236}">
                <a16:creationId xmlns:a16="http://schemas.microsoft.com/office/drawing/2014/main" id="{A6955BA2-3404-4D2A-90ED-15F7F71A75F5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4822827" y="3944938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2004" name="Line 25">
            <a:extLst>
              <a:ext uri="{FF2B5EF4-FFF2-40B4-BE49-F238E27FC236}">
                <a16:creationId xmlns:a16="http://schemas.microsoft.com/office/drawing/2014/main" id="{520F3F28-2A9B-4637-934B-CAF296F2932D}"/>
              </a:ext>
            </a:extLst>
          </p:cNvPr>
          <p:cNvSpPr>
            <a:spLocks noChangeShapeType="1"/>
          </p:cNvSpPr>
          <p:nvPr/>
        </p:nvSpPr>
        <p:spPr bwMode="blackGray">
          <a:xfrm flipV="1">
            <a:off x="4822827" y="2733675"/>
            <a:ext cx="2190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2005" name="Line 26">
            <a:extLst>
              <a:ext uri="{FF2B5EF4-FFF2-40B4-BE49-F238E27FC236}">
                <a16:creationId xmlns:a16="http://schemas.microsoft.com/office/drawing/2014/main" id="{DB2DACA1-CED2-4D00-93FE-1C1A4747F873}"/>
              </a:ext>
            </a:extLst>
          </p:cNvPr>
          <p:cNvSpPr>
            <a:spLocks noChangeShapeType="1"/>
          </p:cNvSpPr>
          <p:nvPr/>
        </p:nvSpPr>
        <p:spPr bwMode="blackGray">
          <a:xfrm flipV="1">
            <a:off x="4822827" y="2430463"/>
            <a:ext cx="2190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2006" name="Line 27">
            <a:extLst>
              <a:ext uri="{FF2B5EF4-FFF2-40B4-BE49-F238E27FC236}">
                <a16:creationId xmlns:a16="http://schemas.microsoft.com/office/drawing/2014/main" id="{AF18A58C-9D16-42BF-9B23-575440E7752A}"/>
              </a:ext>
            </a:extLst>
          </p:cNvPr>
          <p:cNvSpPr>
            <a:spLocks noChangeShapeType="1"/>
          </p:cNvSpPr>
          <p:nvPr/>
        </p:nvSpPr>
        <p:spPr bwMode="blackGray">
          <a:xfrm rot="16237631">
            <a:off x="5333207" y="2642394"/>
            <a:ext cx="182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2007" name="Line 28">
            <a:extLst>
              <a:ext uri="{FF2B5EF4-FFF2-40B4-BE49-F238E27FC236}">
                <a16:creationId xmlns:a16="http://schemas.microsoft.com/office/drawing/2014/main" id="{3EEF8C5E-A2F6-4D67-A9FC-C091B7741002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5426075" y="2733677"/>
            <a:ext cx="0" cy="1211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2008" name="Line 29">
            <a:extLst>
              <a:ext uri="{FF2B5EF4-FFF2-40B4-BE49-F238E27FC236}">
                <a16:creationId xmlns:a16="http://schemas.microsoft.com/office/drawing/2014/main" id="{7784BD9B-D021-4B85-95BF-E30E74369852}"/>
              </a:ext>
            </a:extLst>
          </p:cNvPr>
          <p:cNvSpPr>
            <a:spLocks noChangeShapeType="1"/>
          </p:cNvSpPr>
          <p:nvPr/>
        </p:nvSpPr>
        <p:spPr bwMode="blackGray">
          <a:xfrm flipV="1">
            <a:off x="5316540" y="2552700"/>
            <a:ext cx="217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2009" name="Line 30">
            <a:extLst>
              <a:ext uri="{FF2B5EF4-FFF2-40B4-BE49-F238E27FC236}">
                <a16:creationId xmlns:a16="http://schemas.microsoft.com/office/drawing/2014/main" id="{EE6D2B0D-E50B-4D8B-A1EC-A7C628F363BE}"/>
              </a:ext>
            </a:extLst>
          </p:cNvPr>
          <p:cNvSpPr>
            <a:spLocks noChangeShapeType="1"/>
          </p:cNvSpPr>
          <p:nvPr/>
        </p:nvSpPr>
        <p:spPr bwMode="blackGray">
          <a:xfrm flipV="1">
            <a:off x="5316540" y="2733675"/>
            <a:ext cx="2174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2010" name="Line 31">
            <a:extLst>
              <a:ext uri="{FF2B5EF4-FFF2-40B4-BE49-F238E27FC236}">
                <a16:creationId xmlns:a16="http://schemas.microsoft.com/office/drawing/2014/main" id="{3263A3D7-67DF-44FA-8B44-F75E3A5C2E09}"/>
              </a:ext>
            </a:extLst>
          </p:cNvPr>
          <p:cNvSpPr>
            <a:spLocks noChangeShapeType="1"/>
          </p:cNvSpPr>
          <p:nvPr/>
        </p:nvSpPr>
        <p:spPr bwMode="blackGray">
          <a:xfrm flipV="1">
            <a:off x="5316540" y="3944938"/>
            <a:ext cx="2174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27424" name="Text Box 32">
            <a:extLst>
              <a:ext uri="{FF2B5EF4-FFF2-40B4-BE49-F238E27FC236}">
                <a16:creationId xmlns:a16="http://schemas.microsoft.com/office/drawing/2014/main" id="{F6771CA5-8D00-48BA-A3A1-58D563672AD5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2633665" y="2916238"/>
            <a:ext cx="49212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anose="02020500000000000000" pitchFamily="18" charset="-120"/>
              </a:rPr>
              <a:t>L</a:t>
            </a:r>
          </a:p>
        </p:txBody>
      </p:sp>
      <p:sp>
        <p:nvSpPr>
          <p:cNvPr id="827425" name="Text Box 33">
            <a:extLst>
              <a:ext uri="{FF2B5EF4-FFF2-40B4-BE49-F238E27FC236}">
                <a16:creationId xmlns:a16="http://schemas.microsoft.com/office/drawing/2014/main" id="{0238CEFD-539A-4EB2-8F1D-E21FDAA248FE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3181352" y="2552702"/>
            <a:ext cx="49212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新細明體" panose="02020500000000000000" pitchFamily="18" charset="-120"/>
              </a:rPr>
              <a:t>l</a:t>
            </a:r>
          </a:p>
        </p:txBody>
      </p:sp>
      <p:sp>
        <p:nvSpPr>
          <p:cNvPr id="827426" name="Text Box 34">
            <a:extLst>
              <a:ext uri="{FF2B5EF4-FFF2-40B4-BE49-F238E27FC236}">
                <a16:creationId xmlns:a16="http://schemas.microsoft.com/office/drawing/2014/main" id="{CB10A0D8-EE43-4E1A-AD5C-4EFF547A42CA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3509965" y="3217863"/>
            <a:ext cx="49212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l/2</a:t>
            </a:r>
          </a:p>
        </p:txBody>
      </p:sp>
      <p:sp>
        <p:nvSpPr>
          <p:cNvPr id="827427" name="Text Box 35">
            <a:extLst>
              <a:ext uri="{FF2B5EF4-FFF2-40B4-BE49-F238E27FC236}">
                <a16:creationId xmlns:a16="http://schemas.microsoft.com/office/drawing/2014/main" id="{D65BEEDF-83F2-4C63-A3A8-A3616ACF646D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4603752" y="2430463"/>
            <a:ext cx="493713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l/8</a:t>
            </a:r>
          </a:p>
        </p:txBody>
      </p:sp>
      <p:sp>
        <p:nvSpPr>
          <p:cNvPr id="827428" name="Text Box 36">
            <a:extLst>
              <a:ext uri="{FF2B5EF4-FFF2-40B4-BE49-F238E27FC236}">
                <a16:creationId xmlns:a16="http://schemas.microsoft.com/office/drawing/2014/main" id="{19DC26A1-9DEF-459A-99EB-92C58EAB9C71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4111627" y="2189163"/>
            <a:ext cx="49212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l/4</a:t>
            </a:r>
          </a:p>
        </p:txBody>
      </p:sp>
      <p:sp>
        <p:nvSpPr>
          <p:cNvPr id="827429" name="Text Box 37">
            <a:extLst>
              <a:ext uri="{FF2B5EF4-FFF2-40B4-BE49-F238E27FC236}">
                <a16:creationId xmlns:a16="http://schemas.microsoft.com/office/drawing/2014/main" id="{AFE175CB-ACA0-4236-B283-58ECCDA05181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4932365" y="2492377"/>
            <a:ext cx="6381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l/16</a:t>
            </a:r>
          </a:p>
        </p:txBody>
      </p:sp>
      <p:sp>
        <p:nvSpPr>
          <p:cNvPr id="42017" name="Line 38">
            <a:extLst>
              <a:ext uri="{FF2B5EF4-FFF2-40B4-BE49-F238E27FC236}">
                <a16:creationId xmlns:a16="http://schemas.microsoft.com/office/drawing/2014/main" id="{EACDDA20-1005-4FC7-89D1-6D5DE8EB2BEA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6356350" y="2430465"/>
            <a:ext cx="0" cy="15144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27431" name="Text Box 39">
            <a:extLst>
              <a:ext uri="{FF2B5EF4-FFF2-40B4-BE49-F238E27FC236}">
                <a16:creationId xmlns:a16="http://schemas.microsoft.com/office/drawing/2014/main" id="{5CA5DF75-C157-4449-B094-D5FED5A830AD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6356352" y="2916238"/>
            <a:ext cx="601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12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新細明體" pitchFamily="18" charset="-120"/>
            </a:endParaRPr>
          </a:p>
        </p:txBody>
      </p:sp>
      <p:sp>
        <p:nvSpPr>
          <p:cNvPr id="42019" name="Line 40">
            <a:extLst>
              <a:ext uri="{FF2B5EF4-FFF2-40B4-BE49-F238E27FC236}">
                <a16:creationId xmlns:a16="http://schemas.microsoft.com/office/drawing/2014/main" id="{0C61AB6F-151D-4914-83DE-10529E74CBDE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5918200" y="2552700"/>
            <a:ext cx="0" cy="13922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2020" name="Line 41">
            <a:extLst>
              <a:ext uri="{FF2B5EF4-FFF2-40B4-BE49-F238E27FC236}">
                <a16:creationId xmlns:a16="http://schemas.microsoft.com/office/drawing/2014/main" id="{B8E366FA-4447-437B-A386-A57FACFB04A3}"/>
              </a:ext>
            </a:extLst>
          </p:cNvPr>
          <p:cNvSpPr>
            <a:spLocks noChangeShapeType="1"/>
          </p:cNvSpPr>
          <p:nvPr/>
        </p:nvSpPr>
        <p:spPr bwMode="blackGray">
          <a:xfrm flipV="1">
            <a:off x="5808665" y="3944938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2021" name="Line 42">
            <a:extLst>
              <a:ext uri="{FF2B5EF4-FFF2-40B4-BE49-F238E27FC236}">
                <a16:creationId xmlns:a16="http://schemas.microsoft.com/office/drawing/2014/main" id="{4F6253EA-F41C-4DD1-AC14-FEBFD5F89CE5}"/>
              </a:ext>
            </a:extLst>
          </p:cNvPr>
          <p:cNvSpPr>
            <a:spLocks noChangeShapeType="1"/>
          </p:cNvSpPr>
          <p:nvPr/>
        </p:nvSpPr>
        <p:spPr bwMode="blackGray">
          <a:xfrm flipV="1">
            <a:off x="5808665" y="2552700"/>
            <a:ext cx="2190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827435" name="Text Box 43">
            <a:extLst>
              <a:ext uri="{FF2B5EF4-FFF2-40B4-BE49-F238E27FC236}">
                <a16:creationId xmlns:a16="http://schemas.microsoft.com/office/drawing/2014/main" id="{B078C945-AA14-4D42-94DD-D4C2BDC66956}"/>
              </a:ext>
            </a:extLst>
          </p:cNvPr>
          <p:cNvSpPr txBox="1">
            <a:spLocks noChangeArrowheads="1"/>
          </p:cNvSpPr>
          <p:nvPr/>
        </p:nvSpPr>
        <p:spPr bwMode="blackGray">
          <a:xfrm>
            <a:off x="5900738" y="2362200"/>
            <a:ext cx="639762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2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新細明體" pitchFamily="18" charset="-120"/>
              </a:rPr>
              <a:t>l/32</a:t>
            </a:r>
          </a:p>
        </p:txBody>
      </p:sp>
      <p:sp>
        <p:nvSpPr>
          <p:cNvPr id="42023" name="Line 44">
            <a:extLst>
              <a:ext uri="{FF2B5EF4-FFF2-40B4-BE49-F238E27FC236}">
                <a16:creationId xmlns:a16="http://schemas.microsoft.com/office/drawing/2014/main" id="{547AAAC5-5BF4-44AC-894A-2F7A202384CD}"/>
              </a:ext>
            </a:extLst>
          </p:cNvPr>
          <p:cNvSpPr>
            <a:spLocks noChangeShapeType="1"/>
          </p:cNvSpPr>
          <p:nvPr/>
        </p:nvSpPr>
        <p:spPr bwMode="blackGray">
          <a:xfrm>
            <a:off x="5911850" y="2481265"/>
            <a:ext cx="0" cy="187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2024" name="投影片編號版面配置區 44">
            <a:extLst>
              <a:ext uri="{FF2B5EF4-FFF2-40B4-BE49-F238E27FC236}">
                <a16:creationId xmlns:a16="http://schemas.microsoft.com/office/drawing/2014/main" id="{47FC57EA-374A-4C58-BA02-0E6422FB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Gray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DBFFBBF-2E66-44A1-96F9-2F68C00CB06D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81" name="Rectangle 5">
            <a:extLst>
              <a:ext uri="{FF2B5EF4-FFF2-40B4-BE49-F238E27FC236}">
                <a16:creationId xmlns:a16="http://schemas.microsoft.com/office/drawing/2014/main" id="{590D0DF4-CDEB-44F4-B176-2C7C21340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277" y="209552"/>
            <a:ext cx="8558213" cy="677863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Zerotree Coding: Quadtree Representation of Higher Bands</a:t>
            </a:r>
          </a:p>
        </p:txBody>
      </p:sp>
      <p:sp>
        <p:nvSpPr>
          <p:cNvPr id="792582" name="Rectangle 6">
            <a:extLst>
              <a:ext uri="{FF2B5EF4-FFF2-40B4-BE49-F238E27FC236}">
                <a16:creationId xmlns:a16="http://schemas.microsoft.com/office/drawing/2014/main" id="{2F7964A6-5AE1-4C45-9CF6-12C39050A1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5456" y="1220614"/>
            <a:ext cx="8193088" cy="2130425"/>
          </a:xfrm>
        </p:spPr>
        <p:txBody>
          <a:bodyPr/>
          <a:lstStyle/>
          <a:p>
            <a:pPr marL="342900" indent="-342900">
              <a:defRPr/>
            </a:pPr>
            <a:r>
              <a:rPr lang="en-US" altLang="zh-TW" sz="2000" dirty="0" err="1">
                <a:ea typeface="新細明體" pitchFamily="18" charset="-120"/>
              </a:rPr>
              <a:t>Subimages</a:t>
            </a:r>
            <a:r>
              <a:rPr lang="en-US" altLang="zh-TW" sz="2000" dirty="0">
                <a:ea typeface="新細明體" pitchFamily="18" charset="-120"/>
              </a:rPr>
              <a:t> of lower bands have quarter dimensions of their higher bands</a:t>
            </a:r>
          </a:p>
          <a:p>
            <a:pPr marL="342900" indent="-342900">
              <a:defRPr/>
            </a:pPr>
            <a:r>
              <a:rPr lang="en-US" altLang="zh-TW" sz="2000" dirty="0">
                <a:ea typeface="新細明體" pitchFamily="18" charset="-120"/>
              </a:rPr>
              <a:t>A quad-tree representation of the bands of the same orientation for a 10-band splitting is shown below</a:t>
            </a:r>
          </a:p>
          <a:p>
            <a:pPr marL="342900" indent="-342900">
              <a:defRPr/>
            </a:pPr>
            <a:r>
              <a:rPr lang="en-US" altLang="zh-TW" sz="2000" dirty="0">
                <a:ea typeface="新細明體" pitchFamily="18" charset="-120"/>
              </a:rPr>
              <a:t>If a coefficient in LH</a:t>
            </a:r>
            <a:r>
              <a:rPr lang="en-US" altLang="zh-TW" sz="2000" baseline="-25000" dirty="0">
                <a:ea typeface="新細明體" pitchFamily="18" charset="-120"/>
              </a:rPr>
              <a:t>3</a:t>
            </a:r>
            <a:r>
              <a:rPr lang="en-US" altLang="zh-TW" sz="2000" dirty="0">
                <a:ea typeface="新細明體" pitchFamily="18" charset="-120"/>
              </a:rPr>
              <a:t> is zero, it’s more likely that its children in higher bands of LH</a:t>
            </a:r>
            <a:r>
              <a:rPr lang="en-US" altLang="zh-TW" sz="2000" baseline="-25000" dirty="0">
                <a:ea typeface="新細明體" pitchFamily="18" charset="-120"/>
              </a:rPr>
              <a:t>2</a:t>
            </a:r>
            <a:r>
              <a:rPr lang="en-US" altLang="zh-TW" sz="2000" dirty="0">
                <a:ea typeface="新細明體" pitchFamily="18" charset="-120"/>
              </a:rPr>
              <a:t> and LH</a:t>
            </a:r>
            <a:r>
              <a:rPr lang="en-US" altLang="zh-TW" sz="2000" baseline="-25000" dirty="0">
                <a:ea typeface="新細明體" pitchFamily="18" charset="-120"/>
              </a:rPr>
              <a:t>1</a:t>
            </a:r>
            <a:r>
              <a:rPr lang="en-US" altLang="zh-TW" sz="2000" dirty="0">
                <a:ea typeface="新細明體" pitchFamily="18" charset="-120"/>
              </a:rPr>
              <a:t> will also be zero =&gt; “</a:t>
            </a:r>
            <a:r>
              <a:rPr lang="en-US" altLang="zh-TW" sz="2000" i="1" dirty="0">
                <a:ea typeface="新細明體" pitchFamily="18" charset="-120"/>
              </a:rPr>
              <a:t>zero tree</a:t>
            </a:r>
            <a:r>
              <a:rPr lang="en-US" altLang="zh-TW" sz="2000" dirty="0">
                <a:ea typeface="新細明體" pitchFamily="18" charset="-120"/>
              </a:rPr>
              <a:t>”</a:t>
            </a:r>
          </a:p>
        </p:txBody>
      </p:sp>
      <p:grpSp>
        <p:nvGrpSpPr>
          <p:cNvPr id="43012" name="Group 7">
            <a:extLst>
              <a:ext uri="{FF2B5EF4-FFF2-40B4-BE49-F238E27FC236}">
                <a16:creationId xmlns:a16="http://schemas.microsoft.com/office/drawing/2014/main" id="{BA0FB844-4A5B-47D0-8A6A-4F6B1406A985}"/>
              </a:ext>
            </a:extLst>
          </p:cNvPr>
          <p:cNvGrpSpPr>
            <a:grpSpLocks/>
          </p:cNvGrpSpPr>
          <p:nvPr/>
        </p:nvGrpSpPr>
        <p:grpSpPr bwMode="auto">
          <a:xfrm>
            <a:off x="2909890" y="3978275"/>
            <a:ext cx="3425825" cy="2465388"/>
            <a:chOff x="3240" y="5976"/>
            <a:chExt cx="4320" cy="2880"/>
          </a:xfrm>
        </p:grpSpPr>
        <p:grpSp>
          <p:nvGrpSpPr>
            <p:cNvPr id="43024" name="Group 8">
              <a:extLst>
                <a:ext uri="{FF2B5EF4-FFF2-40B4-BE49-F238E27FC236}">
                  <a16:creationId xmlns:a16="http://schemas.microsoft.com/office/drawing/2014/main" id="{B933E4DD-49A1-41E7-9FEE-9789A296C4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0" y="5976"/>
              <a:ext cx="4320" cy="2880"/>
              <a:chOff x="3240" y="5976"/>
              <a:chExt cx="4320" cy="2880"/>
            </a:xfrm>
          </p:grpSpPr>
          <p:grpSp>
            <p:nvGrpSpPr>
              <p:cNvPr id="43352" name="Group 9">
                <a:extLst>
                  <a:ext uri="{FF2B5EF4-FFF2-40B4-BE49-F238E27FC236}">
                    <a16:creationId xmlns:a16="http://schemas.microsoft.com/office/drawing/2014/main" id="{2FEE6CA5-6B47-484F-9E90-304C9E620B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40" y="5976"/>
                <a:ext cx="4320" cy="2880"/>
                <a:chOff x="3240" y="5976"/>
                <a:chExt cx="4320" cy="2880"/>
              </a:xfrm>
            </p:grpSpPr>
            <p:sp>
              <p:nvSpPr>
                <p:cNvPr id="43357" name="Rectangle 10">
                  <a:extLst>
                    <a:ext uri="{FF2B5EF4-FFF2-40B4-BE49-F238E27FC236}">
                      <a16:creationId xmlns:a16="http://schemas.microsoft.com/office/drawing/2014/main" id="{A9F81DF6-9CB9-4669-9AB6-784F7D5A2C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0" y="5976"/>
                  <a:ext cx="4320" cy="2880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358" name="Line 11">
                  <a:extLst>
                    <a:ext uri="{FF2B5EF4-FFF2-40B4-BE49-F238E27FC236}">
                      <a16:creationId xmlns:a16="http://schemas.microsoft.com/office/drawing/2014/main" id="{C1E70B2B-7250-43BC-B870-0D9133B293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00" y="5976"/>
                  <a:ext cx="0" cy="28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 sz="2000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359" name="Line 12">
                  <a:extLst>
                    <a:ext uri="{FF2B5EF4-FFF2-40B4-BE49-F238E27FC236}">
                      <a16:creationId xmlns:a16="http://schemas.microsoft.com/office/drawing/2014/main" id="{54F6640F-EAC1-411D-B7E3-9460D5E0EB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0" y="7416"/>
                  <a:ext cx="43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 sz="2000">
                    <a:solidFill>
                      <a:srgbClr val="FFFFFF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3353" name="Line 13">
                <a:extLst>
                  <a:ext uri="{FF2B5EF4-FFF2-40B4-BE49-F238E27FC236}">
                    <a16:creationId xmlns:a16="http://schemas.microsoft.com/office/drawing/2014/main" id="{ACD9DDD5-ABB0-49E9-8DB5-7DAB5D141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5976"/>
                <a:ext cx="0" cy="14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0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3354" name="Line 14">
                <a:extLst>
                  <a:ext uri="{FF2B5EF4-FFF2-40B4-BE49-F238E27FC236}">
                    <a16:creationId xmlns:a16="http://schemas.microsoft.com/office/drawing/2014/main" id="{9D7E8353-796B-4FF3-A532-6AA401BEA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6696"/>
                <a:ext cx="21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0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3355" name="Line 15">
                <a:extLst>
                  <a:ext uri="{FF2B5EF4-FFF2-40B4-BE49-F238E27FC236}">
                    <a16:creationId xmlns:a16="http://schemas.microsoft.com/office/drawing/2014/main" id="{DD67740C-3C04-4512-807E-A64547BA09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0" y="5978"/>
                <a:ext cx="0" cy="7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0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3356" name="Line 16">
                <a:extLst>
                  <a:ext uri="{FF2B5EF4-FFF2-40B4-BE49-F238E27FC236}">
                    <a16:creationId xmlns:a16="http://schemas.microsoft.com/office/drawing/2014/main" id="{3B889D3F-48A4-4071-90C7-056EC070B3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0" y="6336"/>
                <a:ext cx="10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TW" altLang="en-US" sz="2000">
                  <a:solidFill>
                    <a:srgbClr val="FFFF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3025" name="Rectangle 17">
              <a:extLst>
                <a:ext uri="{FF2B5EF4-FFF2-40B4-BE49-F238E27FC236}">
                  <a16:creationId xmlns:a16="http://schemas.microsoft.com/office/drawing/2014/main" id="{2452099E-D7A7-4078-9055-76DC47081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0" y="6120"/>
              <a:ext cx="72" cy="72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FFFFFF"/>
                </a:solidFill>
                <a:ea typeface="新細明體" panose="02020500000000000000" pitchFamily="18" charset="-120"/>
              </a:endParaRPr>
            </a:p>
          </p:txBody>
        </p:sp>
        <p:sp>
          <p:nvSpPr>
            <p:cNvPr id="43026" name="Rectangle 18">
              <a:extLst>
                <a:ext uri="{FF2B5EF4-FFF2-40B4-BE49-F238E27FC236}">
                  <a16:creationId xmlns:a16="http://schemas.microsoft.com/office/drawing/2014/main" id="{C786ED5C-6C52-40AD-901E-0F758B046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6454"/>
              <a:ext cx="72" cy="72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FFFFFF"/>
                </a:solidFill>
                <a:ea typeface="新細明體" panose="02020500000000000000" pitchFamily="18" charset="-120"/>
              </a:endParaRPr>
            </a:p>
          </p:txBody>
        </p:sp>
        <p:grpSp>
          <p:nvGrpSpPr>
            <p:cNvPr id="43027" name="Group 19">
              <a:extLst>
                <a:ext uri="{FF2B5EF4-FFF2-40B4-BE49-F238E27FC236}">
                  <a16:creationId xmlns:a16="http://schemas.microsoft.com/office/drawing/2014/main" id="{148D981C-292B-4601-8F13-2ABA365BE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48" y="6264"/>
              <a:ext cx="576" cy="576"/>
              <a:chOff x="8928" y="5976"/>
              <a:chExt cx="576" cy="576"/>
            </a:xfrm>
          </p:grpSpPr>
          <p:grpSp>
            <p:nvGrpSpPr>
              <p:cNvPr id="43268" name="Group 20">
                <a:extLst>
                  <a:ext uri="{FF2B5EF4-FFF2-40B4-BE49-F238E27FC236}">
                    <a16:creationId xmlns:a16="http://schemas.microsoft.com/office/drawing/2014/main" id="{36B093DB-68C1-4BDB-A7D2-97A710C88C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28" y="5976"/>
                <a:ext cx="288" cy="288"/>
                <a:chOff x="8928" y="5976"/>
                <a:chExt cx="288" cy="288"/>
              </a:xfrm>
            </p:grpSpPr>
            <p:grpSp>
              <p:nvGrpSpPr>
                <p:cNvPr id="43332" name="Group 21">
                  <a:extLst>
                    <a:ext uri="{FF2B5EF4-FFF2-40B4-BE49-F238E27FC236}">
                      <a16:creationId xmlns:a16="http://schemas.microsoft.com/office/drawing/2014/main" id="{4B5C8DFC-859E-43C9-AB68-38FAFE5171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5976"/>
                  <a:ext cx="288" cy="72"/>
                  <a:chOff x="8928" y="5976"/>
                  <a:chExt cx="288" cy="72"/>
                </a:xfrm>
              </p:grpSpPr>
              <p:sp>
                <p:nvSpPr>
                  <p:cNvPr id="43348" name="Rectangle 22">
                    <a:extLst>
                      <a:ext uri="{FF2B5EF4-FFF2-40B4-BE49-F238E27FC236}">
                        <a16:creationId xmlns:a16="http://schemas.microsoft.com/office/drawing/2014/main" id="{5F504F2F-0108-4911-A83E-AE3E43423E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49" name="Rectangle 23">
                    <a:extLst>
                      <a:ext uri="{FF2B5EF4-FFF2-40B4-BE49-F238E27FC236}">
                        <a16:creationId xmlns:a16="http://schemas.microsoft.com/office/drawing/2014/main" id="{EF42301C-5CC8-442B-AE4E-DF4CBAB3A7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50" name="Rectangle 24">
                    <a:extLst>
                      <a:ext uri="{FF2B5EF4-FFF2-40B4-BE49-F238E27FC236}">
                        <a16:creationId xmlns:a16="http://schemas.microsoft.com/office/drawing/2014/main" id="{8A34C6BF-C41D-47C7-8439-690A21AE03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51" name="Rectangle 25">
                    <a:extLst>
                      <a:ext uri="{FF2B5EF4-FFF2-40B4-BE49-F238E27FC236}">
                        <a16:creationId xmlns:a16="http://schemas.microsoft.com/office/drawing/2014/main" id="{DC97E62E-08DA-4F62-8129-9E9322B22E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333" name="Group 26">
                  <a:extLst>
                    <a:ext uri="{FF2B5EF4-FFF2-40B4-BE49-F238E27FC236}">
                      <a16:creationId xmlns:a16="http://schemas.microsoft.com/office/drawing/2014/main" id="{9D2424BF-A4B7-44E7-BC6A-D7823A1A29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048"/>
                  <a:ext cx="288" cy="72"/>
                  <a:chOff x="8928" y="5976"/>
                  <a:chExt cx="288" cy="72"/>
                </a:xfrm>
              </p:grpSpPr>
              <p:sp>
                <p:nvSpPr>
                  <p:cNvPr id="43344" name="Rectangle 27">
                    <a:extLst>
                      <a:ext uri="{FF2B5EF4-FFF2-40B4-BE49-F238E27FC236}">
                        <a16:creationId xmlns:a16="http://schemas.microsoft.com/office/drawing/2014/main" id="{E3F8BB55-8E11-45BE-90FE-7427B11DAF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45" name="Rectangle 28">
                    <a:extLst>
                      <a:ext uri="{FF2B5EF4-FFF2-40B4-BE49-F238E27FC236}">
                        <a16:creationId xmlns:a16="http://schemas.microsoft.com/office/drawing/2014/main" id="{3CF7C541-AF11-42CA-A9C4-339FD3D56B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46" name="Rectangle 29">
                    <a:extLst>
                      <a:ext uri="{FF2B5EF4-FFF2-40B4-BE49-F238E27FC236}">
                        <a16:creationId xmlns:a16="http://schemas.microsoft.com/office/drawing/2014/main" id="{28CA40B2-710B-4BE1-87E7-F7A0CB2E71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47" name="Rectangle 30">
                    <a:extLst>
                      <a:ext uri="{FF2B5EF4-FFF2-40B4-BE49-F238E27FC236}">
                        <a16:creationId xmlns:a16="http://schemas.microsoft.com/office/drawing/2014/main" id="{CAD2A462-CF53-478B-B0D6-3FC186AA12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334" name="Group 31">
                  <a:extLst>
                    <a:ext uri="{FF2B5EF4-FFF2-40B4-BE49-F238E27FC236}">
                      <a16:creationId xmlns:a16="http://schemas.microsoft.com/office/drawing/2014/main" id="{12C259FD-7C93-4DA1-9288-A2101E9BC19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120"/>
                  <a:ext cx="288" cy="72"/>
                  <a:chOff x="8928" y="5976"/>
                  <a:chExt cx="288" cy="72"/>
                </a:xfrm>
              </p:grpSpPr>
              <p:sp>
                <p:nvSpPr>
                  <p:cNvPr id="43340" name="Rectangle 32">
                    <a:extLst>
                      <a:ext uri="{FF2B5EF4-FFF2-40B4-BE49-F238E27FC236}">
                        <a16:creationId xmlns:a16="http://schemas.microsoft.com/office/drawing/2014/main" id="{FCDD5F60-BD76-4B65-9077-689B0B450A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41" name="Rectangle 33">
                    <a:extLst>
                      <a:ext uri="{FF2B5EF4-FFF2-40B4-BE49-F238E27FC236}">
                        <a16:creationId xmlns:a16="http://schemas.microsoft.com/office/drawing/2014/main" id="{2E894A71-AA85-4828-8D10-BD8FFE7F31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42" name="Rectangle 34">
                    <a:extLst>
                      <a:ext uri="{FF2B5EF4-FFF2-40B4-BE49-F238E27FC236}">
                        <a16:creationId xmlns:a16="http://schemas.microsoft.com/office/drawing/2014/main" id="{52BF77D1-8A6A-4E39-8C6D-C268A68729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43" name="Rectangle 35">
                    <a:extLst>
                      <a:ext uri="{FF2B5EF4-FFF2-40B4-BE49-F238E27FC236}">
                        <a16:creationId xmlns:a16="http://schemas.microsoft.com/office/drawing/2014/main" id="{86DDCAA5-6146-4EA4-8C33-5F8472CA91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335" name="Group 36">
                  <a:extLst>
                    <a:ext uri="{FF2B5EF4-FFF2-40B4-BE49-F238E27FC236}">
                      <a16:creationId xmlns:a16="http://schemas.microsoft.com/office/drawing/2014/main" id="{5B5E8C4A-9F2A-49AE-B211-8F5B187406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192"/>
                  <a:ext cx="288" cy="72"/>
                  <a:chOff x="8928" y="5976"/>
                  <a:chExt cx="288" cy="72"/>
                </a:xfrm>
              </p:grpSpPr>
              <p:sp>
                <p:nvSpPr>
                  <p:cNvPr id="43336" name="Rectangle 37">
                    <a:extLst>
                      <a:ext uri="{FF2B5EF4-FFF2-40B4-BE49-F238E27FC236}">
                        <a16:creationId xmlns:a16="http://schemas.microsoft.com/office/drawing/2014/main" id="{A19A0F22-7456-430B-9397-C83B778886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37" name="Rectangle 38">
                    <a:extLst>
                      <a:ext uri="{FF2B5EF4-FFF2-40B4-BE49-F238E27FC236}">
                        <a16:creationId xmlns:a16="http://schemas.microsoft.com/office/drawing/2014/main" id="{1A29339B-AB78-4FEE-8CE8-3EE2AA0D04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38" name="Rectangle 39">
                    <a:extLst>
                      <a:ext uri="{FF2B5EF4-FFF2-40B4-BE49-F238E27FC236}">
                        <a16:creationId xmlns:a16="http://schemas.microsoft.com/office/drawing/2014/main" id="{341524C2-5315-492C-8A04-9133726948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39" name="Rectangle 40">
                    <a:extLst>
                      <a:ext uri="{FF2B5EF4-FFF2-40B4-BE49-F238E27FC236}">
                        <a16:creationId xmlns:a16="http://schemas.microsoft.com/office/drawing/2014/main" id="{4F4AD2FF-8E4E-40C9-8B12-B7D14CE32A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</p:grpSp>
          <p:grpSp>
            <p:nvGrpSpPr>
              <p:cNvPr id="43269" name="Group 41">
                <a:extLst>
                  <a:ext uri="{FF2B5EF4-FFF2-40B4-BE49-F238E27FC236}">
                    <a16:creationId xmlns:a16="http://schemas.microsoft.com/office/drawing/2014/main" id="{9F7AA1BC-2AD1-4B12-A7CE-BE0A92456F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16" y="5976"/>
                <a:ext cx="288" cy="288"/>
                <a:chOff x="8928" y="5976"/>
                <a:chExt cx="288" cy="288"/>
              </a:xfrm>
            </p:grpSpPr>
            <p:grpSp>
              <p:nvGrpSpPr>
                <p:cNvPr id="43312" name="Group 42">
                  <a:extLst>
                    <a:ext uri="{FF2B5EF4-FFF2-40B4-BE49-F238E27FC236}">
                      <a16:creationId xmlns:a16="http://schemas.microsoft.com/office/drawing/2014/main" id="{5712CE28-43A6-44AA-9EB9-5796000885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5976"/>
                  <a:ext cx="288" cy="72"/>
                  <a:chOff x="8928" y="5976"/>
                  <a:chExt cx="288" cy="72"/>
                </a:xfrm>
              </p:grpSpPr>
              <p:sp>
                <p:nvSpPr>
                  <p:cNvPr id="43328" name="Rectangle 43">
                    <a:extLst>
                      <a:ext uri="{FF2B5EF4-FFF2-40B4-BE49-F238E27FC236}">
                        <a16:creationId xmlns:a16="http://schemas.microsoft.com/office/drawing/2014/main" id="{88FC987E-C780-41C6-B41B-6A1162F14D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29" name="Rectangle 44">
                    <a:extLst>
                      <a:ext uri="{FF2B5EF4-FFF2-40B4-BE49-F238E27FC236}">
                        <a16:creationId xmlns:a16="http://schemas.microsoft.com/office/drawing/2014/main" id="{2639E566-6C18-4E11-B57D-D67BF533B7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30" name="Rectangle 45">
                    <a:extLst>
                      <a:ext uri="{FF2B5EF4-FFF2-40B4-BE49-F238E27FC236}">
                        <a16:creationId xmlns:a16="http://schemas.microsoft.com/office/drawing/2014/main" id="{895441B3-15C9-4A34-8EAB-B0E0E0AD44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31" name="Rectangle 46">
                    <a:extLst>
                      <a:ext uri="{FF2B5EF4-FFF2-40B4-BE49-F238E27FC236}">
                        <a16:creationId xmlns:a16="http://schemas.microsoft.com/office/drawing/2014/main" id="{A3908685-2265-4EC2-A21A-A37A69F51A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313" name="Group 47">
                  <a:extLst>
                    <a:ext uri="{FF2B5EF4-FFF2-40B4-BE49-F238E27FC236}">
                      <a16:creationId xmlns:a16="http://schemas.microsoft.com/office/drawing/2014/main" id="{32BE9FDB-6AD9-49BE-970C-E93FA436B9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048"/>
                  <a:ext cx="288" cy="72"/>
                  <a:chOff x="8928" y="5976"/>
                  <a:chExt cx="288" cy="72"/>
                </a:xfrm>
              </p:grpSpPr>
              <p:sp>
                <p:nvSpPr>
                  <p:cNvPr id="43324" name="Rectangle 48">
                    <a:extLst>
                      <a:ext uri="{FF2B5EF4-FFF2-40B4-BE49-F238E27FC236}">
                        <a16:creationId xmlns:a16="http://schemas.microsoft.com/office/drawing/2014/main" id="{1445911D-5BFC-48E0-83A0-771AD277FB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25" name="Rectangle 49">
                    <a:extLst>
                      <a:ext uri="{FF2B5EF4-FFF2-40B4-BE49-F238E27FC236}">
                        <a16:creationId xmlns:a16="http://schemas.microsoft.com/office/drawing/2014/main" id="{3AE2046C-DC66-4002-8F9A-639B0456F3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26" name="Rectangle 50">
                    <a:extLst>
                      <a:ext uri="{FF2B5EF4-FFF2-40B4-BE49-F238E27FC236}">
                        <a16:creationId xmlns:a16="http://schemas.microsoft.com/office/drawing/2014/main" id="{A928A7A9-8AB9-4D65-905C-664ABE9613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27" name="Rectangle 51">
                    <a:extLst>
                      <a:ext uri="{FF2B5EF4-FFF2-40B4-BE49-F238E27FC236}">
                        <a16:creationId xmlns:a16="http://schemas.microsoft.com/office/drawing/2014/main" id="{B311B82B-A1D8-4CAC-81DD-302A124B99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314" name="Group 52">
                  <a:extLst>
                    <a:ext uri="{FF2B5EF4-FFF2-40B4-BE49-F238E27FC236}">
                      <a16:creationId xmlns:a16="http://schemas.microsoft.com/office/drawing/2014/main" id="{26954D99-E624-427E-9EB3-D712DDC5FA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120"/>
                  <a:ext cx="288" cy="72"/>
                  <a:chOff x="8928" y="5976"/>
                  <a:chExt cx="288" cy="72"/>
                </a:xfrm>
              </p:grpSpPr>
              <p:sp>
                <p:nvSpPr>
                  <p:cNvPr id="43320" name="Rectangle 53">
                    <a:extLst>
                      <a:ext uri="{FF2B5EF4-FFF2-40B4-BE49-F238E27FC236}">
                        <a16:creationId xmlns:a16="http://schemas.microsoft.com/office/drawing/2014/main" id="{A1594796-8C1F-4576-8731-11500A04E3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21" name="Rectangle 54">
                    <a:extLst>
                      <a:ext uri="{FF2B5EF4-FFF2-40B4-BE49-F238E27FC236}">
                        <a16:creationId xmlns:a16="http://schemas.microsoft.com/office/drawing/2014/main" id="{46468333-216D-4D90-92AE-7CFF52CE00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22" name="Rectangle 55">
                    <a:extLst>
                      <a:ext uri="{FF2B5EF4-FFF2-40B4-BE49-F238E27FC236}">
                        <a16:creationId xmlns:a16="http://schemas.microsoft.com/office/drawing/2014/main" id="{AEA374DB-CB77-4077-974B-C27535D44A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23" name="Rectangle 56">
                    <a:extLst>
                      <a:ext uri="{FF2B5EF4-FFF2-40B4-BE49-F238E27FC236}">
                        <a16:creationId xmlns:a16="http://schemas.microsoft.com/office/drawing/2014/main" id="{F589AF0B-EDED-4E36-A1EF-D65F875437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315" name="Group 57">
                  <a:extLst>
                    <a:ext uri="{FF2B5EF4-FFF2-40B4-BE49-F238E27FC236}">
                      <a16:creationId xmlns:a16="http://schemas.microsoft.com/office/drawing/2014/main" id="{203D276C-BA30-4DA3-B914-444019E44F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192"/>
                  <a:ext cx="288" cy="72"/>
                  <a:chOff x="8928" y="5976"/>
                  <a:chExt cx="288" cy="72"/>
                </a:xfrm>
              </p:grpSpPr>
              <p:sp>
                <p:nvSpPr>
                  <p:cNvPr id="43316" name="Rectangle 58">
                    <a:extLst>
                      <a:ext uri="{FF2B5EF4-FFF2-40B4-BE49-F238E27FC236}">
                        <a16:creationId xmlns:a16="http://schemas.microsoft.com/office/drawing/2014/main" id="{3A3151EE-7AEC-466F-8922-84D113535C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17" name="Rectangle 59">
                    <a:extLst>
                      <a:ext uri="{FF2B5EF4-FFF2-40B4-BE49-F238E27FC236}">
                        <a16:creationId xmlns:a16="http://schemas.microsoft.com/office/drawing/2014/main" id="{C9E94B7D-D044-4157-BFC9-60B06DF54A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18" name="Rectangle 60">
                    <a:extLst>
                      <a:ext uri="{FF2B5EF4-FFF2-40B4-BE49-F238E27FC236}">
                        <a16:creationId xmlns:a16="http://schemas.microsoft.com/office/drawing/2014/main" id="{09385051-8E76-4F6D-881B-3623A87A36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19" name="Rectangle 61">
                    <a:extLst>
                      <a:ext uri="{FF2B5EF4-FFF2-40B4-BE49-F238E27FC236}">
                        <a16:creationId xmlns:a16="http://schemas.microsoft.com/office/drawing/2014/main" id="{B0351595-E7D0-4E32-B80D-9C9B3D7A07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</p:grpSp>
          <p:grpSp>
            <p:nvGrpSpPr>
              <p:cNvPr id="43270" name="Group 62">
                <a:extLst>
                  <a:ext uri="{FF2B5EF4-FFF2-40B4-BE49-F238E27FC236}">
                    <a16:creationId xmlns:a16="http://schemas.microsoft.com/office/drawing/2014/main" id="{840FE739-2A28-40EA-8F71-A30629F158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28" y="6264"/>
                <a:ext cx="288" cy="288"/>
                <a:chOff x="8928" y="5976"/>
                <a:chExt cx="288" cy="288"/>
              </a:xfrm>
            </p:grpSpPr>
            <p:grpSp>
              <p:nvGrpSpPr>
                <p:cNvPr id="43292" name="Group 63">
                  <a:extLst>
                    <a:ext uri="{FF2B5EF4-FFF2-40B4-BE49-F238E27FC236}">
                      <a16:creationId xmlns:a16="http://schemas.microsoft.com/office/drawing/2014/main" id="{69A37AD3-59FC-4839-85F7-2E161A38256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5976"/>
                  <a:ext cx="288" cy="72"/>
                  <a:chOff x="8928" y="5976"/>
                  <a:chExt cx="288" cy="72"/>
                </a:xfrm>
              </p:grpSpPr>
              <p:sp>
                <p:nvSpPr>
                  <p:cNvPr id="43308" name="Rectangle 64">
                    <a:extLst>
                      <a:ext uri="{FF2B5EF4-FFF2-40B4-BE49-F238E27FC236}">
                        <a16:creationId xmlns:a16="http://schemas.microsoft.com/office/drawing/2014/main" id="{2B5CFD6C-7FD6-41EA-8F4F-C0AB3668BE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09" name="Rectangle 65">
                    <a:extLst>
                      <a:ext uri="{FF2B5EF4-FFF2-40B4-BE49-F238E27FC236}">
                        <a16:creationId xmlns:a16="http://schemas.microsoft.com/office/drawing/2014/main" id="{A88450EF-57D6-4BA8-A34F-E02AB7D0EB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10" name="Rectangle 66">
                    <a:extLst>
                      <a:ext uri="{FF2B5EF4-FFF2-40B4-BE49-F238E27FC236}">
                        <a16:creationId xmlns:a16="http://schemas.microsoft.com/office/drawing/2014/main" id="{A4F71B94-081A-41E0-971E-482457BE97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11" name="Rectangle 67">
                    <a:extLst>
                      <a:ext uri="{FF2B5EF4-FFF2-40B4-BE49-F238E27FC236}">
                        <a16:creationId xmlns:a16="http://schemas.microsoft.com/office/drawing/2014/main" id="{F416332B-BBE3-45A4-A750-C45B9C6D2F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293" name="Group 68">
                  <a:extLst>
                    <a:ext uri="{FF2B5EF4-FFF2-40B4-BE49-F238E27FC236}">
                      <a16:creationId xmlns:a16="http://schemas.microsoft.com/office/drawing/2014/main" id="{46125340-F8E5-462F-A355-5295B5C5CE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048"/>
                  <a:ext cx="288" cy="72"/>
                  <a:chOff x="8928" y="5976"/>
                  <a:chExt cx="288" cy="72"/>
                </a:xfrm>
              </p:grpSpPr>
              <p:sp>
                <p:nvSpPr>
                  <p:cNvPr id="43304" name="Rectangle 69">
                    <a:extLst>
                      <a:ext uri="{FF2B5EF4-FFF2-40B4-BE49-F238E27FC236}">
                        <a16:creationId xmlns:a16="http://schemas.microsoft.com/office/drawing/2014/main" id="{C928D189-C610-4313-9CE0-68D5C1A599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05" name="Rectangle 70">
                    <a:extLst>
                      <a:ext uri="{FF2B5EF4-FFF2-40B4-BE49-F238E27FC236}">
                        <a16:creationId xmlns:a16="http://schemas.microsoft.com/office/drawing/2014/main" id="{7906203F-1BDB-4E33-8242-2588EF11A2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06" name="Rectangle 71">
                    <a:extLst>
                      <a:ext uri="{FF2B5EF4-FFF2-40B4-BE49-F238E27FC236}">
                        <a16:creationId xmlns:a16="http://schemas.microsoft.com/office/drawing/2014/main" id="{3C42F525-6D74-4BD9-90BD-7ECA39428D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07" name="Rectangle 72">
                    <a:extLst>
                      <a:ext uri="{FF2B5EF4-FFF2-40B4-BE49-F238E27FC236}">
                        <a16:creationId xmlns:a16="http://schemas.microsoft.com/office/drawing/2014/main" id="{A514BAE3-BC17-42D0-8207-10D1185324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294" name="Group 73">
                  <a:extLst>
                    <a:ext uri="{FF2B5EF4-FFF2-40B4-BE49-F238E27FC236}">
                      <a16:creationId xmlns:a16="http://schemas.microsoft.com/office/drawing/2014/main" id="{36136A0E-469F-4DB0-A2FB-89CFE0C2B5A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120"/>
                  <a:ext cx="288" cy="72"/>
                  <a:chOff x="8928" y="5976"/>
                  <a:chExt cx="288" cy="72"/>
                </a:xfrm>
              </p:grpSpPr>
              <p:sp>
                <p:nvSpPr>
                  <p:cNvPr id="43300" name="Rectangle 74">
                    <a:extLst>
                      <a:ext uri="{FF2B5EF4-FFF2-40B4-BE49-F238E27FC236}">
                        <a16:creationId xmlns:a16="http://schemas.microsoft.com/office/drawing/2014/main" id="{21254348-5A21-4619-A3E2-82D90E3D88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01" name="Rectangle 75">
                    <a:extLst>
                      <a:ext uri="{FF2B5EF4-FFF2-40B4-BE49-F238E27FC236}">
                        <a16:creationId xmlns:a16="http://schemas.microsoft.com/office/drawing/2014/main" id="{96C0C119-62BB-4BCA-9EE5-6170065211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02" name="Rectangle 76">
                    <a:extLst>
                      <a:ext uri="{FF2B5EF4-FFF2-40B4-BE49-F238E27FC236}">
                        <a16:creationId xmlns:a16="http://schemas.microsoft.com/office/drawing/2014/main" id="{435FF2F9-3C4B-43A7-9032-4F8BA9FD1B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303" name="Rectangle 77">
                    <a:extLst>
                      <a:ext uri="{FF2B5EF4-FFF2-40B4-BE49-F238E27FC236}">
                        <a16:creationId xmlns:a16="http://schemas.microsoft.com/office/drawing/2014/main" id="{6F780272-BA18-464E-B54D-1F143BE186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295" name="Group 78">
                  <a:extLst>
                    <a:ext uri="{FF2B5EF4-FFF2-40B4-BE49-F238E27FC236}">
                      <a16:creationId xmlns:a16="http://schemas.microsoft.com/office/drawing/2014/main" id="{70FF79C7-5FB1-40D9-A9B0-43CB90FF38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192"/>
                  <a:ext cx="288" cy="72"/>
                  <a:chOff x="8928" y="5976"/>
                  <a:chExt cx="288" cy="72"/>
                </a:xfrm>
              </p:grpSpPr>
              <p:sp>
                <p:nvSpPr>
                  <p:cNvPr id="43296" name="Rectangle 79">
                    <a:extLst>
                      <a:ext uri="{FF2B5EF4-FFF2-40B4-BE49-F238E27FC236}">
                        <a16:creationId xmlns:a16="http://schemas.microsoft.com/office/drawing/2014/main" id="{0755163D-AF0D-4E58-80F3-9E7E4F30E2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297" name="Rectangle 80">
                    <a:extLst>
                      <a:ext uri="{FF2B5EF4-FFF2-40B4-BE49-F238E27FC236}">
                        <a16:creationId xmlns:a16="http://schemas.microsoft.com/office/drawing/2014/main" id="{C479E89B-E979-4489-A2C4-72CB2805BA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298" name="Rectangle 81">
                    <a:extLst>
                      <a:ext uri="{FF2B5EF4-FFF2-40B4-BE49-F238E27FC236}">
                        <a16:creationId xmlns:a16="http://schemas.microsoft.com/office/drawing/2014/main" id="{BFA9298A-2EBE-4929-B23D-A8BFCE37B5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299" name="Rectangle 82">
                    <a:extLst>
                      <a:ext uri="{FF2B5EF4-FFF2-40B4-BE49-F238E27FC236}">
                        <a16:creationId xmlns:a16="http://schemas.microsoft.com/office/drawing/2014/main" id="{41161B06-E2B1-417E-9324-FAD8AC3C35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</p:grpSp>
          <p:grpSp>
            <p:nvGrpSpPr>
              <p:cNvPr id="43271" name="Group 83">
                <a:extLst>
                  <a:ext uri="{FF2B5EF4-FFF2-40B4-BE49-F238E27FC236}">
                    <a16:creationId xmlns:a16="http://schemas.microsoft.com/office/drawing/2014/main" id="{3128D1A8-F88A-4F6C-8A6D-B1DCE00B5E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16" y="6264"/>
                <a:ext cx="288" cy="288"/>
                <a:chOff x="8928" y="5976"/>
                <a:chExt cx="288" cy="288"/>
              </a:xfrm>
            </p:grpSpPr>
            <p:grpSp>
              <p:nvGrpSpPr>
                <p:cNvPr id="43272" name="Group 84">
                  <a:extLst>
                    <a:ext uri="{FF2B5EF4-FFF2-40B4-BE49-F238E27FC236}">
                      <a16:creationId xmlns:a16="http://schemas.microsoft.com/office/drawing/2014/main" id="{F26F505C-4E48-40C8-915D-ABBFF3249B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5976"/>
                  <a:ext cx="288" cy="72"/>
                  <a:chOff x="8928" y="5976"/>
                  <a:chExt cx="288" cy="72"/>
                </a:xfrm>
              </p:grpSpPr>
              <p:sp>
                <p:nvSpPr>
                  <p:cNvPr id="43288" name="Rectangle 85">
                    <a:extLst>
                      <a:ext uri="{FF2B5EF4-FFF2-40B4-BE49-F238E27FC236}">
                        <a16:creationId xmlns:a16="http://schemas.microsoft.com/office/drawing/2014/main" id="{8E17AAE4-E281-49B8-957C-9C0CC20062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289" name="Rectangle 86">
                    <a:extLst>
                      <a:ext uri="{FF2B5EF4-FFF2-40B4-BE49-F238E27FC236}">
                        <a16:creationId xmlns:a16="http://schemas.microsoft.com/office/drawing/2014/main" id="{BFEE30C5-8C14-4A13-9F96-C07F3980FD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290" name="Rectangle 87">
                    <a:extLst>
                      <a:ext uri="{FF2B5EF4-FFF2-40B4-BE49-F238E27FC236}">
                        <a16:creationId xmlns:a16="http://schemas.microsoft.com/office/drawing/2014/main" id="{BE90FF6C-86EA-445F-8DEA-1E6AD2D5E9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291" name="Rectangle 88">
                    <a:extLst>
                      <a:ext uri="{FF2B5EF4-FFF2-40B4-BE49-F238E27FC236}">
                        <a16:creationId xmlns:a16="http://schemas.microsoft.com/office/drawing/2014/main" id="{0CB7238F-413D-4D81-9A16-F05325C956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273" name="Group 89">
                  <a:extLst>
                    <a:ext uri="{FF2B5EF4-FFF2-40B4-BE49-F238E27FC236}">
                      <a16:creationId xmlns:a16="http://schemas.microsoft.com/office/drawing/2014/main" id="{A4E34E86-E75A-4D9D-9D66-4500CA48937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048"/>
                  <a:ext cx="288" cy="72"/>
                  <a:chOff x="8928" y="5976"/>
                  <a:chExt cx="288" cy="72"/>
                </a:xfrm>
              </p:grpSpPr>
              <p:sp>
                <p:nvSpPr>
                  <p:cNvPr id="43284" name="Rectangle 90">
                    <a:extLst>
                      <a:ext uri="{FF2B5EF4-FFF2-40B4-BE49-F238E27FC236}">
                        <a16:creationId xmlns:a16="http://schemas.microsoft.com/office/drawing/2014/main" id="{E777D7E3-13C3-4E29-9AE0-B06F79D4CE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285" name="Rectangle 91">
                    <a:extLst>
                      <a:ext uri="{FF2B5EF4-FFF2-40B4-BE49-F238E27FC236}">
                        <a16:creationId xmlns:a16="http://schemas.microsoft.com/office/drawing/2014/main" id="{B4534326-FC27-45F5-9161-8BFB38D041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286" name="Rectangle 92">
                    <a:extLst>
                      <a:ext uri="{FF2B5EF4-FFF2-40B4-BE49-F238E27FC236}">
                        <a16:creationId xmlns:a16="http://schemas.microsoft.com/office/drawing/2014/main" id="{C5FEEFDC-D989-43BB-AB55-D1CAA945E4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287" name="Rectangle 93">
                    <a:extLst>
                      <a:ext uri="{FF2B5EF4-FFF2-40B4-BE49-F238E27FC236}">
                        <a16:creationId xmlns:a16="http://schemas.microsoft.com/office/drawing/2014/main" id="{B53F08DC-F2B5-4632-90B8-D7C6E98FD6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274" name="Group 94">
                  <a:extLst>
                    <a:ext uri="{FF2B5EF4-FFF2-40B4-BE49-F238E27FC236}">
                      <a16:creationId xmlns:a16="http://schemas.microsoft.com/office/drawing/2014/main" id="{F826E127-6F87-43F9-BBC7-0523751632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120"/>
                  <a:ext cx="288" cy="72"/>
                  <a:chOff x="8928" y="5976"/>
                  <a:chExt cx="288" cy="72"/>
                </a:xfrm>
              </p:grpSpPr>
              <p:sp>
                <p:nvSpPr>
                  <p:cNvPr id="43280" name="Rectangle 95">
                    <a:extLst>
                      <a:ext uri="{FF2B5EF4-FFF2-40B4-BE49-F238E27FC236}">
                        <a16:creationId xmlns:a16="http://schemas.microsoft.com/office/drawing/2014/main" id="{CEEC1985-A73F-48B6-9B4F-2F2C038714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281" name="Rectangle 96">
                    <a:extLst>
                      <a:ext uri="{FF2B5EF4-FFF2-40B4-BE49-F238E27FC236}">
                        <a16:creationId xmlns:a16="http://schemas.microsoft.com/office/drawing/2014/main" id="{E881153B-9359-4962-9BA3-7C3ECE5925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282" name="Rectangle 97">
                    <a:extLst>
                      <a:ext uri="{FF2B5EF4-FFF2-40B4-BE49-F238E27FC236}">
                        <a16:creationId xmlns:a16="http://schemas.microsoft.com/office/drawing/2014/main" id="{80397ABD-FCC2-425E-8CF8-7E93294190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283" name="Rectangle 98">
                    <a:extLst>
                      <a:ext uri="{FF2B5EF4-FFF2-40B4-BE49-F238E27FC236}">
                        <a16:creationId xmlns:a16="http://schemas.microsoft.com/office/drawing/2014/main" id="{EAD4162D-E81F-4700-A5DA-3FE9BA01CC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275" name="Group 99">
                  <a:extLst>
                    <a:ext uri="{FF2B5EF4-FFF2-40B4-BE49-F238E27FC236}">
                      <a16:creationId xmlns:a16="http://schemas.microsoft.com/office/drawing/2014/main" id="{5047E5BB-AFCF-4199-9932-726AF43A75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192"/>
                  <a:ext cx="288" cy="72"/>
                  <a:chOff x="8928" y="5976"/>
                  <a:chExt cx="288" cy="72"/>
                </a:xfrm>
              </p:grpSpPr>
              <p:sp>
                <p:nvSpPr>
                  <p:cNvPr id="43276" name="Rectangle 100">
                    <a:extLst>
                      <a:ext uri="{FF2B5EF4-FFF2-40B4-BE49-F238E27FC236}">
                        <a16:creationId xmlns:a16="http://schemas.microsoft.com/office/drawing/2014/main" id="{DCEFD6C8-7B23-4698-BB06-A733D679FE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277" name="Rectangle 101">
                    <a:extLst>
                      <a:ext uri="{FF2B5EF4-FFF2-40B4-BE49-F238E27FC236}">
                        <a16:creationId xmlns:a16="http://schemas.microsoft.com/office/drawing/2014/main" id="{191C72C7-187F-425A-A67F-3E0954AEFE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278" name="Rectangle 102">
                    <a:extLst>
                      <a:ext uri="{FF2B5EF4-FFF2-40B4-BE49-F238E27FC236}">
                        <a16:creationId xmlns:a16="http://schemas.microsoft.com/office/drawing/2014/main" id="{94DD08D6-6053-4E6A-A6A9-C1C0DC598A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279" name="Rectangle 103">
                    <a:extLst>
                      <a:ext uri="{FF2B5EF4-FFF2-40B4-BE49-F238E27FC236}">
                        <a16:creationId xmlns:a16="http://schemas.microsoft.com/office/drawing/2014/main" id="{6DCF2EE7-F63C-4601-96D4-111B958161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</p:grpSp>
        </p:grpSp>
        <p:grpSp>
          <p:nvGrpSpPr>
            <p:cNvPr id="43028" name="Group 104">
              <a:extLst>
                <a:ext uri="{FF2B5EF4-FFF2-40B4-BE49-F238E27FC236}">
                  <a16:creationId xmlns:a16="http://schemas.microsoft.com/office/drawing/2014/main" id="{5EBF6B85-780D-4C80-8B57-AB0BB24EB7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6192"/>
              <a:ext cx="288" cy="288"/>
              <a:chOff x="8928" y="5976"/>
              <a:chExt cx="288" cy="288"/>
            </a:xfrm>
          </p:grpSpPr>
          <p:grpSp>
            <p:nvGrpSpPr>
              <p:cNvPr id="43248" name="Group 105">
                <a:extLst>
                  <a:ext uri="{FF2B5EF4-FFF2-40B4-BE49-F238E27FC236}">
                    <a16:creationId xmlns:a16="http://schemas.microsoft.com/office/drawing/2014/main" id="{AE116308-D8FA-4321-BB18-F7654E88A8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28" y="5976"/>
                <a:ext cx="288" cy="72"/>
                <a:chOff x="8928" y="5976"/>
                <a:chExt cx="288" cy="72"/>
              </a:xfrm>
            </p:grpSpPr>
            <p:sp>
              <p:nvSpPr>
                <p:cNvPr id="43264" name="Rectangle 106">
                  <a:extLst>
                    <a:ext uri="{FF2B5EF4-FFF2-40B4-BE49-F238E27FC236}">
                      <a16:creationId xmlns:a16="http://schemas.microsoft.com/office/drawing/2014/main" id="{86B1E313-BBA0-4735-B55A-2FB387CE18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28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65" name="Rectangle 107">
                  <a:extLst>
                    <a:ext uri="{FF2B5EF4-FFF2-40B4-BE49-F238E27FC236}">
                      <a16:creationId xmlns:a16="http://schemas.microsoft.com/office/drawing/2014/main" id="{115E1E9C-5948-4FC7-91CE-05F6943DD2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00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66" name="Rectangle 108">
                  <a:extLst>
                    <a:ext uri="{FF2B5EF4-FFF2-40B4-BE49-F238E27FC236}">
                      <a16:creationId xmlns:a16="http://schemas.microsoft.com/office/drawing/2014/main" id="{218ED215-19BF-426A-8B4E-FC257DDBBC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72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67" name="Rectangle 109">
                  <a:extLst>
                    <a:ext uri="{FF2B5EF4-FFF2-40B4-BE49-F238E27FC236}">
                      <a16:creationId xmlns:a16="http://schemas.microsoft.com/office/drawing/2014/main" id="{A653B248-4D87-4332-90E8-6A9FAC3CCC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44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43249" name="Group 110">
                <a:extLst>
                  <a:ext uri="{FF2B5EF4-FFF2-40B4-BE49-F238E27FC236}">
                    <a16:creationId xmlns:a16="http://schemas.microsoft.com/office/drawing/2014/main" id="{A45F16D1-AABE-425A-B043-40953A5696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28" y="6048"/>
                <a:ext cx="288" cy="72"/>
                <a:chOff x="8928" y="5976"/>
                <a:chExt cx="288" cy="72"/>
              </a:xfrm>
            </p:grpSpPr>
            <p:sp>
              <p:nvSpPr>
                <p:cNvPr id="43260" name="Rectangle 111">
                  <a:extLst>
                    <a:ext uri="{FF2B5EF4-FFF2-40B4-BE49-F238E27FC236}">
                      <a16:creationId xmlns:a16="http://schemas.microsoft.com/office/drawing/2014/main" id="{C2FF6838-E9AD-4EA4-8DAB-58E16B0A34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28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61" name="Rectangle 112">
                  <a:extLst>
                    <a:ext uri="{FF2B5EF4-FFF2-40B4-BE49-F238E27FC236}">
                      <a16:creationId xmlns:a16="http://schemas.microsoft.com/office/drawing/2014/main" id="{BFA42042-7DF7-4553-BA72-26261FE1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00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62" name="Rectangle 113">
                  <a:extLst>
                    <a:ext uri="{FF2B5EF4-FFF2-40B4-BE49-F238E27FC236}">
                      <a16:creationId xmlns:a16="http://schemas.microsoft.com/office/drawing/2014/main" id="{66B732BB-BBE6-4A5B-B3CC-2EB5B84FA6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72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63" name="Rectangle 114">
                  <a:extLst>
                    <a:ext uri="{FF2B5EF4-FFF2-40B4-BE49-F238E27FC236}">
                      <a16:creationId xmlns:a16="http://schemas.microsoft.com/office/drawing/2014/main" id="{08FA3A41-2C70-4992-AB47-7BDF49167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44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43250" name="Group 115">
                <a:extLst>
                  <a:ext uri="{FF2B5EF4-FFF2-40B4-BE49-F238E27FC236}">
                    <a16:creationId xmlns:a16="http://schemas.microsoft.com/office/drawing/2014/main" id="{B2C7B50F-8DA8-43B8-AE12-695E2FDF05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28" y="6120"/>
                <a:ext cx="288" cy="72"/>
                <a:chOff x="8928" y="5976"/>
                <a:chExt cx="288" cy="72"/>
              </a:xfrm>
            </p:grpSpPr>
            <p:sp>
              <p:nvSpPr>
                <p:cNvPr id="43256" name="Rectangle 116">
                  <a:extLst>
                    <a:ext uri="{FF2B5EF4-FFF2-40B4-BE49-F238E27FC236}">
                      <a16:creationId xmlns:a16="http://schemas.microsoft.com/office/drawing/2014/main" id="{DBB4339F-CD38-4A48-B690-F521FEC268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28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57" name="Rectangle 117">
                  <a:extLst>
                    <a:ext uri="{FF2B5EF4-FFF2-40B4-BE49-F238E27FC236}">
                      <a16:creationId xmlns:a16="http://schemas.microsoft.com/office/drawing/2014/main" id="{587E0041-0302-4006-B995-378F1684CC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00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58" name="Rectangle 118">
                  <a:extLst>
                    <a:ext uri="{FF2B5EF4-FFF2-40B4-BE49-F238E27FC236}">
                      <a16:creationId xmlns:a16="http://schemas.microsoft.com/office/drawing/2014/main" id="{B45848CB-9847-49B9-B38F-6755E07EEC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72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59" name="Rectangle 119">
                  <a:extLst>
                    <a:ext uri="{FF2B5EF4-FFF2-40B4-BE49-F238E27FC236}">
                      <a16:creationId xmlns:a16="http://schemas.microsoft.com/office/drawing/2014/main" id="{6234AE4F-6233-45C6-B0A4-702BB323B5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44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43251" name="Group 120">
                <a:extLst>
                  <a:ext uri="{FF2B5EF4-FFF2-40B4-BE49-F238E27FC236}">
                    <a16:creationId xmlns:a16="http://schemas.microsoft.com/office/drawing/2014/main" id="{25400733-1A3F-4C3C-843A-43411C10B9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28" y="6192"/>
                <a:ext cx="288" cy="72"/>
                <a:chOff x="8928" y="5976"/>
                <a:chExt cx="288" cy="72"/>
              </a:xfrm>
            </p:grpSpPr>
            <p:sp>
              <p:nvSpPr>
                <p:cNvPr id="43252" name="Rectangle 121">
                  <a:extLst>
                    <a:ext uri="{FF2B5EF4-FFF2-40B4-BE49-F238E27FC236}">
                      <a16:creationId xmlns:a16="http://schemas.microsoft.com/office/drawing/2014/main" id="{2B4616E6-C068-4008-9D90-05E22176CF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28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53" name="Rectangle 122">
                  <a:extLst>
                    <a:ext uri="{FF2B5EF4-FFF2-40B4-BE49-F238E27FC236}">
                      <a16:creationId xmlns:a16="http://schemas.microsoft.com/office/drawing/2014/main" id="{8C7037EF-274A-430E-83FA-E3647E1931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00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54" name="Rectangle 123">
                  <a:extLst>
                    <a:ext uri="{FF2B5EF4-FFF2-40B4-BE49-F238E27FC236}">
                      <a16:creationId xmlns:a16="http://schemas.microsoft.com/office/drawing/2014/main" id="{13C443BA-363C-4237-91DE-5CDAF6BB62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72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55" name="Rectangle 124">
                  <a:extLst>
                    <a:ext uri="{FF2B5EF4-FFF2-40B4-BE49-F238E27FC236}">
                      <a16:creationId xmlns:a16="http://schemas.microsoft.com/office/drawing/2014/main" id="{195AD530-CC27-4532-BBE5-FB97458811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44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</p:grpSp>
        </p:grpSp>
        <p:sp>
          <p:nvSpPr>
            <p:cNvPr id="43029" name="Line 125">
              <a:extLst>
                <a:ext uri="{FF2B5EF4-FFF2-40B4-BE49-F238E27FC236}">
                  <a16:creationId xmlns:a16="http://schemas.microsoft.com/office/drawing/2014/main" id="{E836F490-87EE-4D35-BD27-7DD03754D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6120"/>
              <a:ext cx="201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30" name="Line 126">
              <a:extLst>
                <a:ext uri="{FF2B5EF4-FFF2-40B4-BE49-F238E27FC236}">
                  <a16:creationId xmlns:a16="http://schemas.microsoft.com/office/drawing/2014/main" id="{8C045096-F29B-4995-A1CF-BA8B49672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6192"/>
              <a:ext cx="2016" cy="6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31" name="Rectangle 127">
              <a:extLst>
                <a:ext uri="{FF2B5EF4-FFF2-40B4-BE49-F238E27FC236}">
                  <a16:creationId xmlns:a16="http://schemas.microsoft.com/office/drawing/2014/main" id="{5558F249-DBFB-476A-893B-E127A0344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6480"/>
              <a:ext cx="72" cy="72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>
                <a:solidFill>
                  <a:srgbClr val="FFFFFF"/>
                </a:solidFill>
                <a:ea typeface="新細明體" panose="02020500000000000000" pitchFamily="18" charset="-120"/>
              </a:endParaRPr>
            </a:p>
          </p:txBody>
        </p:sp>
        <p:grpSp>
          <p:nvGrpSpPr>
            <p:cNvPr id="43032" name="Group 128">
              <a:extLst>
                <a:ext uri="{FF2B5EF4-FFF2-40B4-BE49-F238E27FC236}">
                  <a16:creationId xmlns:a16="http://schemas.microsoft.com/office/drawing/2014/main" id="{4FBF92A9-3C66-4172-A32B-B05E92B2CF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8" y="6930"/>
              <a:ext cx="288" cy="288"/>
              <a:chOff x="8928" y="5976"/>
              <a:chExt cx="288" cy="288"/>
            </a:xfrm>
          </p:grpSpPr>
          <p:grpSp>
            <p:nvGrpSpPr>
              <p:cNvPr id="43228" name="Group 129">
                <a:extLst>
                  <a:ext uri="{FF2B5EF4-FFF2-40B4-BE49-F238E27FC236}">
                    <a16:creationId xmlns:a16="http://schemas.microsoft.com/office/drawing/2014/main" id="{065C4DB9-A90A-4F0F-8570-01C0BAAD05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28" y="5976"/>
                <a:ext cx="288" cy="72"/>
                <a:chOff x="8928" y="5976"/>
                <a:chExt cx="288" cy="72"/>
              </a:xfrm>
            </p:grpSpPr>
            <p:sp>
              <p:nvSpPr>
                <p:cNvPr id="43244" name="Rectangle 130">
                  <a:extLst>
                    <a:ext uri="{FF2B5EF4-FFF2-40B4-BE49-F238E27FC236}">
                      <a16:creationId xmlns:a16="http://schemas.microsoft.com/office/drawing/2014/main" id="{00FB2F7F-9A18-46E4-AB02-7CCEA033EB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28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45" name="Rectangle 131">
                  <a:extLst>
                    <a:ext uri="{FF2B5EF4-FFF2-40B4-BE49-F238E27FC236}">
                      <a16:creationId xmlns:a16="http://schemas.microsoft.com/office/drawing/2014/main" id="{B347E0BF-C767-4669-9C31-A5338D70D0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00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46" name="Rectangle 132">
                  <a:extLst>
                    <a:ext uri="{FF2B5EF4-FFF2-40B4-BE49-F238E27FC236}">
                      <a16:creationId xmlns:a16="http://schemas.microsoft.com/office/drawing/2014/main" id="{8E1CCF39-3DB9-4F2C-916F-2EAE88E64D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72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47" name="Rectangle 133">
                  <a:extLst>
                    <a:ext uri="{FF2B5EF4-FFF2-40B4-BE49-F238E27FC236}">
                      <a16:creationId xmlns:a16="http://schemas.microsoft.com/office/drawing/2014/main" id="{93BFD5A7-B420-41A5-B407-351C9CDF43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44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43229" name="Group 134">
                <a:extLst>
                  <a:ext uri="{FF2B5EF4-FFF2-40B4-BE49-F238E27FC236}">
                    <a16:creationId xmlns:a16="http://schemas.microsoft.com/office/drawing/2014/main" id="{C3CCABC5-F1B3-4C4F-BA92-C171A7180B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28" y="6048"/>
                <a:ext cx="288" cy="72"/>
                <a:chOff x="8928" y="5976"/>
                <a:chExt cx="288" cy="72"/>
              </a:xfrm>
            </p:grpSpPr>
            <p:sp>
              <p:nvSpPr>
                <p:cNvPr id="43240" name="Rectangle 135">
                  <a:extLst>
                    <a:ext uri="{FF2B5EF4-FFF2-40B4-BE49-F238E27FC236}">
                      <a16:creationId xmlns:a16="http://schemas.microsoft.com/office/drawing/2014/main" id="{1622AE5B-CE50-4189-B33B-FFAC48A649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28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41" name="Rectangle 136">
                  <a:extLst>
                    <a:ext uri="{FF2B5EF4-FFF2-40B4-BE49-F238E27FC236}">
                      <a16:creationId xmlns:a16="http://schemas.microsoft.com/office/drawing/2014/main" id="{96DF0A17-D653-4BD8-8040-814B9BB6B3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00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42" name="Rectangle 137">
                  <a:extLst>
                    <a:ext uri="{FF2B5EF4-FFF2-40B4-BE49-F238E27FC236}">
                      <a16:creationId xmlns:a16="http://schemas.microsoft.com/office/drawing/2014/main" id="{6303C5A6-F5B8-4B8A-A7E0-D23876B85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72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43" name="Rectangle 138">
                  <a:extLst>
                    <a:ext uri="{FF2B5EF4-FFF2-40B4-BE49-F238E27FC236}">
                      <a16:creationId xmlns:a16="http://schemas.microsoft.com/office/drawing/2014/main" id="{9AEA0E14-CB2F-4071-828B-07FA8EFFD1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44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43230" name="Group 139">
                <a:extLst>
                  <a:ext uri="{FF2B5EF4-FFF2-40B4-BE49-F238E27FC236}">
                    <a16:creationId xmlns:a16="http://schemas.microsoft.com/office/drawing/2014/main" id="{FCDBEF52-0563-4E41-9857-8E56FEB771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28" y="6120"/>
                <a:ext cx="288" cy="72"/>
                <a:chOff x="8928" y="5976"/>
                <a:chExt cx="288" cy="72"/>
              </a:xfrm>
            </p:grpSpPr>
            <p:sp>
              <p:nvSpPr>
                <p:cNvPr id="43236" name="Rectangle 140">
                  <a:extLst>
                    <a:ext uri="{FF2B5EF4-FFF2-40B4-BE49-F238E27FC236}">
                      <a16:creationId xmlns:a16="http://schemas.microsoft.com/office/drawing/2014/main" id="{A939F804-B8BB-40C8-953D-2E29765DD6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28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37" name="Rectangle 141">
                  <a:extLst>
                    <a:ext uri="{FF2B5EF4-FFF2-40B4-BE49-F238E27FC236}">
                      <a16:creationId xmlns:a16="http://schemas.microsoft.com/office/drawing/2014/main" id="{0D3F3698-A97F-4EF3-BFDC-277A098A8B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00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38" name="Rectangle 142">
                  <a:extLst>
                    <a:ext uri="{FF2B5EF4-FFF2-40B4-BE49-F238E27FC236}">
                      <a16:creationId xmlns:a16="http://schemas.microsoft.com/office/drawing/2014/main" id="{DE5913F5-ECCC-49A6-9263-123C4CD8CC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72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39" name="Rectangle 143">
                  <a:extLst>
                    <a:ext uri="{FF2B5EF4-FFF2-40B4-BE49-F238E27FC236}">
                      <a16:creationId xmlns:a16="http://schemas.microsoft.com/office/drawing/2014/main" id="{1BD48E23-A1BE-4E83-A487-2F07F641D5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44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43231" name="Group 144">
                <a:extLst>
                  <a:ext uri="{FF2B5EF4-FFF2-40B4-BE49-F238E27FC236}">
                    <a16:creationId xmlns:a16="http://schemas.microsoft.com/office/drawing/2014/main" id="{68818B92-F1B0-4B08-B203-6A086C6190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28" y="6192"/>
                <a:ext cx="288" cy="72"/>
                <a:chOff x="8928" y="5976"/>
                <a:chExt cx="288" cy="72"/>
              </a:xfrm>
            </p:grpSpPr>
            <p:sp>
              <p:nvSpPr>
                <p:cNvPr id="43232" name="Rectangle 145">
                  <a:extLst>
                    <a:ext uri="{FF2B5EF4-FFF2-40B4-BE49-F238E27FC236}">
                      <a16:creationId xmlns:a16="http://schemas.microsoft.com/office/drawing/2014/main" id="{4D172C54-69C3-444B-9A8B-B447D9D1B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28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33" name="Rectangle 146">
                  <a:extLst>
                    <a:ext uri="{FF2B5EF4-FFF2-40B4-BE49-F238E27FC236}">
                      <a16:creationId xmlns:a16="http://schemas.microsoft.com/office/drawing/2014/main" id="{FE495C38-3E88-4EE7-A8AE-F5D59B7B6E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00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34" name="Rectangle 147">
                  <a:extLst>
                    <a:ext uri="{FF2B5EF4-FFF2-40B4-BE49-F238E27FC236}">
                      <a16:creationId xmlns:a16="http://schemas.microsoft.com/office/drawing/2014/main" id="{39B0EE2E-2D56-4EA6-BEF4-54BDBD9228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72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35" name="Rectangle 148">
                  <a:extLst>
                    <a:ext uri="{FF2B5EF4-FFF2-40B4-BE49-F238E27FC236}">
                      <a16:creationId xmlns:a16="http://schemas.microsoft.com/office/drawing/2014/main" id="{09E63BE7-32B3-4632-949C-164EC551D9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44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</p:grpSp>
        </p:grpSp>
        <p:grpSp>
          <p:nvGrpSpPr>
            <p:cNvPr id="43033" name="Group 149">
              <a:extLst>
                <a:ext uri="{FF2B5EF4-FFF2-40B4-BE49-F238E27FC236}">
                  <a16:creationId xmlns:a16="http://schemas.microsoft.com/office/drawing/2014/main" id="{D77EACA2-50E6-4526-8637-88B62E5990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4" y="6930"/>
              <a:ext cx="288" cy="288"/>
              <a:chOff x="8928" y="5976"/>
              <a:chExt cx="288" cy="288"/>
            </a:xfrm>
          </p:grpSpPr>
          <p:grpSp>
            <p:nvGrpSpPr>
              <p:cNvPr id="43208" name="Group 150">
                <a:extLst>
                  <a:ext uri="{FF2B5EF4-FFF2-40B4-BE49-F238E27FC236}">
                    <a16:creationId xmlns:a16="http://schemas.microsoft.com/office/drawing/2014/main" id="{0A903123-9BD3-47BC-9362-8B19B9ADAC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28" y="5976"/>
                <a:ext cx="288" cy="72"/>
                <a:chOff x="8928" y="5976"/>
                <a:chExt cx="288" cy="72"/>
              </a:xfrm>
            </p:grpSpPr>
            <p:sp>
              <p:nvSpPr>
                <p:cNvPr id="43224" name="Rectangle 151">
                  <a:extLst>
                    <a:ext uri="{FF2B5EF4-FFF2-40B4-BE49-F238E27FC236}">
                      <a16:creationId xmlns:a16="http://schemas.microsoft.com/office/drawing/2014/main" id="{843BE482-BFDC-4F4B-9BF0-27A4315E32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28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25" name="Rectangle 152">
                  <a:extLst>
                    <a:ext uri="{FF2B5EF4-FFF2-40B4-BE49-F238E27FC236}">
                      <a16:creationId xmlns:a16="http://schemas.microsoft.com/office/drawing/2014/main" id="{586FBEC2-A59A-4CC4-854D-F88EF62C29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00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26" name="Rectangle 153">
                  <a:extLst>
                    <a:ext uri="{FF2B5EF4-FFF2-40B4-BE49-F238E27FC236}">
                      <a16:creationId xmlns:a16="http://schemas.microsoft.com/office/drawing/2014/main" id="{7BF6D12D-676D-4211-9F97-51021906FD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72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27" name="Rectangle 154">
                  <a:extLst>
                    <a:ext uri="{FF2B5EF4-FFF2-40B4-BE49-F238E27FC236}">
                      <a16:creationId xmlns:a16="http://schemas.microsoft.com/office/drawing/2014/main" id="{403AC613-EAE0-4241-8367-DB2807DDAD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44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43209" name="Group 155">
                <a:extLst>
                  <a:ext uri="{FF2B5EF4-FFF2-40B4-BE49-F238E27FC236}">
                    <a16:creationId xmlns:a16="http://schemas.microsoft.com/office/drawing/2014/main" id="{380929EE-1877-473C-B399-5D43BD98EA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28" y="6048"/>
                <a:ext cx="288" cy="72"/>
                <a:chOff x="8928" y="5976"/>
                <a:chExt cx="288" cy="72"/>
              </a:xfrm>
            </p:grpSpPr>
            <p:sp>
              <p:nvSpPr>
                <p:cNvPr id="43220" name="Rectangle 156">
                  <a:extLst>
                    <a:ext uri="{FF2B5EF4-FFF2-40B4-BE49-F238E27FC236}">
                      <a16:creationId xmlns:a16="http://schemas.microsoft.com/office/drawing/2014/main" id="{F2165B10-2028-41A5-A102-6B2DC26165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28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21" name="Rectangle 157">
                  <a:extLst>
                    <a:ext uri="{FF2B5EF4-FFF2-40B4-BE49-F238E27FC236}">
                      <a16:creationId xmlns:a16="http://schemas.microsoft.com/office/drawing/2014/main" id="{6033D4E9-7104-4F2E-8B9D-526915F5E5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00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22" name="Rectangle 158">
                  <a:extLst>
                    <a:ext uri="{FF2B5EF4-FFF2-40B4-BE49-F238E27FC236}">
                      <a16:creationId xmlns:a16="http://schemas.microsoft.com/office/drawing/2014/main" id="{9D9548D5-8FFF-4BB1-9E7A-5AC683A3B7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72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23" name="Rectangle 159">
                  <a:extLst>
                    <a:ext uri="{FF2B5EF4-FFF2-40B4-BE49-F238E27FC236}">
                      <a16:creationId xmlns:a16="http://schemas.microsoft.com/office/drawing/2014/main" id="{2296461C-A5F6-45C2-9B2E-CB9E1FBD2F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44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43210" name="Group 160">
                <a:extLst>
                  <a:ext uri="{FF2B5EF4-FFF2-40B4-BE49-F238E27FC236}">
                    <a16:creationId xmlns:a16="http://schemas.microsoft.com/office/drawing/2014/main" id="{5E77EBD8-EC0A-46E5-A819-B0617ADF88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28" y="6120"/>
                <a:ext cx="288" cy="72"/>
                <a:chOff x="8928" y="5976"/>
                <a:chExt cx="288" cy="72"/>
              </a:xfrm>
            </p:grpSpPr>
            <p:sp>
              <p:nvSpPr>
                <p:cNvPr id="43216" name="Rectangle 161">
                  <a:extLst>
                    <a:ext uri="{FF2B5EF4-FFF2-40B4-BE49-F238E27FC236}">
                      <a16:creationId xmlns:a16="http://schemas.microsoft.com/office/drawing/2014/main" id="{DA484821-867E-4CEA-A8BB-8F41407866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28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17" name="Rectangle 162">
                  <a:extLst>
                    <a:ext uri="{FF2B5EF4-FFF2-40B4-BE49-F238E27FC236}">
                      <a16:creationId xmlns:a16="http://schemas.microsoft.com/office/drawing/2014/main" id="{EE38CB9D-DD55-4B5F-8908-5F247CE6B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00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18" name="Rectangle 163">
                  <a:extLst>
                    <a:ext uri="{FF2B5EF4-FFF2-40B4-BE49-F238E27FC236}">
                      <a16:creationId xmlns:a16="http://schemas.microsoft.com/office/drawing/2014/main" id="{1810A0F8-6236-4A82-B520-2D36B3C158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72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19" name="Rectangle 164">
                  <a:extLst>
                    <a:ext uri="{FF2B5EF4-FFF2-40B4-BE49-F238E27FC236}">
                      <a16:creationId xmlns:a16="http://schemas.microsoft.com/office/drawing/2014/main" id="{803049B7-0361-4ABD-9F78-58EC2CBB3D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44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43211" name="Group 165">
                <a:extLst>
                  <a:ext uri="{FF2B5EF4-FFF2-40B4-BE49-F238E27FC236}">
                    <a16:creationId xmlns:a16="http://schemas.microsoft.com/office/drawing/2014/main" id="{B1214E9E-0D57-4191-BB57-688D3B642A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28" y="6192"/>
                <a:ext cx="288" cy="72"/>
                <a:chOff x="8928" y="5976"/>
                <a:chExt cx="288" cy="72"/>
              </a:xfrm>
            </p:grpSpPr>
            <p:sp>
              <p:nvSpPr>
                <p:cNvPr id="43212" name="Rectangle 166">
                  <a:extLst>
                    <a:ext uri="{FF2B5EF4-FFF2-40B4-BE49-F238E27FC236}">
                      <a16:creationId xmlns:a16="http://schemas.microsoft.com/office/drawing/2014/main" id="{7283271D-14B1-40DE-B9B2-8FCCE98E3B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928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13" name="Rectangle 167">
                  <a:extLst>
                    <a:ext uri="{FF2B5EF4-FFF2-40B4-BE49-F238E27FC236}">
                      <a16:creationId xmlns:a16="http://schemas.microsoft.com/office/drawing/2014/main" id="{005202AB-3996-4D54-9656-CEE8A08FCA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00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14" name="Rectangle 168">
                  <a:extLst>
                    <a:ext uri="{FF2B5EF4-FFF2-40B4-BE49-F238E27FC236}">
                      <a16:creationId xmlns:a16="http://schemas.microsoft.com/office/drawing/2014/main" id="{D112E1D2-AF7C-488C-B44E-C713DD9A04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072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43215" name="Rectangle 169">
                  <a:extLst>
                    <a:ext uri="{FF2B5EF4-FFF2-40B4-BE49-F238E27FC236}">
                      <a16:creationId xmlns:a16="http://schemas.microsoft.com/office/drawing/2014/main" id="{7B84CB13-17A2-4C1E-93DB-3744D2D3DF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144" y="5976"/>
                  <a:ext cx="72" cy="72"/>
                </a:xfrm>
                <a:prstGeom prst="rect">
                  <a:avLst/>
                </a:prstGeom>
                <a:solidFill>
                  <a:srgbClr val="CC99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TW" altLang="en-US">
                    <a:solidFill>
                      <a:srgbClr val="FFFFFF"/>
                    </a:solidFill>
                    <a:ea typeface="新細明體" panose="02020500000000000000" pitchFamily="18" charset="-120"/>
                  </a:endParaRPr>
                </a:p>
              </p:txBody>
            </p:sp>
          </p:grpSp>
        </p:grpSp>
        <p:grpSp>
          <p:nvGrpSpPr>
            <p:cNvPr id="43034" name="Group 170">
              <a:extLst>
                <a:ext uri="{FF2B5EF4-FFF2-40B4-BE49-F238E27FC236}">
                  <a16:creationId xmlns:a16="http://schemas.microsoft.com/office/drawing/2014/main" id="{84590DDA-23B7-4D4D-80E9-E6E0AA39AA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76" y="7848"/>
              <a:ext cx="576" cy="576"/>
              <a:chOff x="8928" y="5976"/>
              <a:chExt cx="576" cy="576"/>
            </a:xfrm>
          </p:grpSpPr>
          <p:grpSp>
            <p:nvGrpSpPr>
              <p:cNvPr id="43124" name="Group 171">
                <a:extLst>
                  <a:ext uri="{FF2B5EF4-FFF2-40B4-BE49-F238E27FC236}">
                    <a16:creationId xmlns:a16="http://schemas.microsoft.com/office/drawing/2014/main" id="{CEECE159-A835-4043-92D8-54BB9504C9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28" y="5976"/>
                <a:ext cx="288" cy="288"/>
                <a:chOff x="8928" y="5976"/>
                <a:chExt cx="288" cy="288"/>
              </a:xfrm>
            </p:grpSpPr>
            <p:grpSp>
              <p:nvGrpSpPr>
                <p:cNvPr id="43188" name="Group 172">
                  <a:extLst>
                    <a:ext uri="{FF2B5EF4-FFF2-40B4-BE49-F238E27FC236}">
                      <a16:creationId xmlns:a16="http://schemas.microsoft.com/office/drawing/2014/main" id="{2B896D06-42E7-4F30-9439-2FAADCECFEE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5976"/>
                  <a:ext cx="288" cy="72"/>
                  <a:chOff x="8928" y="5976"/>
                  <a:chExt cx="288" cy="72"/>
                </a:xfrm>
              </p:grpSpPr>
              <p:sp>
                <p:nvSpPr>
                  <p:cNvPr id="43204" name="Rectangle 173">
                    <a:extLst>
                      <a:ext uri="{FF2B5EF4-FFF2-40B4-BE49-F238E27FC236}">
                        <a16:creationId xmlns:a16="http://schemas.microsoft.com/office/drawing/2014/main" id="{170FDD86-3219-4589-AB16-129A83B208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205" name="Rectangle 174">
                    <a:extLst>
                      <a:ext uri="{FF2B5EF4-FFF2-40B4-BE49-F238E27FC236}">
                        <a16:creationId xmlns:a16="http://schemas.microsoft.com/office/drawing/2014/main" id="{D38EAC83-B92E-406A-BADC-4BFB3E19A6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206" name="Rectangle 175">
                    <a:extLst>
                      <a:ext uri="{FF2B5EF4-FFF2-40B4-BE49-F238E27FC236}">
                        <a16:creationId xmlns:a16="http://schemas.microsoft.com/office/drawing/2014/main" id="{1D604D80-2CC2-4C97-B0C7-B85B165F92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207" name="Rectangle 176">
                    <a:extLst>
                      <a:ext uri="{FF2B5EF4-FFF2-40B4-BE49-F238E27FC236}">
                        <a16:creationId xmlns:a16="http://schemas.microsoft.com/office/drawing/2014/main" id="{A5AF75E0-55FE-43FD-BCF2-C6C1474276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189" name="Group 177">
                  <a:extLst>
                    <a:ext uri="{FF2B5EF4-FFF2-40B4-BE49-F238E27FC236}">
                      <a16:creationId xmlns:a16="http://schemas.microsoft.com/office/drawing/2014/main" id="{5032D4B9-52B6-4260-B9D0-DDD57F4DBB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048"/>
                  <a:ext cx="288" cy="72"/>
                  <a:chOff x="8928" y="5976"/>
                  <a:chExt cx="288" cy="72"/>
                </a:xfrm>
              </p:grpSpPr>
              <p:sp>
                <p:nvSpPr>
                  <p:cNvPr id="43200" name="Rectangle 178">
                    <a:extLst>
                      <a:ext uri="{FF2B5EF4-FFF2-40B4-BE49-F238E27FC236}">
                        <a16:creationId xmlns:a16="http://schemas.microsoft.com/office/drawing/2014/main" id="{01C6F16D-B581-4907-8B03-4EDF19FF48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201" name="Rectangle 179">
                    <a:extLst>
                      <a:ext uri="{FF2B5EF4-FFF2-40B4-BE49-F238E27FC236}">
                        <a16:creationId xmlns:a16="http://schemas.microsoft.com/office/drawing/2014/main" id="{F77F2DD5-1EDB-4C0E-86A5-6658F25C9B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202" name="Rectangle 180">
                    <a:extLst>
                      <a:ext uri="{FF2B5EF4-FFF2-40B4-BE49-F238E27FC236}">
                        <a16:creationId xmlns:a16="http://schemas.microsoft.com/office/drawing/2014/main" id="{B397CA3F-690F-4EEC-8356-3FD3E4F37D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203" name="Rectangle 181">
                    <a:extLst>
                      <a:ext uri="{FF2B5EF4-FFF2-40B4-BE49-F238E27FC236}">
                        <a16:creationId xmlns:a16="http://schemas.microsoft.com/office/drawing/2014/main" id="{A99ADE2E-64B4-4F5E-AF01-5580AF5A25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190" name="Group 182">
                  <a:extLst>
                    <a:ext uri="{FF2B5EF4-FFF2-40B4-BE49-F238E27FC236}">
                      <a16:creationId xmlns:a16="http://schemas.microsoft.com/office/drawing/2014/main" id="{745DA3F0-2E5C-450E-86EE-DE7F9F1488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120"/>
                  <a:ext cx="288" cy="72"/>
                  <a:chOff x="8928" y="5976"/>
                  <a:chExt cx="288" cy="72"/>
                </a:xfrm>
              </p:grpSpPr>
              <p:sp>
                <p:nvSpPr>
                  <p:cNvPr id="43196" name="Rectangle 183">
                    <a:extLst>
                      <a:ext uri="{FF2B5EF4-FFF2-40B4-BE49-F238E27FC236}">
                        <a16:creationId xmlns:a16="http://schemas.microsoft.com/office/drawing/2014/main" id="{24609080-5C0B-4D15-9DB5-9362268F6C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97" name="Rectangle 184">
                    <a:extLst>
                      <a:ext uri="{FF2B5EF4-FFF2-40B4-BE49-F238E27FC236}">
                        <a16:creationId xmlns:a16="http://schemas.microsoft.com/office/drawing/2014/main" id="{10E8AFBF-AC28-4079-81A4-C2367E2518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98" name="Rectangle 185">
                    <a:extLst>
                      <a:ext uri="{FF2B5EF4-FFF2-40B4-BE49-F238E27FC236}">
                        <a16:creationId xmlns:a16="http://schemas.microsoft.com/office/drawing/2014/main" id="{FE0DC443-8019-4534-AB07-A0234E1F0F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99" name="Rectangle 186">
                    <a:extLst>
                      <a:ext uri="{FF2B5EF4-FFF2-40B4-BE49-F238E27FC236}">
                        <a16:creationId xmlns:a16="http://schemas.microsoft.com/office/drawing/2014/main" id="{8350861B-9FDB-4426-BF08-C97DBB18BD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191" name="Group 187">
                  <a:extLst>
                    <a:ext uri="{FF2B5EF4-FFF2-40B4-BE49-F238E27FC236}">
                      <a16:creationId xmlns:a16="http://schemas.microsoft.com/office/drawing/2014/main" id="{ABDE5A0E-A6BA-41AD-B0D2-25F3218A59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192"/>
                  <a:ext cx="288" cy="72"/>
                  <a:chOff x="8928" y="5976"/>
                  <a:chExt cx="288" cy="72"/>
                </a:xfrm>
              </p:grpSpPr>
              <p:sp>
                <p:nvSpPr>
                  <p:cNvPr id="43192" name="Rectangle 188">
                    <a:extLst>
                      <a:ext uri="{FF2B5EF4-FFF2-40B4-BE49-F238E27FC236}">
                        <a16:creationId xmlns:a16="http://schemas.microsoft.com/office/drawing/2014/main" id="{8D93277D-1304-4D13-BABE-7F53028F2A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93" name="Rectangle 189">
                    <a:extLst>
                      <a:ext uri="{FF2B5EF4-FFF2-40B4-BE49-F238E27FC236}">
                        <a16:creationId xmlns:a16="http://schemas.microsoft.com/office/drawing/2014/main" id="{88D6A814-65F7-4B29-A207-5086A2E106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94" name="Rectangle 190">
                    <a:extLst>
                      <a:ext uri="{FF2B5EF4-FFF2-40B4-BE49-F238E27FC236}">
                        <a16:creationId xmlns:a16="http://schemas.microsoft.com/office/drawing/2014/main" id="{255AF895-707E-48EA-8E9F-3E14A1C6FB8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95" name="Rectangle 191">
                    <a:extLst>
                      <a:ext uri="{FF2B5EF4-FFF2-40B4-BE49-F238E27FC236}">
                        <a16:creationId xmlns:a16="http://schemas.microsoft.com/office/drawing/2014/main" id="{0A20D746-B54B-4504-8F73-CE4CAA8CC3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</p:grpSp>
          <p:grpSp>
            <p:nvGrpSpPr>
              <p:cNvPr id="43125" name="Group 192">
                <a:extLst>
                  <a:ext uri="{FF2B5EF4-FFF2-40B4-BE49-F238E27FC236}">
                    <a16:creationId xmlns:a16="http://schemas.microsoft.com/office/drawing/2014/main" id="{EAA2B325-49B4-4A03-960C-51C2D7E3EA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16" y="5976"/>
                <a:ext cx="288" cy="288"/>
                <a:chOff x="8928" y="5976"/>
                <a:chExt cx="288" cy="288"/>
              </a:xfrm>
            </p:grpSpPr>
            <p:grpSp>
              <p:nvGrpSpPr>
                <p:cNvPr id="43168" name="Group 193">
                  <a:extLst>
                    <a:ext uri="{FF2B5EF4-FFF2-40B4-BE49-F238E27FC236}">
                      <a16:creationId xmlns:a16="http://schemas.microsoft.com/office/drawing/2014/main" id="{7F2DC15C-A0A1-41D7-817A-DA2EC361F9A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5976"/>
                  <a:ext cx="288" cy="72"/>
                  <a:chOff x="8928" y="5976"/>
                  <a:chExt cx="288" cy="72"/>
                </a:xfrm>
              </p:grpSpPr>
              <p:sp>
                <p:nvSpPr>
                  <p:cNvPr id="43184" name="Rectangle 194">
                    <a:extLst>
                      <a:ext uri="{FF2B5EF4-FFF2-40B4-BE49-F238E27FC236}">
                        <a16:creationId xmlns:a16="http://schemas.microsoft.com/office/drawing/2014/main" id="{B637AB84-1505-445F-8B79-D612C8361D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85" name="Rectangle 195">
                    <a:extLst>
                      <a:ext uri="{FF2B5EF4-FFF2-40B4-BE49-F238E27FC236}">
                        <a16:creationId xmlns:a16="http://schemas.microsoft.com/office/drawing/2014/main" id="{F626F96E-2328-4F52-A92C-43ABDB0CC6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86" name="Rectangle 196">
                    <a:extLst>
                      <a:ext uri="{FF2B5EF4-FFF2-40B4-BE49-F238E27FC236}">
                        <a16:creationId xmlns:a16="http://schemas.microsoft.com/office/drawing/2014/main" id="{2924CA8D-6589-42EB-91B1-C393D57CE1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87" name="Rectangle 197">
                    <a:extLst>
                      <a:ext uri="{FF2B5EF4-FFF2-40B4-BE49-F238E27FC236}">
                        <a16:creationId xmlns:a16="http://schemas.microsoft.com/office/drawing/2014/main" id="{E7F43F41-6C31-4017-88F8-9457880FA1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169" name="Group 198">
                  <a:extLst>
                    <a:ext uri="{FF2B5EF4-FFF2-40B4-BE49-F238E27FC236}">
                      <a16:creationId xmlns:a16="http://schemas.microsoft.com/office/drawing/2014/main" id="{D5100788-5547-4AC7-8E9D-EB579D286A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048"/>
                  <a:ext cx="288" cy="72"/>
                  <a:chOff x="8928" y="5976"/>
                  <a:chExt cx="288" cy="72"/>
                </a:xfrm>
              </p:grpSpPr>
              <p:sp>
                <p:nvSpPr>
                  <p:cNvPr id="43180" name="Rectangle 199">
                    <a:extLst>
                      <a:ext uri="{FF2B5EF4-FFF2-40B4-BE49-F238E27FC236}">
                        <a16:creationId xmlns:a16="http://schemas.microsoft.com/office/drawing/2014/main" id="{3FBCBB4B-5309-4D9A-BAEA-5EFD88E38B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81" name="Rectangle 200">
                    <a:extLst>
                      <a:ext uri="{FF2B5EF4-FFF2-40B4-BE49-F238E27FC236}">
                        <a16:creationId xmlns:a16="http://schemas.microsoft.com/office/drawing/2014/main" id="{ABB115F6-1328-482C-833F-F8827F033A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82" name="Rectangle 201">
                    <a:extLst>
                      <a:ext uri="{FF2B5EF4-FFF2-40B4-BE49-F238E27FC236}">
                        <a16:creationId xmlns:a16="http://schemas.microsoft.com/office/drawing/2014/main" id="{9788F547-3A77-40F5-9170-0DD0DC6610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83" name="Rectangle 202">
                    <a:extLst>
                      <a:ext uri="{FF2B5EF4-FFF2-40B4-BE49-F238E27FC236}">
                        <a16:creationId xmlns:a16="http://schemas.microsoft.com/office/drawing/2014/main" id="{5F70F250-1C5A-4206-9680-773C2ADB253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170" name="Group 203">
                  <a:extLst>
                    <a:ext uri="{FF2B5EF4-FFF2-40B4-BE49-F238E27FC236}">
                      <a16:creationId xmlns:a16="http://schemas.microsoft.com/office/drawing/2014/main" id="{2C735607-6FAA-4C72-AAF1-BE1CF2D6B3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120"/>
                  <a:ext cx="288" cy="72"/>
                  <a:chOff x="8928" y="5976"/>
                  <a:chExt cx="288" cy="72"/>
                </a:xfrm>
              </p:grpSpPr>
              <p:sp>
                <p:nvSpPr>
                  <p:cNvPr id="43176" name="Rectangle 204">
                    <a:extLst>
                      <a:ext uri="{FF2B5EF4-FFF2-40B4-BE49-F238E27FC236}">
                        <a16:creationId xmlns:a16="http://schemas.microsoft.com/office/drawing/2014/main" id="{BBBEBCB5-E023-4F69-86D2-B343CE7802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77" name="Rectangle 205">
                    <a:extLst>
                      <a:ext uri="{FF2B5EF4-FFF2-40B4-BE49-F238E27FC236}">
                        <a16:creationId xmlns:a16="http://schemas.microsoft.com/office/drawing/2014/main" id="{0A8BC268-0C02-465F-9DD1-2714D7A9CE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78" name="Rectangle 206">
                    <a:extLst>
                      <a:ext uri="{FF2B5EF4-FFF2-40B4-BE49-F238E27FC236}">
                        <a16:creationId xmlns:a16="http://schemas.microsoft.com/office/drawing/2014/main" id="{5304D2E6-1148-4BC1-BD06-8D2A5507AD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79" name="Rectangle 207">
                    <a:extLst>
                      <a:ext uri="{FF2B5EF4-FFF2-40B4-BE49-F238E27FC236}">
                        <a16:creationId xmlns:a16="http://schemas.microsoft.com/office/drawing/2014/main" id="{43C28ECA-4D84-4FE1-B417-A9AE1AA988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171" name="Group 208">
                  <a:extLst>
                    <a:ext uri="{FF2B5EF4-FFF2-40B4-BE49-F238E27FC236}">
                      <a16:creationId xmlns:a16="http://schemas.microsoft.com/office/drawing/2014/main" id="{AF56AA66-F8B2-416E-A2A7-4C15BA029B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192"/>
                  <a:ext cx="288" cy="72"/>
                  <a:chOff x="8928" y="5976"/>
                  <a:chExt cx="288" cy="72"/>
                </a:xfrm>
              </p:grpSpPr>
              <p:sp>
                <p:nvSpPr>
                  <p:cNvPr id="43172" name="Rectangle 209">
                    <a:extLst>
                      <a:ext uri="{FF2B5EF4-FFF2-40B4-BE49-F238E27FC236}">
                        <a16:creationId xmlns:a16="http://schemas.microsoft.com/office/drawing/2014/main" id="{723771D2-2010-4577-9B62-75003BF9009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73" name="Rectangle 210">
                    <a:extLst>
                      <a:ext uri="{FF2B5EF4-FFF2-40B4-BE49-F238E27FC236}">
                        <a16:creationId xmlns:a16="http://schemas.microsoft.com/office/drawing/2014/main" id="{AA5B41F0-F821-486E-9A0A-C3BF4C57A1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74" name="Rectangle 211">
                    <a:extLst>
                      <a:ext uri="{FF2B5EF4-FFF2-40B4-BE49-F238E27FC236}">
                        <a16:creationId xmlns:a16="http://schemas.microsoft.com/office/drawing/2014/main" id="{5629B47E-702C-4ACB-8D84-C5A3C96D2B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75" name="Rectangle 212">
                    <a:extLst>
                      <a:ext uri="{FF2B5EF4-FFF2-40B4-BE49-F238E27FC236}">
                        <a16:creationId xmlns:a16="http://schemas.microsoft.com/office/drawing/2014/main" id="{0F947D0B-904D-406D-9375-118C7BACEC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</p:grpSp>
          <p:grpSp>
            <p:nvGrpSpPr>
              <p:cNvPr id="43126" name="Group 213">
                <a:extLst>
                  <a:ext uri="{FF2B5EF4-FFF2-40B4-BE49-F238E27FC236}">
                    <a16:creationId xmlns:a16="http://schemas.microsoft.com/office/drawing/2014/main" id="{8417C2D3-5B14-4865-AEA8-E335D4CEBD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28" y="6264"/>
                <a:ext cx="288" cy="288"/>
                <a:chOff x="8928" y="5976"/>
                <a:chExt cx="288" cy="288"/>
              </a:xfrm>
            </p:grpSpPr>
            <p:grpSp>
              <p:nvGrpSpPr>
                <p:cNvPr id="43148" name="Group 214">
                  <a:extLst>
                    <a:ext uri="{FF2B5EF4-FFF2-40B4-BE49-F238E27FC236}">
                      <a16:creationId xmlns:a16="http://schemas.microsoft.com/office/drawing/2014/main" id="{926BDFA2-FB7E-4239-B5D0-B5CC22A66F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5976"/>
                  <a:ext cx="288" cy="72"/>
                  <a:chOff x="8928" y="5976"/>
                  <a:chExt cx="288" cy="72"/>
                </a:xfrm>
              </p:grpSpPr>
              <p:sp>
                <p:nvSpPr>
                  <p:cNvPr id="43164" name="Rectangle 215">
                    <a:extLst>
                      <a:ext uri="{FF2B5EF4-FFF2-40B4-BE49-F238E27FC236}">
                        <a16:creationId xmlns:a16="http://schemas.microsoft.com/office/drawing/2014/main" id="{A649F764-34BA-4379-8951-323F724083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65" name="Rectangle 216">
                    <a:extLst>
                      <a:ext uri="{FF2B5EF4-FFF2-40B4-BE49-F238E27FC236}">
                        <a16:creationId xmlns:a16="http://schemas.microsoft.com/office/drawing/2014/main" id="{B8C261DC-83B6-4C8C-9AE6-B87CD7E463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66" name="Rectangle 217">
                    <a:extLst>
                      <a:ext uri="{FF2B5EF4-FFF2-40B4-BE49-F238E27FC236}">
                        <a16:creationId xmlns:a16="http://schemas.microsoft.com/office/drawing/2014/main" id="{72AC80D6-9CAF-44FD-8295-87366FF262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67" name="Rectangle 218">
                    <a:extLst>
                      <a:ext uri="{FF2B5EF4-FFF2-40B4-BE49-F238E27FC236}">
                        <a16:creationId xmlns:a16="http://schemas.microsoft.com/office/drawing/2014/main" id="{AC4E321C-CBB2-4453-AF45-D4014B8AA0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149" name="Group 219">
                  <a:extLst>
                    <a:ext uri="{FF2B5EF4-FFF2-40B4-BE49-F238E27FC236}">
                      <a16:creationId xmlns:a16="http://schemas.microsoft.com/office/drawing/2014/main" id="{7F793DC0-0542-4026-A8DD-001931F2AC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048"/>
                  <a:ext cx="288" cy="72"/>
                  <a:chOff x="8928" y="5976"/>
                  <a:chExt cx="288" cy="72"/>
                </a:xfrm>
              </p:grpSpPr>
              <p:sp>
                <p:nvSpPr>
                  <p:cNvPr id="43160" name="Rectangle 220">
                    <a:extLst>
                      <a:ext uri="{FF2B5EF4-FFF2-40B4-BE49-F238E27FC236}">
                        <a16:creationId xmlns:a16="http://schemas.microsoft.com/office/drawing/2014/main" id="{3F67D285-C9FC-4AB7-8534-988456187E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61" name="Rectangle 221">
                    <a:extLst>
                      <a:ext uri="{FF2B5EF4-FFF2-40B4-BE49-F238E27FC236}">
                        <a16:creationId xmlns:a16="http://schemas.microsoft.com/office/drawing/2014/main" id="{EBA40F98-8A7F-487E-9C3E-8C4294AC8D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62" name="Rectangle 222">
                    <a:extLst>
                      <a:ext uri="{FF2B5EF4-FFF2-40B4-BE49-F238E27FC236}">
                        <a16:creationId xmlns:a16="http://schemas.microsoft.com/office/drawing/2014/main" id="{0800C62B-2B30-4C0F-B917-D6F60292C0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63" name="Rectangle 223">
                    <a:extLst>
                      <a:ext uri="{FF2B5EF4-FFF2-40B4-BE49-F238E27FC236}">
                        <a16:creationId xmlns:a16="http://schemas.microsoft.com/office/drawing/2014/main" id="{6D71B1AD-FE6E-438B-A8BB-96FB5A41D3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150" name="Group 224">
                  <a:extLst>
                    <a:ext uri="{FF2B5EF4-FFF2-40B4-BE49-F238E27FC236}">
                      <a16:creationId xmlns:a16="http://schemas.microsoft.com/office/drawing/2014/main" id="{45DECA14-096E-49EC-90CE-380F4F67B5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120"/>
                  <a:ext cx="288" cy="72"/>
                  <a:chOff x="8928" y="5976"/>
                  <a:chExt cx="288" cy="72"/>
                </a:xfrm>
              </p:grpSpPr>
              <p:sp>
                <p:nvSpPr>
                  <p:cNvPr id="43156" name="Rectangle 225">
                    <a:extLst>
                      <a:ext uri="{FF2B5EF4-FFF2-40B4-BE49-F238E27FC236}">
                        <a16:creationId xmlns:a16="http://schemas.microsoft.com/office/drawing/2014/main" id="{47E693E7-65AE-4E68-8180-A48695C7AE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57" name="Rectangle 226">
                    <a:extLst>
                      <a:ext uri="{FF2B5EF4-FFF2-40B4-BE49-F238E27FC236}">
                        <a16:creationId xmlns:a16="http://schemas.microsoft.com/office/drawing/2014/main" id="{52956605-73B6-4155-9AB3-82B4219CFB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58" name="Rectangle 227">
                    <a:extLst>
                      <a:ext uri="{FF2B5EF4-FFF2-40B4-BE49-F238E27FC236}">
                        <a16:creationId xmlns:a16="http://schemas.microsoft.com/office/drawing/2014/main" id="{CB3E1943-3A37-4CE9-AD79-2B45ED1E15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59" name="Rectangle 228">
                    <a:extLst>
                      <a:ext uri="{FF2B5EF4-FFF2-40B4-BE49-F238E27FC236}">
                        <a16:creationId xmlns:a16="http://schemas.microsoft.com/office/drawing/2014/main" id="{124958A3-CE81-4F85-B0A9-040B885576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151" name="Group 229">
                  <a:extLst>
                    <a:ext uri="{FF2B5EF4-FFF2-40B4-BE49-F238E27FC236}">
                      <a16:creationId xmlns:a16="http://schemas.microsoft.com/office/drawing/2014/main" id="{5D1A77E5-4513-4A34-8D86-0AD5B0DE93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192"/>
                  <a:ext cx="288" cy="72"/>
                  <a:chOff x="8928" y="5976"/>
                  <a:chExt cx="288" cy="72"/>
                </a:xfrm>
              </p:grpSpPr>
              <p:sp>
                <p:nvSpPr>
                  <p:cNvPr id="43152" name="Rectangle 230">
                    <a:extLst>
                      <a:ext uri="{FF2B5EF4-FFF2-40B4-BE49-F238E27FC236}">
                        <a16:creationId xmlns:a16="http://schemas.microsoft.com/office/drawing/2014/main" id="{C4F3A9C9-7397-4630-AEA0-78E04EA4B2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53" name="Rectangle 231">
                    <a:extLst>
                      <a:ext uri="{FF2B5EF4-FFF2-40B4-BE49-F238E27FC236}">
                        <a16:creationId xmlns:a16="http://schemas.microsoft.com/office/drawing/2014/main" id="{4ABCA791-7A5E-44E8-99BD-E04C47DAE2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54" name="Rectangle 232">
                    <a:extLst>
                      <a:ext uri="{FF2B5EF4-FFF2-40B4-BE49-F238E27FC236}">
                        <a16:creationId xmlns:a16="http://schemas.microsoft.com/office/drawing/2014/main" id="{924547C5-3932-4E8B-8925-B4CBD9B6F5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55" name="Rectangle 233">
                    <a:extLst>
                      <a:ext uri="{FF2B5EF4-FFF2-40B4-BE49-F238E27FC236}">
                        <a16:creationId xmlns:a16="http://schemas.microsoft.com/office/drawing/2014/main" id="{686EC104-E717-4A6F-8846-36AFF3E909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</p:grpSp>
          <p:grpSp>
            <p:nvGrpSpPr>
              <p:cNvPr id="43127" name="Group 234">
                <a:extLst>
                  <a:ext uri="{FF2B5EF4-FFF2-40B4-BE49-F238E27FC236}">
                    <a16:creationId xmlns:a16="http://schemas.microsoft.com/office/drawing/2014/main" id="{253FC9BA-7AB8-4274-BD6A-5A4B6545C5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16" y="6264"/>
                <a:ext cx="288" cy="288"/>
                <a:chOff x="8928" y="5976"/>
                <a:chExt cx="288" cy="288"/>
              </a:xfrm>
            </p:grpSpPr>
            <p:grpSp>
              <p:nvGrpSpPr>
                <p:cNvPr id="43128" name="Group 235">
                  <a:extLst>
                    <a:ext uri="{FF2B5EF4-FFF2-40B4-BE49-F238E27FC236}">
                      <a16:creationId xmlns:a16="http://schemas.microsoft.com/office/drawing/2014/main" id="{9F84034B-08DD-4D37-AAD6-07B1B3492FC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5976"/>
                  <a:ext cx="288" cy="72"/>
                  <a:chOff x="8928" y="5976"/>
                  <a:chExt cx="288" cy="72"/>
                </a:xfrm>
              </p:grpSpPr>
              <p:sp>
                <p:nvSpPr>
                  <p:cNvPr id="43144" name="Rectangle 236">
                    <a:extLst>
                      <a:ext uri="{FF2B5EF4-FFF2-40B4-BE49-F238E27FC236}">
                        <a16:creationId xmlns:a16="http://schemas.microsoft.com/office/drawing/2014/main" id="{DF2B58F0-0055-4CA8-8E58-E25747FFCA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45" name="Rectangle 237">
                    <a:extLst>
                      <a:ext uri="{FF2B5EF4-FFF2-40B4-BE49-F238E27FC236}">
                        <a16:creationId xmlns:a16="http://schemas.microsoft.com/office/drawing/2014/main" id="{02DA1E57-E933-4B38-A3C5-E01DB41395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46" name="Rectangle 238">
                    <a:extLst>
                      <a:ext uri="{FF2B5EF4-FFF2-40B4-BE49-F238E27FC236}">
                        <a16:creationId xmlns:a16="http://schemas.microsoft.com/office/drawing/2014/main" id="{7ABBECC7-5F2C-46DA-BB3B-28696238EF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47" name="Rectangle 239">
                    <a:extLst>
                      <a:ext uri="{FF2B5EF4-FFF2-40B4-BE49-F238E27FC236}">
                        <a16:creationId xmlns:a16="http://schemas.microsoft.com/office/drawing/2014/main" id="{41B302F4-687F-4D1A-92D2-E58F91445A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129" name="Group 240">
                  <a:extLst>
                    <a:ext uri="{FF2B5EF4-FFF2-40B4-BE49-F238E27FC236}">
                      <a16:creationId xmlns:a16="http://schemas.microsoft.com/office/drawing/2014/main" id="{995E4EDA-4244-484F-8B5A-911CF26487F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048"/>
                  <a:ext cx="288" cy="72"/>
                  <a:chOff x="8928" y="5976"/>
                  <a:chExt cx="288" cy="72"/>
                </a:xfrm>
              </p:grpSpPr>
              <p:sp>
                <p:nvSpPr>
                  <p:cNvPr id="43140" name="Rectangle 241">
                    <a:extLst>
                      <a:ext uri="{FF2B5EF4-FFF2-40B4-BE49-F238E27FC236}">
                        <a16:creationId xmlns:a16="http://schemas.microsoft.com/office/drawing/2014/main" id="{681DBA9F-EF3E-4A01-AAEC-2439D4D981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41" name="Rectangle 242">
                    <a:extLst>
                      <a:ext uri="{FF2B5EF4-FFF2-40B4-BE49-F238E27FC236}">
                        <a16:creationId xmlns:a16="http://schemas.microsoft.com/office/drawing/2014/main" id="{C24C4F75-C7D4-44CD-8697-52A2A8344B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42" name="Rectangle 243">
                    <a:extLst>
                      <a:ext uri="{FF2B5EF4-FFF2-40B4-BE49-F238E27FC236}">
                        <a16:creationId xmlns:a16="http://schemas.microsoft.com/office/drawing/2014/main" id="{41CB63BC-7422-4686-9D42-B44D6BDD35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43" name="Rectangle 244">
                    <a:extLst>
                      <a:ext uri="{FF2B5EF4-FFF2-40B4-BE49-F238E27FC236}">
                        <a16:creationId xmlns:a16="http://schemas.microsoft.com/office/drawing/2014/main" id="{7C111DD3-9D92-4FC6-A9AD-DA9BB7C730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130" name="Group 245">
                  <a:extLst>
                    <a:ext uri="{FF2B5EF4-FFF2-40B4-BE49-F238E27FC236}">
                      <a16:creationId xmlns:a16="http://schemas.microsoft.com/office/drawing/2014/main" id="{FDBE965C-AF5E-434C-8F79-6E55A4191B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120"/>
                  <a:ext cx="288" cy="72"/>
                  <a:chOff x="8928" y="5976"/>
                  <a:chExt cx="288" cy="72"/>
                </a:xfrm>
              </p:grpSpPr>
              <p:sp>
                <p:nvSpPr>
                  <p:cNvPr id="43136" name="Rectangle 246">
                    <a:extLst>
                      <a:ext uri="{FF2B5EF4-FFF2-40B4-BE49-F238E27FC236}">
                        <a16:creationId xmlns:a16="http://schemas.microsoft.com/office/drawing/2014/main" id="{EA4F4112-A6F3-4BBD-91D2-9D4EAA26A6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37" name="Rectangle 247">
                    <a:extLst>
                      <a:ext uri="{FF2B5EF4-FFF2-40B4-BE49-F238E27FC236}">
                        <a16:creationId xmlns:a16="http://schemas.microsoft.com/office/drawing/2014/main" id="{BAC37F5A-BA90-4FB0-A525-B2F003D8BB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38" name="Rectangle 248">
                    <a:extLst>
                      <a:ext uri="{FF2B5EF4-FFF2-40B4-BE49-F238E27FC236}">
                        <a16:creationId xmlns:a16="http://schemas.microsoft.com/office/drawing/2014/main" id="{BBF5647A-0636-4B2E-8AEA-AA1154FD7C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39" name="Rectangle 249">
                    <a:extLst>
                      <a:ext uri="{FF2B5EF4-FFF2-40B4-BE49-F238E27FC236}">
                        <a16:creationId xmlns:a16="http://schemas.microsoft.com/office/drawing/2014/main" id="{F4632E0A-4293-4897-8EA8-B1BB7DA866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131" name="Group 250">
                  <a:extLst>
                    <a:ext uri="{FF2B5EF4-FFF2-40B4-BE49-F238E27FC236}">
                      <a16:creationId xmlns:a16="http://schemas.microsoft.com/office/drawing/2014/main" id="{D73E0F3D-6D4B-4541-AD32-F3C828848D4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192"/>
                  <a:ext cx="288" cy="72"/>
                  <a:chOff x="8928" y="5976"/>
                  <a:chExt cx="288" cy="72"/>
                </a:xfrm>
              </p:grpSpPr>
              <p:sp>
                <p:nvSpPr>
                  <p:cNvPr id="43132" name="Rectangle 251">
                    <a:extLst>
                      <a:ext uri="{FF2B5EF4-FFF2-40B4-BE49-F238E27FC236}">
                        <a16:creationId xmlns:a16="http://schemas.microsoft.com/office/drawing/2014/main" id="{F9F1BA73-616B-446C-8AAE-05D602DCB9E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33" name="Rectangle 252">
                    <a:extLst>
                      <a:ext uri="{FF2B5EF4-FFF2-40B4-BE49-F238E27FC236}">
                        <a16:creationId xmlns:a16="http://schemas.microsoft.com/office/drawing/2014/main" id="{B56ECA91-15E3-4E82-9396-16B2537B42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34" name="Rectangle 253">
                    <a:extLst>
                      <a:ext uri="{FF2B5EF4-FFF2-40B4-BE49-F238E27FC236}">
                        <a16:creationId xmlns:a16="http://schemas.microsoft.com/office/drawing/2014/main" id="{E9707E9D-E2AE-488E-B55F-A6DC51FCCD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35" name="Rectangle 254">
                    <a:extLst>
                      <a:ext uri="{FF2B5EF4-FFF2-40B4-BE49-F238E27FC236}">
                        <a16:creationId xmlns:a16="http://schemas.microsoft.com/office/drawing/2014/main" id="{CEAE013C-B396-4071-B4E1-54A9A9C5B0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</p:grpSp>
        </p:grpSp>
        <p:grpSp>
          <p:nvGrpSpPr>
            <p:cNvPr id="43035" name="Group 255">
              <a:extLst>
                <a:ext uri="{FF2B5EF4-FFF2-40B4-BE49-F238E27FC236}">
                  <a16:creationId xmlns:a16="http://schemas.microsoft.com/office/drawing/2014/main" id="{1E2D6451-90E1-4480-97AB-E30F0C79EE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7882"/>
              <a:ext cx="576" cy="576"/>
              <a:chOff x="8928" y="5976"/>
              <a:chExt cx="576" cy="576"/>
            </a:xfrm>
          </p:grpSpPr>
          <p:grpSp>
            <p:nvGrpSpPr>
              <p:cNvPr id="43040" name="Group 256">
                <a:extLst>
                  <a:ext uri="{FF2B5EF4-FFF2-40B4-BE49-F238E27FC236}">
                    <a16:creationId xmlns:a16="http://schemas.microsoft.com/office/drawing/2014/main" id="{739E72F7-8BB7-4AE3-BB5D-1B783FFAA6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28" y="5976"/>
                <a:ext cx="288" cy="288"/>
                <a:chOff x="8928" y="5976"/>
                <a:chExt cx="288" cy="288"/>
              </a:xfrm>
            </p:grpSpPr>
            <p:grpSp>
              <p:nvGrpSpPr>
                <p:cNvPr id="43104" name="Group 257">
                  <a:extLst>
                    <a:ext uri="{FF2B5EF4-FFF2-40B4-BE49-F238E27FC236}">
                      <a16:creationId xmlns:a16="http://schemas.microsoft.com/office/drawing/2014/main" id="{0759C6E0-2850-4A9F-871A-8DCBEC3C0D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5976"/>
                  <a:ext cx="288" cy="72"/>
                  <a:chOff x="8928" y="5976"/>
                  <a:chExt cx="288" cy="72"/>
                </a:xfrm>
              </p:grpSpPr>
              <p:sp>
                <p:nvSpPr>
                  <p:cNvPr id="43120" name="Rectangle 258">
                    <a:extLst>
                      <a:ext uri="{FF2B5EF4-FFF2-40B4-BE49-F238E27FC236}">
                        <a16:creationId xmlns:a16="http://schemas.microsoft.com/office/drawing/2014/main" id="{242A8E8F-30DA-4476-AB14-A976EE7FC6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21" name="Rectangle 259">
                    <a:extLst>
                      <a:ext uri="{FF2B5EF4-FFF2-40B4-BE49-F238E27FC236}">
                        <a16:creationId xmlns:a16="http://schemas.microsoft.com/office/drawing/2014/main" id="{CA0D363B-0698-4A59-879D-A3D0B3CAC3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22" name="Rectangle 260">
                    <a:extLst>
                      <a:ext uri="{FF2B5EF4-FFF2-40B4-BE49-F238E27FC236}">
                        <a16:creationId xmlns:a16="http://schemas.microsoft.com/office/drawing/2014/main" id="{A6C6144D-499F-4495-8174-693C9FFE55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23" name="Rectangle 261">
                    <a:extLst>
                      <a:ext uri="{FF2B5EF4-FFF2-40B4-BE49-F238E27FC236}">
                        <a16:creationId xmlns:a16="http://schemas.microsoft.com/office/drawing/2014/main" id="{D653BA7E-99F7-4433-87C5-9565860064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105" name="Group 262">
                  <a:extLst>
                    <a:ext uri="{FF2B5EF4-FFF2-40B4-BE49-F238E27FC236}">
                      <a16:creationId xmlns:a16="http://schemas.microsoft.com/office/drawing/2014/main" id="{7DFEEA07-D3AF-440A-9D44-36093E1557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048"/>
                  <a:ext cx="288" cy="72"/>
                  <a:chOff x="8928" y="5976"/>
                  <a:chExt cx="288" cy="72"/>
                </a:xfrm>
              </p:grpSpPr>
              <p:sp>
                <p:nvSpPr>
                  <p:cNvPr id="43116" name="Rectangle 263">
                    <a:extLst>
                      <a:ext uri="{FF2B5EF4-FFF2-40B4-BE49-F238E27FC236}">
                        <a16:creationId xmlns:a16="http://schemas.microsoft.com/office/drawing/2014/main" id="{4E087369-7C2E-4EA9-B2D1-564F3BB260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17" name="Rectangle 264">
                    <a:extLst>
                      <a:ext uri="{FF2B5EF4-FFF2-40B4-BE49-F238E27FC236}">
                        <a16:creationId xmlns:a16="http://schemas.microsoft.com/office/drawing/2014/main" id="{7F9B4FCA-22F2-4404-A9F6-74A92BFE32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18" name="Rectangle 265">
                    <a:extLst>
                      <a:ext uri="{FF2B5EF4-FFF2-40B4-BE49-F238E27FC236}">
                        <a16:creationId xmlns:a16="http://schemas.microsoft.com/office/drawing/2014/main" id="{0D73BF8E-E4CC-461E-A6BB-76D8C5AA88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19" name="Rectangle 266">
                    <a:extLst>
                      <a:ext uri="{FF2B5EF4-FFF2-40B4-BE49-F238E27FC236}">
                        <a16:creationId xmlns:a16="http://schemas.microsoft.com/office/drawing/2014/main" id="{D130B2AD-CA74-4E57-B32F-9E8EA2E6DC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106" name="Group 267">
                  <a:extLst>
                    <a:ext uri="{FF2B5EF4-FFF2-40B4-BE49-F238E27FC236}">
                      <a16:creationId xmlns:a16="http://schemas.microsoft.com/office/drawing/2014/main" id="{9B460457-BCCC-46D0-A377-328BFF1B5C1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120"/>
                  <a:ext cx="288" cy="72"/>
                  <a:chOff x="8928" y="5976"/>
                  <a:chExt cx="288" cy="72"/>
                </a:xfrm>
              </p:grpSpPr>
              <p:sp>
                <p:nvSpPr>
                  <p:cNvPr id="43112" name="Rectangle 268">
                    <a:extLst>
                      <a:ext uri="{FF2B5EF4-FFF2-40B4-BE49-F238E27FC236}">
                        <a16:creationId xmlns:a16="http://schemas.microsoft.com/office/drawing/2014/main" id="{23F83F22-EBBF-432D-88CE-7B9B60EC13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13" name="Rectangle 269">
                    <a:extLst>
                      <a:ext uri="{FF2B5EF4-FFF2-40B4-BE49-F238E27FC236}">
                        <a16:creationId xmlns:a16="http://schemas.microsoft.com/office/drawing/2014/main" id="{F92E3CFA-1E5E-46F5-962C-D47A23F501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14" name="Rectangle 270">
                    <a:extLst>
                      <a:ext uri="{FF2B5EF4-FFF2-40B4-BE49-F238E27FC236}">
                        <a16:creationId xmlns:a16="http://schemas.microsoft.com/office/drawing/2014/main" id="{7F4CA662-AE1E-4989-B681-E8E7CED7A0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15" name="Rectangle 271">
                    <a:extLst>
                      <a:ext uri="{FF2B5EF4-FFF2-40B4-BE49-F238E27FC236}">
                        <a16:creationId xmlns:a16="http://schemas.microsoft.com/office/drawing/2014/main" id="{8D207E51-AD0B-4B55-8782-110B7F93B7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107" name="Group 272">
                  <a:extLst>
                    <a:ext uri="{FF2B5EF4-FFF2-40B4-BE49-F238E27FC236}">
                      <a16:creationId xmlns:a16="http://schemas.microsoft.com/office/drawing/2014/main" id="{3F61491A-4AEC-4B80-B4D2-5B9B28A09AD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192"/>
                  <a:ext cx="288" cy="72"/>
                  <a:chOff x="8928" y="5976"/>
                  <a:chExt cx="288" cy="72"/>
                </a:xfrm>
              </p:grpSpPr>
              <p:sp>
                <p:nvSpPr>
                  <p:cNvPr id="43108" name="Rectangle 273">
                    <a:extLst>
                      <a:ext uri="{FF2B5EF4-FFF2-40B4-BE49-F238E27FC236}">
                        <a16:creationId xmlns:a16="http://schemas.microsoft.com/office/drawing/2014/main" id="{A2E89AA5-0FCD-46CC-B7C7-A8F00F38D9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09" name="Rectangle 274">
                    <a:extLst>
                      <a:ext uri="{FF2B5EF4-FFF2-40B4-BE49-F238E27FC236}">
                        <a16:creationId xmlns:a16="http://schemas.microsoft.com/office/drawing/2014/main" id="{118D6757-1D22-40C8-8757-B11C7769A3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10" name="Rectangle 275">
                    <a:extLst>
                      <a:ext uri="{FF2B5EF4-FFF2-40B4-BE49-F238E27FC236}">
                        <a16:creationId xmlns:a16="http://schemas.microsoft.com/office/drawing/2014/main" id="{B07D1F62-30B2-4608-BE22-02668FC20B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11" name="Rectangle 276">
                    <a:extLst>
                      <a:ext uri="{FF2B5EF4-FFF2-40B4-BE49-F238E27FC236}">
                        <a16:creationId xmlns:a16="http://schemas.microsoft.com/office/drawing/2014/main" id="{2463910A-3579-40DF-87CC-DEF814D9B6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</p:grpSp>
          <p:grpSp>
            <p:nvGrpSpPr>
              <p:cNvPr id="43041" name="Group 277">
                <a:extLst>
                  <a:ext uri="{FF2B5EF4-FFF2-40B4-BE49-F238E27FC236}">
                    <a16:creationId xmlns:a16="http://schemas.microsoft.com/office/drawing/2014/main" id="{436CE819-3ADB-4A3F-B88C-D3EA0BD28E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16" y="5976"/>
                <a:ext cx="288" cy="288"/>
                <a:chOff x="8928" y="5976"/>
                <a:chExt cx="288" cy="288"/>
              </a:xfrm>
            </p:grpSpPr>
            <p:grpSp>
              <p:nvGrpSpPr>
                <p:cNvPr id="43084" name="Group 278">
                  <a:extLst>
                    <a:ext uri="{FF2B5EF4-FFF2-40B4-BE49-F238E27FC236}">
                      <a16:creationId xmlns:a16="http://schemas.microsoft.com/office/drawing/2014/main" id="{AD6A2E6F-B00A-47F8-A568-54485E7CAB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5976"/>
                  <a:ext cx="288" cy="72"/>
                  <a:chOff x="8928" y="5976"/>
                  <a:chExt cx="288" cy="72"/>
                </a:xfrm>
              </p:grpSpPr>
              <p:sp>
                <p:nvSpPr>
                  <p:cNvPr id="43100" name="Rectangle 279">
                    <a:extLst>
                      <a:ext uri="{FF2B5EF4-FFF2-40B4-BE49-F238E27FC236}">
                        <a16:creationId xmlns:a16="http://schemas.microsoft.com/office/drawing/2014/main" id="{A533E4FE-D418-4272-B7FF-BFCC38E9B9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01" name="Rectangle 280">
                    <a:extLst>
                      <a:ext uri="{FF2B5EF4-FFF2-40B4-BE49-F238E27FC236}">
                        <a16:creationId xmlns:a16="http://schemas.microsoft.com/office/drawing/2014/main" id="{468CC533-B93C-4013-B38F-3EBC00BCC3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02" name="Rectangle 281">
                    <a:extLst>
                      <a:ext uri="{FF2B5EF4-FFF2-40B4-BE49-F238E27FC236}">
                        <a16:creationId xmlns:a16="http://schemas.microsoft.com/office/drawing/2014/main" id="{FF93C0BD-D2BF-430D-9C24-1CC5738091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103" name="Rectangle 282">
                    <a:extLst>
                      <a:ext uri="{FF2B5EF4-FFF2-40B4-BE49-F238E27FC236}">
                        <a16:creationId xmlns:a16="http://schemas.microsoft.com/office/drawing/2014/main" id="{D4C05C5F-EEAD-477B-AE75-60578DD520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085" name="Group 283">
                  <a:extLst>
                    <a:ext uri="{FF2B5EF4-FFF2-40B4-BE49-F238E27FC236}">
                      <a16:creationId xmlns:a16="http://schemas.microsoft.com/office/drawing/2014/main" id="{54950815-71DD-44F8-8FF0-C0C83DA42F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048"/>
                  <a:ext cx="288" cy="72"/>
                  <a:chOff x="8928" y="5976"/>
                  <a:chExt cx="288" cy="72"/>
                </a:xfrm>
              </p:grpSpPr>
              <p:sp>
                <p:nvSpPr>
                  <p:cNvPr id="43096" name="Rectangle 284">
                    <a:extLst>
                      <a:ext uri="{FF2B5EF4-FFF2-40B4-BE49-F238E27FC236}">
                        <a16:creationId xmlns:a16="http://schemas.microsoft.com/office/drawing/2014/main" id="{2B64A922-E73F-4C6B-A64C-B14CB9B8B0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97" name="Rectangle 285">
                    <a:extLst>
                      <a:ext uri="{FF2B5EF4-FFF2-40B4-BE49-F238E27FC236}">
                        <a16:creationId xmlns:a16="http://schemas.microsoft.com/office/drawing/2014/main" id="{605EEE15-BABA-4ADF-89C7-E405065777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98" name="Rectangle 286">
                    <a:extLst>
                      <a:ext uri="{FF2B5EF4-FFF2-40B4-BE49-F238E27FC236}">
                        <a16:creationId xmlns:a16="http://schemas.microsoft.com/office/drawing/2014/main" id="{46B74BDA-F366-492F-A74C-D75B6F1980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99" name="Rectangle 287">
                    <a:extLst>
                      <a:ext uri="{FF2B5EF4-FFF2-40B4-BE49-F238E27FC236}">
                        <a16:creationId xmlns:a16="http://schemas.microsoft.com/office/drawing/2014/main" id="{5CA4B1A2-E8E4-4437-A5D0-FEE44EE76B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086" name="Group 288">
                  <a:extLst>
                    <a:ext uri="{FF2B5EF4-FFF2-40B4-BE49-F238E27FC236}">
                      <a16:creationId xmlns:a16="http://schemas.microsoft.com/office/drawing/2014/main" id="{EC77C8C5-71CB-4990-AD0B-4D8615EDC8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120"/>
                  <a:ext cx="288" cy="72"/>
                  <a:chOff x="8928" y="5976"/>
                  <a:chExt cx="288" cy="72"/>
                </a:xfrm>
              </p:grpSpPr>
              <p:sp>
                <p:nvSpPr>
                  <p:cNvPr id="43092" name="Rectangle 289">
                    <a:extLst>
                      <a:ext uri="{FF2B5EF4-FFF2-40B4-BE49-F238E27FC236}">
                        <a16:creationId xmlns:a16="http://schemas.microsoft.com/office/drawing/2014/main" id="{E453F144-5064-4AA7-A37C-89A4E8ED28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93" name="Rectangle 290">
                    <a:extLst>
                      <a:ext uri="{FF2B5EF4-FFF2-40B4-BE49-F238E27FC236}">
                        <a16:creationId xmlns:a16="http://schemas.microsoft.com/office/drawing/2014/main" id="{ADF99E00-F140-4AEF-9434-31317A4039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94" name="Rectangle 291">
                    <a:extLst>
                      <a:ext uri="{FF2B5EF4-FFF2-40B4-BE49-F238E27FC236}">
                        <a16:creationId xmlns:a16="http://schemas.microsoft.com/office/drawing/2014/main" id="{1AFD494E-35BB-4B79-93E2-041D8ED182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95" name="Rectangle 292">
                    <a:extLst>
                      <a:ext uri="{FF2B5EF4-FFF2-40B4-BE49-F238E27FC236}">
                        <a16:creationId xmlns:a16="http://schemas.microsoft.com/office/drawing/2014/main" id="{BBEDAC89-D297-4E89-BB1C-058A52166F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087" name="Group 293">
                  <a:extLst>
                    <a:ext uri="{FF2B5EF4-FFF2-40B4-BE49-F238E27FC236}">
                      <a16:creationId xmlns:a16="http://schemas.microsoft.com/office/drawing/2014/main" id="{FC61FFE9-50BC-4D4F-8A93-DC0E624747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192"/>
                  <a:ext cx="288" cy="72"/>
                  <a:chOff x="8928" y="5976"/>
                  <a:chExt cx="288" cy="72"/>
                </a:xfrm>
              </p:grpSpPr>
              <p:sp>
                <p:nvSpPr>
                  <p:cNvPr id="43088" name="Rectangle 294">
                    <a:extLst>
                      <a:ext uri="{FF2B5EF4-FFF2-40B4-BE49-F238E27FC236}">
                        <a16:creationId xmlns:a16="http://schemas.microsoft.com/office/drawing/2014/main" id="{F1FAB97A-BAAD-4A55-8CB1-1CE70C2148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89" name="Rectangle 295">
                    <a:extLst>
                      <a:ext uri="{FF2B5EF4-FFF2-40B4-BE49-F238E27FC236}">
                        <a16:creationId xmlns:a16="http://schemas.microsoft.com/office/drawing/2014/main" id="{331F7849-7C21-47A0-8211-9C5B755D05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90" name="Rectangle 296">
                    <a:extLst>
                      <a:ext uri="{FF2B5EF4-FFF2-40B4-BE49-F238E27FC236}">
                        <a16:creationId xmlns:a16="http://schemas.microsoft.com/office/drawing/2014/main" id="{E9FEA3A1-FC24-4064-B765-C5F0C1D32A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91" name="Rectangle 297">
                    <a:extLst>
                      <a:ext uri="{FF2B5EF4-FFF2-40B4-BE49-F238E27FC236}">
                        <a16:creationId xmlns:a16="http://schemas.microsoft.com/office/drawing/2014/main" id="{BB2BA246-9417-48A0-8BEF-41C853D72A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</p:grpSp>
          <p:grpSp>
            <p:nvGrpSpPr>
              <p:cNvPr id="43042" name="Group 298">
                <a:extLst>
                  <a:ext uri="{FF2B5EF4-FFF2-40B4-BE49-F238E27FC236}">
                    <a16:creationId xmlns:a16="http://schemas.microsoft.com/office/drawing/2014/main" id="{9A58F7A2-58AF-4B3D-9714-3946B88161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928" y="6264"/>
                <a:ext cx="288" cy="288"/>
                <a:chOff x="8928" y="5976"/>
                <a:chExt cx="288" cy="288"/>
              </a:xfrm>
            </p:grpSpPr>
            <p:grpSp>
              <p:nvGrpSpPr>
                <p:cNvPr id="43064" name="Group 299">
                  <a:extLst>
                    <a:ext uri="{FF2B5EF4-FFF2-40B4-BE49-F238E27FC236}">
                      <a16:creationId xmlns:a16="http://schemas.microsoft.com/office/drawing/2014/main" id="{A2516FA1-83B3-4628-B4F1-909B5D89BD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5976"/>
                  <a:ext cx="288" cy="72"/>
                  <a:chOff x="8928" y="5976"/>
                  <a:chExt cx="288" cy="72"/>
                </a:xfrm>
              </p:grpSpPr>
              <p:sp>
                <p:nvSpPr>
                  <p:cNvPr id="43080" name="Rectangle 300">
                    <a:extLst>
                      <a:ext uri="{FF2B5EF4-FFF2-40B4-BE49-F238E27FC236}">
                        <a16:creationId xmlns:a16="http://schemas.microsoft.com/office/drawing/2014/main" id="{DDC079C9-740D-4483-B0E8-ED4BC27331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81" name="Rectangle 301">
                    <a:extLst>
                      <a:ext uri="{FF2B5EF4-FFF2-40B4-BE49-F238E27FC236}">
                        <a16:creationId xmlns:a16="http://schemas.microsoft.com/office/drawing/2014/main" id="{F043924F-ADE8-4A55-AE9A-949BE3E49A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82" name="Rectangle 302">
                    <a:extLst>
                      <a:ext uri="{FF2B5EF4-FFF2-40B4-BE49-F238E27FC236}">
                        <a16:creationId xmlns:a16="http://schemas.microsoft.com/office/drawing/2014/main" id="{7E46826A-7FB3-4E20-84EA-21B32B6EC8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83" name="Rectangle 303">
                    <a:extLst>
                      <a:ext uri="{FF2B5EF4-FFF2-40B4-BE49-F238E27FC236}">
                        <a16:creationId xmlns:a16="http://schemas.microsoft.com/office/drawing/2014/main" id="{F6CC7A9B-AD62-4085-8938-3093466F8F2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065" name="Group 304">
                  <a:extLst>
                    <a:ext uri="{FF2B5EF4-FFF2-40B4-BE49-F238E27FC236}">
                      <a16:creationId xmlns:a16="http://schemas.microsoft.com/office/drawing/2014/main" id="{F4844603-CE27-4E6B-A203-347036868B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048"/>
                  <a:ext cx="288" cy="72"/>
                  <a:chOff x="8928" y="5976"/>
                  <a:chExt cx="288" cy="72"/>
                </a:xfrm>
              </p:grpSpPr>
              <p:sp>
                <p:nvSpPr>
                  <p:cNvPr id="43076" name="Rectangle 305">
                    <a:extLst>
                      <a:ext uri="{FF2B5EF4-FFF2-40B4-BE49-F238E27FC236}">
                        <a16:creationId xmlns:a16="http://schemas.microsoft.com/office/drawing/2014/main" id="{2BAAC2AD-4076-48EF-B1FE-4BF123B4EB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77" name="Rectangle 306">
                    <a:extLst>
                      <a:ext uri="{FF2B5EF4-FFF2-40B4-BE49-F238E27FC236}">
                        <a16:creationId xmlns:a16="http://schemas.microsoft.com/office/drawing/2014/main" id="{D9EDEC8B-DAFD-40DE-8F04-6163DC525C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78" name="Rectangle 307">
                    <a:extLst>
                      <a:ext uri="{FF2B5EF4-FFF2-40B4-BE49-F238E27FC236}">
                        <a16:creationId xmlns:a16="http://schemas.microsoft.com/office/drawing/2014/main" id="{61F90370-B344-484A-BB0B-CE9F89ADB0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79" name="Rectangle 308">
                    <a:extLst>
                      <a:ext uri="{FF2B5EF4-FFF2-40B4-BE49-F238E27FC236}">
                        <a16:creationId xmlns:a16="http://schemas.microsoft.com/office/drawing/2014/main" id="{E51B0DD4-5848-4CB4-BD1A-0344FC9C8A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066" name="Group 309">
                  <a:extLst>
                    <a:ext uri="{FF2B5EF4-FFF2-40B4-BE49-F238E27FC236}">
                      <a16:creationId xmlns:a16="http://schemas.microsoft.com/office/drawing/2014/main" id="{A1A53E73-18CD-431B-95DE-7488CF0C40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120"/>
                  <a:ext cx="288" cy="72"/>
                  <a:chOff x="8928" y="5976"/>
                  <a:chExt cx="288" cy="72"/>
                </a:xfrm>
              </p:grpSpPr>
              <p:sp>
                <p:nvSpPr>
                  <p:cNvPr id="43072" name="Rectangle 310">
                    <a:extLst>
                      <a:ext uri="{FF2B5EF4-FFF2-40B4-BE49-F238E27FC236}">
                        <a16:creationId xmlns:a16="http://schemas.microsoft.com/office/drawing/2014/main" id="{137BFA0A-AAFC-4392-B042-4C531E5814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73" name="Rectangle 311">
                    <a:extLst>
                      <a:ext uri="{FF2B5EF4-FFF2-40B4-BE49-F238E27FC236}">
                        <a16:creationId xmlns:a16="http://schemas.microsoft.com/office/drawing/2014/main" id="{D3BAEC41-F2BD-43BF-8166-AE4494CE29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74" name="Rectangle 312">
                    <a:extLst>
                      <a:ext uri="{FF2B5EF4-FFF2-40B4-BE49-F238E27FC236}">
                        <a16:creationId xmlns:a16="http://schemas.microsoft.com/office/drawing/2014/main" id="{7DD34802-B52C-43C0-B603-ADF3FD1B58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75" name="Rectangle 313">
                    <a:extLst>
                      <a:ext uri="{FF2B5EF4-FFF2-40B4-BE49-F238E27FC236}">
                        <a16:creationId xmlns:a16="http://schemas.microsoft.com/office/drawing/2014/main" id="{EB557C73-90C9-4D26-AB78-69341D1852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067" name="Group 314">
                  <a:extLst>
                    <a:ext uri="{FF2B5EF4-FFF2-40B4-BE49-F238E27FC236}">
                      <a16:creationId xmlns:a16="http://schemas.microsoft.com/office/drawing/2014/main" id="{4AD87ABE-8B59-4BF2-829C-9D2D393006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192"/>
                  <a:ext cx="288" cy="72"/>
                  <a:chOff x="8928" y="5976"/>
                  <a:chExt cx="288" cy="72"/>
                </a:xfrm>
              </p:grpSpPr>
              <p:sp>
                <p:nvSpPr>
                  <p:cNvPr id="43068" name="Rectangle 315">
                    <a:extLst>
                      <a:ext uri="{FF2B5EF4-FFF2-40B4-BE49-F238E27FC236}">
                        <a16:creationId xmlns:a16="http://schemas.microsoft.com/office/drawing/2014/main" id="{3D665B3F-FB6F-4322-9AEF-F7F626DFD8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69" name="Rectangle 316">
                    <a:extLst>
                      <a:ext uri="{FF2B5EF4-FFF2-40B4-BE49-F238E27FC236}">
                        <a16:creationId xmlns:a16="http://schemas.microsoft.com/office/drawing/2014/main" id="{C994473F-8C9E-41B0-8692-5900F9B7C4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70" name="Rectangle 317">
                    <a:extLst>
                      <a:ext uri="{FF2B5EF4-FFF2-40B4-BE49-F238E27FC236}">
                        <a16:creationId xmlns:a16="http://schemas.microsoft.com/office/drawing/2014/main" id="{BE593909-C5F9-483A-9826-4D6BDD7B16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71" name="Rectangle 318">
                    <a:extLst>
                      <a:ext uri="{FF2B5EF4-FFF2-40B4-BE49-F238E27FC236}">
                        <a16:creationId xmlns:a16="http://schemas.microsoft.com/office/drawing/2014/main" id="{51995F5D-2542-4AD8-B2F7-32908424C7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</p:grpSp>
          <p:grpSp>
            <p:nvGrpSpPr>
              <p:cNvPr id="43043" name="Group 319">
                <a:extLst>
                  <a:ext uri="{FF2B5EF4-FFF2-40B4-BE49-F238E27FC236}">
                    <a16:creationId xmlns:a16="http://schemas.microsoft.com/office/drawing/2014/main" id="{DED2A92F-4B9A-4841-A128-D45AB8DA04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16" y="6264"/>
                <a:ext cx="288" cy="288"/>
                <a:chOff x="8928" y="5976"/>
                <a:chExt cx="288" cy="288"/>
              </a:xfrm>
            </p:grpSpPr>
            <p:grpSp>
              <p:nvGrpSpPr>
                <p:cNvPr id="43044" name="Group 320">
                  <a:extLst>
                    <a:ext uri="{FF2B5EF4-FFF2-40B4-BE49-F238E27FC236}">
                      <a16:creationId xmlns:a16="http://schemas.microsoft.com/office/drawing/2014/main" id="{F3F0C4E9-D70D-4AA1-B0AC-690D84530D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5976"/>
                  <a:ext cx="288" cy="72"/>
                  <a:chOff x="8928" y="5976"/>
                  <a:chExt cx="288" cy="72"/>
                </a:xfrm>
              </p:grpSpPr>
              <p:sp>
                <p:nvSpPr>
                  <p:cNvPr id="43060" name="Rectangle 321">
                    <a:extLst>
                      <a:ext uri="{FF2B5EF4-FFF2-40B4-BE49-F238E27FC236}">
                        <a16:creationId xmlns:a16="http://schemas.microsoft.com/office/drawing/2014/main" id="{2BE9BE26-7800-468E-ABF0-A6E4B61EE3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61" name="Rectangle 322">
                    <a:extLst>
                      <a:ext uri="{FF2B5EF4-FFF2-40B4-BE49-F238E27FC236}">
                        <a16:creationId xmlns:a16="http://schemas.microsoft.com/office/drawing/2014/main" id="{FD119781-F429-4AD6-ABAD-6E5C5D84C8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62" name="Rectangle 323">
                    <a:extLst>
                      <a:ext uri="{FF2B5EF4-FFF2-40B4-BE49-F238E27FC236}">
                        <a16:creationId xmlns:a16="http://schemas.microsoft.com/office/drawing/2014/main" id="{25273C08-2C41-4DEF-ADD7-1A0DF0A586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63" name="Rectangle 324">
                    <a:extLst>
                      <a:ext uri="{FF2B5EF4-FFF2-40B4-BE49-F238E27FC236}">
                        <a16:creationId xmlns:a16="http://schemas.microsoft.com/office/drawing/2014/main" id="{CA3329B1-F326-409D-97D0-B7ED1BCA46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045" name="Group 325">
                  <a:extLst>
                    <a:ext uri="{FF2B5EF4-FFF2-40B4-BE49-F238E27FC236}">
                      <a16:creationId xmlns:a16="http://schemas.microsoft.com/office/drawing/2014/main" id="{C431D231-711E-422B-9524-29AB3BFA1D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048"/>
                  <a:ext cx="288" cy="72"/>
                  <a:chOff x="8928" y="5976"/>
                  <a:chExt cx="288" cy="72"/>
                </a:xfrm>
              </p:grpSpPr>
              <p:sp>
                <p:nvSpPr>
                  <p:cNvPr id="43056" name="Rectangle 326">
                    <a:extLst>
                      <a:ext uri="{FF2B5EF4-FFF2-40B4-BE49-F238E27FC236}">
                        <a16:creationId xmlns:a16="http://schemas.microsoft.com/office/drawing/2014/main" id="{23EFCAE9-97AC-4E2B-90DA-5AA7B72A4C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57" name="Rectangle 327">
                    <a:extLst>
                      <a:ext uri="{FF2B5EF4-FFF2-40B4-BE49-F238E27FC236}">
                        <a16:creationId xmlns:a16="http://schemas.microsoft.com/office/drawing/2014/main" id="{862E3982-3428-4773-B288-F6723AFEF0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58" name="Rectangle 328">
                    <a:extLst>
                      <a:ext uri="{FF2B5EF4-FFF2-40B4-BE49-F238E27FC236}">
                        <a16:creationId xmlns:a16="http://schemas.microsoft.com/office/drawing/2014/main" id="{2A004D94-F6E6-4C38-82B5-52D148DF7A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59" name="Rectangle 329">
                    <a:extLst>
                      <a:ext uri="{FF2B5EF4-FFF2-40B4-BE49-F238E27FC236}">
                        <a16:creationId xmlns:a16="http://schemas.microsoft.com/office/drawing/2014/main" id="{03FBCB25-8ED9-42BF-BC04-F532352F50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046" name="Group 330">
                  <a:extLst>
                    <a:ext uri="{FF2B5EF4-FFF2-40B4-BE49-F238E27FC236}">
                      <a16:creationId xmlns:a16="http://schemas.microsoft.com/office/drawing/2014/main" id="{1734BFD2-2248-4D1F-A6A1-5A845B63D51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120"/>
                  <a:ext cx="288" cy="72"/>
                  <a:chOff x="8928" y="5976"/>
                  <a:chExt cx="288" cy="72"/>
                </a:xfrm>
              </p:grpSpPr>
              <p:sp>
                <p:nvSpPr>
                  <p:cNvPr id="43052" name="Rectangle 331">
                    <a:extLst>
                      <a:ext uri="{FF2B5EF4-FFF2-40B4-BE49-F238E27FC236}">
                        <a16:creationId xmlns:a16="http://schemas.microsoft.com/office/drawing/2014/main" id="{4C391760-F0CE-4F53-83EB-BFC2FE545A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53" name="Rectangle 332">
                    <a:extLst>
                      <a:ext uri="{FF2B5EF4-FFF2-40B4-BE49-F238E27FC236}">
                        <a16:creationId xmlns:a16="http://schemas.microsoft.com/office/drawing/2014/main" id="{30FE4668-98A3-48A1-8774-8B7DFC05DA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54" name="Rectangle 333">
                    <a:extLst>
                      <a:ext uri="{FF2B5EF4-FFF2-40B4-BE49-F238E27FC236}">
                        <a16:creationId xmlns:a16="http://schemas.microsoft.com/office/drawing/2014/main" id="{EBC800FF-6CBF-48C7-A781-4887A9B4EF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55" name="Rectangle 334">
                    <a:extLst>
                      <a:ext uri="{FF2B5EF4-FFF2-40B4-BE49-F238E27FC236}">
                        <a16:creationId xmlns:a16="http://schemas.microsoft.com/office/drawing/2014/main" id="{A2E5817F-113D-4D0D-A1A6-49B6B0F248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43047" name="Group 335">
                  <a:extLst>
                    <a:ext uri="{FF2B5EF4-FFF2-40B4-BE49-F238E27FC236}">
                      <a16:creationId xmlns:a16="http://schemas.microsoft.com/office/drawing/2014/main" id="{9F404559-1FF8-4E6F-9FC1-0594BE5D71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928" y="6192"/>
                  <a:ext cx="288" cy="72"/>
                  <a:chOff x="8928" y="5976"/>
                  <a:chExt cx="288" cy="72"/>
                </a:xfrm>
              </p:grpSpPr>
              <p:sp>
                <p:nvSpPr>
                  <p:cNvPr id="43048" name="Rectangle 336">
                    <a:extLst>
                      <a:ext uri="{FF2B5EF4-FFF2-40B4-BE49-F238E27FC236}">
                        <a16:creationId xmlns:a16="http://schemas.microsoft.com/office/drawing/2014/main" id="{C2A1F898-7C53-46DD-984B-E2980CB75F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8928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49" name="Rectangle 337">
                    <a:extLst>
                      <a:ext uri="{FF2B5EF4-FFF2-40B4-BE49-F238E27FC236}">
                        <a16:creationId xmlns:a16="http://schemas.microsoft.com/office/drawing/2014/main" id="{B52E3DB3-80D5-4060-8841-226EA4940E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00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50" name="Rectangle 338">
                    <a:extLst>
                      <a:ext uri="{FF2B5EF4-FFF2-40B4-BE49-F238E27FC236}">
                        <a16:creationId xmlns:a16="http://schemas.microsoft.com/office/drawing/2014/main" id="{EDAF24CB-CCBD-4BCF-AA0A-56BFA35EE4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072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  <p:sp>
                <p:nvSpPr>
                  <p:cNvPr id="43051" name="Rectangle 339">
                    <a:extLst>
                      <a:ext uri="{FF2B5EF4-FFF2-40B4-BE49-F238E27FC236}">
                        <a16:creationId xmlns:a16="http://schemas.microsoft.com/office/drawing/2014/main" id="{73B1C86A-BA8F-4B8C-B67E-6EC42E13AE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144" y="5976"/>
                    <a:ext cx="72" cy="72"/>
                  </a:xfrm>
                  <a:prstGeom prst="rect">
                    <a:avLst/>
                  </a:prstGeom>
                  <a:solidFill>
                    <a:srgbClr val="CC9900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TW" altLang="en-US">
                      <a:solidFill>
                        <a:srgbClr val="FFFFFF"/>
                      </a:solidFill>
                      <a:ea typeface="新細明體" panose="02020500000000000000" pitchFamily="18" charset="-120"/>
                    </a:endParaRPr>
                  </a:p>
                </p:txBody>
              </p:sp>
            </p:grpSp>
          </p:grpSp>
        </p:grpSp>
        <p:sp>
          <p:nvSpPr>
            <p:cNvPr id="43036" name="Line 340">
              <a:extLst>
                <a:ext uri="{FF2B5EF4-FFF2-40B4-BE49-F238E27FC236}">
                  <a16:creationId xmlns:a16="http://schemas.microsoft.com/office/drawing/2014/main" id="{CC4DCBFA-8647-4F44-8850-571B32014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6480"/>
              <a:ext cx="2592" cy="1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37" name="Line 341">
              <a:extLst>
                <a:ext uri="{FF2B5EF4-FFF2-40B4-BE49-F238E27FC236}">
                  <a16:creationId xmlns:a16="http://schemas.microsoft.com/office/drawing/2014/main" id="{66C39F73-129F-4E9F-9A49-9C10F1C4E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6552"/>
              <a:ext cx="2088" cy="18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38" name="Line 342">
              <a:extLst>
                <a:ext uri="{FF2B5EF4-FFF2-40B4-BE49-F238E27FC236}">
                  <a16:creationId xmlns:a16="http://schemas.microsoft.com/office/drawing/2014/main" id="{3939013D-F96F-4829-95F2-9208F6248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4" y="6482"/>
              <a:ext cx="840" cy="14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39" name="Line 343">
              <a:extLst>
                <a:ext uri="{FF2B5EF4-FFF2-40B4-BE49-F238E27FC236}">
                  <a16:creationId xmlns:a16="http://schemas.microsoft.com/office/drawing/2014/main" id="{6C02D299-530F-42BC-81C1-32A2DB936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6538"/>
              <a:ext cx="336" cy="13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92920" name="Text Box 344">
            <a:extLst>
              <a:ext uri="{FF2B5EF4-FFF2-40B4-BE49-F238E27FC236}">
                <a16:creationId xmlns:a16="http://schemas.microsoft.com/office/drawing/2014/main" id="{BAF27B94-9033-4ED3-BFF6-0A1B71A57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852" y="4284665"/>
            <a:ext cx="600075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HL</a:t>
            </a:r>
            <a:r>
              <a:rPr lang="en-US" altLang="zh-TW" sz="16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792921" name="Text Box 345">
            <a:extLst>
              <a:ext uri="{FF2B5EF4-FFF2-40B4-BE49-F238E27FC236}">
                <a16:creationId xmlns:a16="http://schemas.microsoft.com/office/drawing/2014/main" id="{700234EC-B481-4A7D-8886-629E76368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5692775"/>
            <a:ext cx="577850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LH</a:t>
            </a:r>
            <a:r>
              <a:rPr lang="en-US" altLang="zh-TW" sz="16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792922" name="Text Box 346">
            <a:extLst>
              <a:ext uri="{FF2B5EF4-FFF2-40B4-BE49-F238E27FC236}">
                <a16:creationId xmlns:a16="http://schemas.microsoft.com/office/drawing/2014/main" id="{90C6B6EB-00A7-4064-AE32-C1A5A7187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177" y="5638800"/>
            <a:ext cx="633413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HH</a:t>
            </a:r>
            <a:r>
              <a:rPr lang="en-US" altLang="zh-TW" sz="16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1</a:t>
            </a:r>
          </a:p>
        </p:txBody>
      </p:sp>
      <p:sp>
        <p:nvSpPr>
          <p:cNvPr id="792923" name="Text Box 347">
            <a:extLst>
              <a:ext uri="{FF2B5EF4-FFF2-40B4-BE49-F238E27FC236}">
                <a16:creationId xmlns:a16="http://schemas.microsoft.com/office/drawing/2014/main" id="{71894046-2F48-491E-8150-D16902172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775" y="3943352"/>
            <a:ext cx="5334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LL</a:t>
            </a:r>
            <a:endParaRPr lang="en-US" altLang="zh-TW" sz="1600" baseline="-25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</p:txBody>
      </p:sp>
      <p:sp>
        <p:nvSpPr>
          <p:cNvPr id="792924" name="Text Box 348">
            <a:extLst>
              <a:ext uri="{FF2B5EF4-FFF2-40B4-BE49-F238E27FC236}">
                <a16:creationId xmlns:a16="http://schemas.microsoft.com/office/drawing/2014/main" id="{DAC3A3C0-75BD-405F-B15A-C8856D56A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5388" y="4710115"/>
            <a:ext cx="57785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LH</a:t>
            </a:r>
            <a:r>
              <a:rPr lang="en-US" altLang="zh-TW" sz="16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792925" name="Text Box 349">
            <a:extLst>
              <a:ext uri="{FF2B5EF4-FFF2-40B4-BE49-F238E27FC236}">
                <a16:creationId xmlns:a16="http://schemas.microsoft.com/office/drawing/2014/main" id="{9F794D59-C305-44BC-8CD3-3CC44B65D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275" y="4278315"/>
            <a:ext cx="57785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LH</a:t>
            </a:r>
            <a:r>
              <a:rPr lang="en-US" altLang="zh-TW" sz="16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792926" name="Text Box 350">
            <a:extLst>
              <a:ext uri="{FF2B5EF4-FFF2-40B4-BE49-F238E27FC236}">
                <a16:creationId xmlns:a16="http://schemas.microsoft.com/office/drawing/2014/main" id="{9B32D19B-DDB2-4084-A5BD-1A8830006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788" y="4565650"/>
            <a:ext cx="633412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HH</a:t>
            </a:r>
            <a:r>
              <a:rPr lang="en-US" altLang="zh-TW" sz="16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792927" name="Text Box 351">
            <a:extLst>
              <a:ext uri="{FF2B5EF4-FFF2-40B4-BE49-F238E27FC236}">
                <a16:creationId xmlns:a16="http://schemas.microsoft.com/office/drawing/2014/main" id="{762B8463-BFC7-48AA-8FBD-7552BD5DC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7" y="4217990"/>
            <a:ext cx="631825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HH</a:t>
            </a:r>
            <a:r>
              <a:rPr lang="en-US" altLang="zh-TW" sz="16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792928" name="Text Box 352">
            <a:extLst>
              <a:ext uri="{FF2B5EF4-FFF2-40B4-BE49-F238E27FC236}">
                <a16:creationId xmlns:a16="http://schemas.microsoft.com/office/drawing/2014/main" id="{A71A62DF-1A28-48A9-936D-70FBF1D0A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0" y="3646490"/>
            <a:ext cx="598488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HL</a:t>
            </a:r>
            <a:r>
              <a:rPr lang="en-US" altLang="zh-TW" sz="16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3</a:t>
            </a:r>
          </a:p>
        </p:txBody>
      </p:sp>
      <p:sp>
        <p:nvSpPr>
          <p:cNvPr id="792929" name="Text Box 353">
            <a:extLst>
              <a:ext uri="{FF2B5EF4-FFF2-40B4-BE49-F238E27FC236}">
                <a16:creationId xmlns:a16="http://schemas.microsoft.com/office/drawing/2014/main" id="{DCCC3C52-AF52-41B5-B2DC-28B2D35799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840" y="3659190"/>
            <a:ext cx="600075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HL</a:t>
            </a:r>
            <a:r>
              <a:rPr lang="en-US" altLang="zh-TW" sz="16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2</a:t>
            </a:r>
          </a:p>
        </p:txBody>
      </p:sp>
      <p:sp>
        <p:nvSpPr>
          <p:cNvPr id="43023" name="投影片編號版面配置區 352">
            <a:extLst>
              <a:ext uri="{FF2B5EF4-FFF2-40B4-BE49-F238E27FC236}">
                <a16:creationId xmlns:a16="http://schemas.microsoft.com/office/drawing/2014/main" id="{F11C9BC9-65DB-4D27-8F60-24C7DFE8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E825A8EB-9324-4628-8252-F595C0613CBD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>
            <a:extLst>
              <a:ext uri="{FF2B5EF4-FFF2-40B4-BE49-F238E27FC236}">
                <a16:creationId xmlns:a16="http://schemas.microsoft.com/office/drawing/2014/main" id="{AB4C93BA-0D73-45DD-8B3B-30E9CA64B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1429901"/>
            <a:ext cx="8166100" cy="488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806915" name="Rectangle 3">
            <a:extLst>
              <a:ext uri="{FF2B5EF4-FFF2-40B4-BE49-F238E27FC236}">
                <a16:creationId xmlns:a16="http://schemas.microsoft.com/office/drawing/2014/main" id="{379CB078-847B-4C8C-93E0-C44C02208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277" y="384175"/>
            <a:ext cx="8558213" cy="503238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Embedded Zerotree Wavelet Algorithm</a:t>
            </a:r>
          </a:p>
        </p:txBody>
      </p:sp>
      <p:sp>
        <p:nvSpPr>
          <p:cNvPr id="44036" name="投影片編號版面配置區 5">
            <a:extLst>
              <a:ext uri="{FF2B5EF4-FFF2-40B4-BE49-F238E27FC236}">
                <a16:creationId xmlns:a16="http://schemas.microsoft.com/office/drawing/2014/main" id="{5E868EAF-6BFB-4E19-9BB4-866D9A20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0394691-3C71-46F7-931A-9306F6490858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6119082-82D9-45DB-8974-2AF387131847}"/>
              </a:ext>
            </a:extLst>
          </p:cNvPr>
          <p:cNvSpPr/>
          <p:nvPr/>
        </p:nvSpPr>
        <p:spPr bwMode="white">
          <a:xfrm>
            <a:off x="5763237" y="1535185"/>
            <a:ext cx="595618" cy="293615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itchFamily="34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2262649-47A8-4FBB-8593-9BB336149679}"/>
              </a:ext>
            </a:extLst>
          </p:cNvPr>
          <p:cNvSpPr txBox="1"/>
          <p:nvPr/>
        </p:nvSpPr>
        <p:spPr>
          <a:xfrm>
            <a:off x="5763237" y="1513409"/>
            <a:ext cx="72006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700" dirty="0">
                <a:solidFill>
                  <a:schemeClr val="bg2"/>
                </a:solidFill>
              </a:rPr>
              <a:t>Ideal:</a:t>
            </a:r>
            <a:endParaRPr lang="zh-TW" altLang="en-US" sz="17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4" name="Rectangle 4">
            <a:extLst>
              <a:ext uri="{FF2B5EF4-FFF2-40B4-BE49-F238E27FC236}">
                <a16:creationId xmlns:a16="http://schemas.microsoft.com/office/drawing/2014/main" id="{A8B00911-C673-4DA9-A547-0F36CC1EA4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0037" y="1361284"/>
            <a:ext cx="8843963" cy="919162"/>
          </a:xfrm>
        </p:spPr>
        <p:txBody>
          <a:bodyPr/>
          <a:lstStyle/>
          <a:p>
            <a:pPr marL="228600" indent="-228600">
              <a:lnSpc>
                <a:spcPct val="130000"/>
              </a:lnSpc>
              <a:spcBef>
                <a:spcPct val="10000"/>
              </a:spcBef>
              <a:defRPr/>
            </a:pPr>
            <a:r>
              <a:rPr lang="zh-TW" altLang="en-US" sz="2400" dirty="0">
                <a:ea typeface="新細明體" pitchFamily="18" charset="-120"/>
              </a:rPr>
              <a:t> </a:t>
            </a:r>
            <a:r>
              <a:rPr lang="en-US" altLang="zh-TW" sz="2400" dirty="0">
                <a:ea typeface="新細明體" pitchFamily="18" charset="-120"/>
              </a:rPr>
              <a:t>Linde, </a:t>
            </a:r>
            <a:r>
              <a:rPr lang="en-US" altLang="zh-TW" sz="2400" dirty="0" err="1">
                <a:ea typeface="新細明體" pitchFamily="18" charset="-120"/>
              </a:rPr>
              <a:t>Buzo</a:t>
            </a:r>
            <a:r>
              <a:rPr lang="en-US" altLang="zh-TW" sz="2400" dirty="0">
                <a:ea typeface="新細明體" pitchFamily="18" charset="-120"/>
              </a:rPr>
              <a:t>, Gray (1980): Lloyd algorithm generalized for VQ</a:t>
            </a:r>
          </a:p>
        </p:txBody>
      </p:sp>
      <p:sp>
        <p:nvSpPr>
          <p:cNvPr id="762885" name="Rectangle 5">
            <a:extLst>
              <a:ext uri="{FF2B5EF4-FFF2-40B4-BE49-F238E27FC236}">
                <a16:creationId xmlns:a16="http://schemas.microsoft.com/office/drawing/2014/main" id="{739947B2-F035-401C-A115-2F7486749E2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00037" y="5203030"/>
            <a:ext cx="8843963" cy="91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228600" indent="-228600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75 Helvetica Bold" charset="0"/>
              <a:buChar char="•"/>
              <a:defRPr/>
            </a:pPr>
            <a:r>
              <a:rPr lang="zh-TW" altLang="en-US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Assumption: fixed codeword length</a:t>
            </a:r>
          </a:p>
          <a:p>
            <a:pPr marL="228600" indent="-228600" eaLnBrk="0" fontAlgn="base" hangingPunct="0">
              <a:lnSpc>
                <a:spcPct val="130000"/>
              </a:lnSpc>
              <a:spcBef>
                <a:spcPct val="10000"/>
              </a:spcBef>
              <a:spcAft>
                <a:spcPct val="0"/>
              </a:spcAft>
              <a:buClr>
                <a:srgbClr val="FAFD00"/>
              </a:buClr>
              <a:buSzPct val="100000"/>
              <a:buFont typeface="75 Helvetica Bold" charset="0"/>
              <a:buChar char="•"/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Code book unstructured: full search</a:t>
            </a:r>
          </a:p>
        </p:txBody>
      </p:sp>
      <p:sp>
        <p:nvSpPr>
          <p:cNvPr id="762887" name="Rectangle 7">
            <a:extLst>
              <a:ext uri="{FF2B5EF4-FFF2-40B4-BE49-F238E27FC236}">
                <a16:creationId xmlns:a16="http://schemas.microsoft.com/office/drawing/2014/main" id="{E73C0C54-A8A2-4F4E-B7B8-BA477AD37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277" y="441325"/>
            <a:ext cx="8399463" cy="503238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LBG Algorithm</a:t>
            </a:r>
          </a:p>
        </p:txBody>
      </p:sp>
      <p:sp>
        <p:nvSpPr>
          <p:cNvPr id="7173" name="Rectangle 8">
            <a:extLst>
              <a:ext uri="{FF2B5EF4-FFF2-40B4-BE49-F238E27FC236}">
                <a16:creationId xmlns:a16="http://schemas.microsoft.com/office/drawing/2014/main" id="{628D2E3E-8532-40C5-A441-38EAAE728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940" y="2900363"/>
            <a:ext cx="3106737" cy="1682750"/>
          </a:xfrm>
          <a:prstGeom prst="rect">
            <a:avLst/>
          </a:prstGeom>
          <a:solidFill>
            <a:srgbClr val="063DE8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Best representative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vectors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for given subdivision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of training set</a:t>
            </a:r>
          </a:p>
        </p:txBody>
      </p:sp>
      <p:sp>
        <p:nvSpPr>
          <p:cNvPr id="7174" name="Rectangle 10">
            <a:extLst>
              <a:ext uri="{FF2B5EF4-FFF2-40B4-BE49-F238E27FC236}">
                <a16:creationId xmlns:a16="http://schemas.microsoft.com/office/drawing/2014/main" id="{B437BFF3-3D54-4308-BF4A-A8AF532E0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5215" y="2900363"/>
            <a:ext cx="3106737" cy="1682750"/>
          </a:xfrm>
          <a:prstGeom prst="rect">
            <a:avLst/>
          </a:prstGeom>
          <a:solidFill>
            <a:srgbClr val="063DE8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Best subdivision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of training set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for given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>
                <a:solidFill>
                  <a:srgbClr val="FFFFFF"/>
                </a:solidFill>
                <a:ea typeface="新細明體" panose="02020500000000000000" pitchFamily="18" charset="-120"/>
              </a:rPr>
              <a:t>representative vectors</a:t>
            </a:r>
          </a:p>
        </p:txBody>
      </p:sp>
      <p:sp>
        <p:nvSpPr>
          <p:cNvPr id="7175" name="Line 11">
            <a:extLst>
              <a:ext uri="{FF2B5EF4-FFF2-40B4-BE49-F238E27FC236}">
                <a16:creationId xmlns:a16="http://schemas.microsoft.com/office/drawing/2014/main" id="{B50E2959-CD4F-4C77-9DAA-29E651C51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2409825"/>
            <a:ext cx="0" cy="477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176" name="Line 12">
            <a:extLst>
              <a:ext uri="{FF2B5EF4-FFF2-40B4-BE49-F238E27FC236}">
                <a16:creationId xmlns:a16="http://schemas.microsoft.com/office/drawing/2014/main" id="{6B9CDA3B-78D8-49BE-A0AC-E06D119E53E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78063" y="2395538"/>
            <a:ext cx="40941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177" name="Line 13">
            <a:extLst>
              <a:ext uri="{FF2B5EF4-FFF2-40B4-BE49-F238E27FC236}">
                <a16:creationId xmlns:a16="http://schemas.microsoft.com/office/drawing/2014/main" id="{49830792-E164-4D06-BDFC-3BEDBB0C28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8063" y="2393952"/>
            <a:ext cx="0" cy="5238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178" name="Line 14">
            <a:extLst>
              <a:ext uri="{FF2B5EF4-FFF2-40B4-BE49-F238E27FC236}">
                <a16:creationId xmlns:a16="http://schemas.microsoft.com/office/drawing/2014/main" id="{6AB870C6-9391-43B3-9FE6-CFF08F89C7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6475" y="4584700"/>
            <a:ext cx="0" cy="4778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179" name="Line 15">
            <a:extLst>
              <a:ext uri="{FF2B5EF4-FFF2-40B4-BE49-F238E27FC236}">
                <a16:creationId xmlns:a16="http://schemas.microsoft.com/office/drawing/2014/main" id="{5FFF42DA-58F8-4734-AFBA-E10F1DB7F9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9177" y="5049838"/>
            <a:ext cx="40941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180" name="Line 16">
            <a:extLst>
              <a:ext uri="{FF2B5EF4-FFF2-40B4-BE49-F238E27FC236}">
                <a16:creationId xmlns:a16="http://schemas.microsoft.com/office/drawing/2014/main" id="{6E14F2B1-6EF4-426E-88ED-7F75DEE292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6513" y="4586290"/>
            <a:ext cx="0" cy="465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181" name="投影片編號版面配置區 14">
            <a:extLst>
              <a:ext uri="{FF2B5EF4-FFF2-40B4-BE49-F238E27FC236}">
                <a16:creationId xmlns:a16="http://schemas.microsoft.com/office/drawing/2014/main" id="{E2D35053-4F94-4311-A5EE-F06AF029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1C5DA1F9-CCA0-4D2A-A2BA-6CAC2A7F3A99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5" name="Rectangle 3">
            <a:extLst>
              <a:ext uri="{FF2B5EF4-FFF2-40B4-BE49-F238E27FC236}">
                <a16:creationId xmlns:a16="http://schemas.microsoft.com/office/drawing/2014/main" id="{A0FAB52C-CB03-4658-8FEA-CFF64B2F3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06500"/>
            <a:ext cx="9144000" cy="560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374650" indent="-37465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AFD00"/>
              </a:buClr>
              <a:buFont typeface="Wingdings" pitchFamily="2" charset="2"/>
              <a:buChar char="§"/>
              <a:tabLst>
                <a:tab pos="374650" algn="l"/>
                <a:tab pos="476250" algn="l"/>
              </a:tabLst>
              <a:defRPr/>
            </a:pPr>
            <a:r>
              <a:rPr lang="en-US" altLang="zh-TW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For the highest bands, ZTR and IZ symbols are merged into one symbol Z</a:t>
            </a:r>
          </a:p>
          <a:p>
            <a:pPr marL="374650" indent="-37465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AFD00"/>
              </a:buClr>
              <a:buFont typeface="Wingdings" pitchFamily="2" charset="2"/>
              <a:buChar char="§"/>
              <a:tabLst>
                <a:tab pos="374650" algn="l"/>
                <a:tab pos="476250" algn="l"/>
              </a:tabLst>
              <a:defRPr/>
            </a:pPr>
            <a:r>
              <a:rPr lang="en-US" altLang="zh-TW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Successive approximation quantization and encoding</a:t>
            </a:r>
          </a:p>
          <a:p>
            <a:pPr marL="838200" lvl="1" indent="-2730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AFD00"/>
              </a:buClr>
              <a:buFont typeface="Wingdings" pitchFamily="2" charset="2"/>
              <a:buChar char="§"/>
              <a:tabLst>
                <a:tab pos="374650" algn="l"/>
                <a:tab pos="476250" algn="l"/>
              </a:tabLst>
              <a:defRPr/>
            </a:pPr>
            <a:r>
              <a:rPr lang="en-US" altLang="zh-TW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Initial “dominant” pass</a:t>
            </a:r>
          </a:p>
          <a:p>
            <a:pPr marL="1241425" lvl="2" indent="-212725" eaLnBrk="0" fontAlgn="base" hangingPunct="0">
              <a:spcBef>
                <a:spcPct val="0"/>
              </a:spcBef>
              <a:spcAft>
                <a:spcPct val="0"/>
              </a:spcAft>
              <a:buClr>
                <a:srgbClr val="FAFD00"/>
              </a:buClr>
              <a:buFont typeface="Wingdings" pitchFamily="2" charset="2"/>
              <a:buChar char="§"/>
              <a:tabLst>
                <a:tab pos="374650" algn="l"/>
                <a:tab pos="476250" algn="l"/>
              </a:tabLst>
              <a:defRPr/>
            </a:pP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Set initial threshold </a:t>
            </a:r>
            <a:r>
              <a:rPr lang="en-US" altLang="zh-TW" sz="20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T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, determine significant coefficients</a:t>
            </a:r>
          </a:p>
          <a:p>
            <a:pPr marL="1241425" lvl="2" indent="-212725" eaLnBrk="0" fontAlgn="base" hangingPunct="0">
              <a:spcBef>
                <a:spcPct val="0"/>
              </a:spcBef>
              <a:spcAft>
                <a:spcPct val="0"/>
              </a:spcAft>
              <a:buClr>
                <a:srgbClr val="FAFD00"/>
              </a:buClr>
              <a:buFont typeface="Wingdings" pitchFamily="2" charset="2"/>
              <a:buChar char="§"/>
              <a:tabLst>
                <a:tab pos="374650" algn="l"/>
                <a:tab pos="476250" algn="l"/>
              </a:tabLst>
              <a:defRPr/>
            </a:pP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Arithmetic coding of symbols ZTR, IZ, POS, NEG</a:t>
            </a:r>
            <a:endParaRPr lang="en-US" altLang="zh-TW" sz="2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  <a:p>
            <a:pPr marL="838200" lvl="1" indent="-2730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AFD00"/>
              </a:buClr>
              <a:buFont typeface="Wingdings" pitchFamily="2" charset="2"/>
              <a:buChar char="§"/>
              <a:tabLst>
                <a:tab pos="374650" algn="l"/>
                <a:tab pos="476250" algn="l"/>
              </a:tabLst>
              <a:defRPr/>
            </a:pPr>
            <a:r>
              <a:rPr lang="en-US" altLang="zh-TW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Subordinate pass</a:t>
            </a:r>
          </a:p>
          <a:p>
            <a:pPr marL="1241425" lvl="2" indent="-212725" eaLnBrk="0" fontAlgn="base" hangingPunct="0">
              <a:spcBef>
                <a:spcPct val="0"/>
              </a:spcBef>
              <a:spcAft>
                <a:spcPct val="0"/>
              </a:spcAft>
              <a:buClr>
                <a:srgbClr val="FAFD00"/>
              </a:buClr>
              <a:buFont typeface="Wingdings" pitchFamily="2" charset="2"/>
              <a:buChar char="§"/>
              <a:tabLst>
                <a:tab pos="374650" algn="l"/>
                <a:tab pos="476250" algn="l"/>
              </a:tabLst>
              <a:defRPr/>
            </a:pP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Refine magnitude of coefficients </a:t>
            </a:r>
            <a:r>
              <a:rPr lang="en-US" altLang="zh-TW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found significant so far </a:t>
            </a: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by one bit (subdivide magnitude bin by two)</a:t>
            </a:r>
          </a:p>
          <a:p>
            <a:pPr marL="1241425" lvl="2" indent="-212725" eaLnBrk="0" fontAlgn="base" hangingPunct="0">
              <a:spcBef>
                <a:spcPct val="0"/>
              </a:spcBef>
              <a:spcAft>
                <a:spcPct val="0"/>
              </a:spcAft>
              <a:buClr>
                <a:srgbClr val="FAFD00"/>
              </a:buClr>
              <a:buFont typeface="Wingdings" pitchFamily="2" charset="2"/>
              <a:buChar char="§"/>
              <a:tabLst>
                <a:tab pos="374650" algn="l"/>
                <a:tab pos="476250" algn="l"/>
              </a:tabLst>
              <a:defRPr/>
            </a:pP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Arithmetic coding of sequence of zeros and ones.</a:t>
            </a:r>
            <a:endParaRPr lang="en-US" altLang="zh-TW" sz="2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  <a:p>
            <a:pPr marL="838200" lvl="1" indent="-2730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FAFD00"/>
              </a:buClr>
              <a:buFont typeface="Wingdings" pitchFamily="2" charset="2"/>
              <a:buChar char="§"/>
              <a:tabLst>
                <a:tab pos="374650" algn="l"/>
                <a:tab pos="476250" algn="l"/>
              </a:tabLst>
              <a:defRPr/>
            </a:pPr>
            <a:r>
              <a:rPr lang="en-US" altLang="zh-TW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Repeat dominant pass</a:t>
            </a:r>
          </a:p>
          <a:p>
            <a:pPr marL="1241425" lvl="2" indent="-212725" eaLnBrk="0" fontAlgn="base" hangingPunct="0">
              <a:spcBef>
                <a:spcPct val="0"/>
              </a:spcBef>
              <a:spcAft>
                <a:spcPct val="0"/>
              </a:spcAft>
              <a:buClr>
                <a:srgbClr val="FAFD00"/>
              </a:buClr>
              <a:buFont typeface="Wingdings" pitchFamily="2" charset="2"/>
              <a:buChar char="§"/>
              <a:tabLst>
                <a:tab pos="374650" algn="l"/>
                <a:tab pos="476250" algn="l"/>
              </a:tabLst>
              <a:defRPr/>
            </a:pP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Set previously found significant coefficients to zero</a:t>
            </a:r>
          </a:p>
          <a:p>
            <a:pPr marL="1241425" lvl="2" indent="-212725" eaLnBrk="0" fontAlgn="base" hangingPunct="0">
              <a:spcBef>
                <a:spcPct val="0"/>
              </a:spcBef>
              <a:spcAft>
                <a:spcPct val="0"/>
              </a:spcAft>
              <a:buClr>
                <a:srgbClr val="FAFD00"/>
              </a:buClr>
              <a:buFont typeface="Wingdings" pitchFamily="2" charset="2"/>
              <a:buChar char="§"/>
              <a:tabLst>
                <a:tab pos="374650" algn="l"/>
                <a:tab pos="476250" algn="l"/>
              </a:tabLst>
              <a:defRPr/>
            </a:pP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Decrease threshold by factor of 2, determine new significant coefficients</a:t>
            </a:r>
          </a:p>
          <a:p>
            <a:pPr marL="1241425" lvl="2" indent="-212725" eaLnBrk="0" fontAlgn="base" hangingPunct="0">
              <a:spcBef>
                <a:spcPct val="0"/>
              </a:spcBef>
              <a:spcAft>
                <a:spcPct val="0"/>
              </a:spcAft>
              <a:buClr>
                <a:srgbClr val="FAFD00"/>
              </a:buClr>
              <a:buFont typeface="Wingdings" pitchFamily="2" charset="2"/>
              <a:buChar char="§"/>
              <a:tabLst>
                <a:tab pos="374650" algn="l"/>
                <a:tab pos="476250" algn="l"/>
              </a:tabLst>
              <a:defRPr/>
            </a:pPr>
            <a:r>
              <a:rPr lang="en-US" altLang="zh-TW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Arithmetic coding of symbols ZTR, IZ, POS, NEG</a:t>
            </a:r>
            <a:endParaRPr lang="en-US" altLang="zh-TW" sz="2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  <a:p>
            <a:pPr marL="838200" lvl="1" indent="-27305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rgbClr val="FAFD00"/>
              </a:buClr>
              <a:buFont typeface="Wingdings" pitchFamily="2" charset="2"/>
              <a:buChar char="§"/>
              <a:tabLst>
                <a:tab pos="374650" algn="l"/>
                <a:tab pos="476250" algn="l"/>
              </a:tabLst>
              <a:defRPr/>
            </a:pPr>
            <a:r>
              <a:rPr lang="en-US" altLang="zh-TW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Repeat subordinate and dominate passes, until bit budget is exhausted.</a:t>
            </a:r>
          </a:p>
        </p:txBody>
      </p:sp>
      <p:sp>
        <p:nvSpPr>
          <p:cNvPr id="791557" name="Rectangle 5">
            <a:extLst>
              <a:ext uri="{FF2B5EF4-FFF2-40B4-BE49-F238E27FC236}">
                <a16:creationId xmlns:a16="http://schemas.microsoft.com/office/drawing/2014/main" id="{AC93A052-DABC-4407-B657-6ED0D64E7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277" y="384175"/>
            <a:ext cx="8558213" cy="503238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Embedded Zerotree Wavelet Algorithm (Cont.)</a:t>
            </a:r>
          </a:p>
        </p:txBody>
      </p:sp>
      <p:sp>
        <p:nvSpPr>
          <p:cNvPr id="45060" name="投影片編號版面配置區 5">
            <a:extLst>
              <a:ext uri="{FF2B5EF4-FFF2-40B4-BE49-F238E27FC236}">
                <a16:creationId xmlns:a16="http://schemas.microsoft.com/office/drawing/2014/main" id="{45470D8E-3C95-49D5-A299-A6DFCEC13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DFB0167-7F49-4D07-A005-95DEBF220366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41" name="Rectangle 5">
            <a:extLst>
              <a:ext uri="{FF2B5EF4-FFF2-40B4-BE49-F238E27FC236}">
                <a16:creationId xmlns:a16="http://schemas.microsoft.com/office/drawing/2014/main" id="{F776E2F7-B6BC-4A5B-A040-5A4A7E7F68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Gray">
          <a:xfrm>
            <a:off x="544513" y="285752"/>
            <a:ext cx="8343900" cy="5381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TW" sz="3200" dirty="0">
                <a:ea typeface="新細明體" pitchFamily="18" charset="-120"/>
              </a:rPr>
              <a:t>A Coding Example of EZW</a:t>
            </a:r>
          </a:p>
        </p:txBody>
      </p:sp>
      <p:graphicFrame>
        <p:nvGraphicFramePr>
          <p:cNvPr id="807942" name="Group 6">
            <a:extLst>
              <a:ext uri="{FF2B5EF4-FFF2-40B4-BE49-F238E27FC236}">
                <a16:creationId xmlns:a16="http://schemas.microsoft.com/office/drawing/2014/main" id="{27DA3B42-E403-484C-A85B-B5A7F07717B3}"/>
              </a:ext>
            </a:extLst>
          </p:cNvPr>
          <p:cNvGraphicFramePr>
            <a:graphicFrameLocks noGrp="1"/>
          </p:cNvGraphicFramePr>
          <p:nvPr/>
        </p:nvGraphicFramePr>
        <p:xfrm>
          <a:off x="1509713" y="1701800"/>
          <a:ext cx="6096000" cy="40640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13660739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9727816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6824091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3455706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75619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9780105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5458354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4037351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-12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30469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-31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-13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009832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-12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797854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-7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-14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453271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47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311065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10908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-4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505469"/>
                  </a:ext>
                </a:extLst>
              </a:tr>
              <a:tr h="508000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-6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975521"/>
                  </a:ext>
                </a:extLst>
              </a:tr>
            </a:tbl>
          </a:graphicData>
        </a:graphic>
      </p:graphicFrame>
      <p:sp>
        <p:nvSpPr>
          <p:cNvPr id="46158" name="投影片編號版面配置區 81">
            <a:extLst>
              <a:ext uri="{FF2B5EF4-FFF2-40B4-BE49-F238E27FC236}">
                <a16:creationId xmlns:a16="http://schemas.microsoft.com/office/drawing/2014/main" id="{C0290B7F-0F36-4B98-A9F8-14145C46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Gray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F5913091-EC01-4B9E-A952-7987630FA52E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2" name="Rectangle 2">
            <a:extLst>
              <a:ext uri="{FF2B5EF4-FFF2-40B4-BE49-F238E27FC236}">
                <a16:creationId xmlns:a16="http://schemas.microsoft.com/office/drawing/2014/main" id="{35A24198-A025-4755-943B-CBCB7F2A3E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Gray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A Coding Example of EZW (Cont.)</a:t>
            </a:r>
          </a:p>
        </p:txBody>
      </p:sp>
      <p:graphicFrame>
        <p:nvGraphicFramePr>
          <p:cNvPr id="50293" name="Group 117">
            <a:extLst>
              <a:ext uri="{FF2B5EF4-FFF2-40B4-BE49-F238E27FC236}">
                <a16:creationId xmlns:a16="http://schemas.microsoft.com/office/drawing/2014/main" id="{C786AFF7-C363-4225-ADD3-38D0EF710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1390817"/>
              </p:ext>
            </p:extLst>
          </p:nvPr>
        </p:nvGraphicFramePr>
        <p:xfrm>
          <a:off x="1041400" y="1047752"/>
          <a:ext cx="6904038" cy="5834327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3994392414"/>
                    </a:ext>
                  </a:extLst>
                </a:gridCol>
                <a:gridCol w="1725613">
                  <a:extLst>
                    <a:ext uri="{9D8B030D-6E8A-4147-A177-3AD203B41FA5}">
                      <a16:colId xmlns:a16="http://schemas.microsoft.com/office/drawing/2014/main" val="4222033113"/>
                    </a:ext>
                  </a:extLst>
                </a:gridCol>
                <a:gridCol w="1725612">
                  <a:extLst>
                    <a:ext uri="{9D8B030D-6E8A-4147-A177-3AD203B41FA5}">
                      <a16:colId xmlns:a16="http://schemas.microsoft.com/office/drawing/2014/main" val="4154103600"/>
                    </a:ext>
                  </a:extLst>
                </a:gridCol>
                <a:gridCol w="1725613">
                  <a:extLst>
                    <a:ext uri="{9D8B030D-6E8A-4147-A177-3AD203B41FA5}">
                      <a16:colId xmlns:a16="http://schemas.microsoft.com/office/drawing/2014/main" val="3589557400"/>
                    </a:ext>
                  </a:extLst>
                </a:gridCol>
              </a:tblGrid>
              <a:tr h="335247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Subband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Coef Value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Symbol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Rec Value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582810"/>
                  </a:ext>
                </a:extLst>
              </a:tr>
              <a:tr h="274291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LL3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63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POS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344644"/>
                  </a:ext>
                </a:extLst>
              </a:tr>
              <a:tr h="274291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HL3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-34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NEG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-48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38486"/>
                  </a:ext>
                </a:extLst>
              </a:tr>
              <a:tr h="274291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LH3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-31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IZ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046777"/>
                  </a:ext>
                </a:extLst>
              </a:tr>
              <a:tr h="274291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HH3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23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ZTR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379974"/>
                  </a:ext>
                </a:extLst>
              </a:tr>
              <a:tr h="274291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HL2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49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POS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953759"/>
                  </a:ext>
                </a:extLst>
              </a:tr>
              <a:tr h="274291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HL2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ZTR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829964"/>
                  </a:ext>
                </a:extLst>
              </a:tr>
              <a:tr h="274291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HL2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ZTR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168667"/>
                  </a:ext>
                </a:extLst>
              </a:tr>
              <a:tr h="274291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HL2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-13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ZTR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4179278"/>
                  </a:ext>
                </a:extLst>
              </a:tr>
              <a:tr h="274291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LH2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15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ZTR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697934"/>
                  </a:ext>
                </a:extLst>
              </a:tr>
              <a:tr h="274291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LH2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IZ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384048"/>
                  </a:ext>
                </a:extLst>
              </a:tr>
              <a:tr h="287287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LH2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-9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ZTR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710510"/>
                  </a:ext>
                </a:extLst>
              </a:tr>
              <a:tr h="274291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LH2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-7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ZTR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924325"/>
                  </a:ext>
                </a:extLst>
              </a:tr>
              <a:tr h="274291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HL1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Z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210553"/>
                  </a:ext>
                </a:extLst>
              </a:tr>
              <a:tr h="274291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HL1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Z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124601"/>
                  </a:ext>
                </a:extLst>
              </a:tr>
              <a:tr h="274291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HL1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Z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441024"/>
                  </a:ext>
                </a:extLst>
              </a:tr>
              <a:tr h="274291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HL1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Z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6745022"/>
                  </a:ext>
                </a:extLst>
              </a:tr>
              <a:tr h="274291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LH1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-1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Z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0430850"/>
                  </a:ext>
                </a:extLst>
              </a:tr>
              <a:tr h="274291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LH1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47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POS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48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454086"/>
                  </a:ext>
                </a:extLst>
              </a:tr>
              <a:tr h="274291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LH1</a:t>
                      </a:r>
                    </a:p>
                  </a:txBody>
                  <a:tcPr marT="45712" marB="457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-3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Z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2829506"/>
                  </a:ext>
                </a:extLst>
              </a:tr>
              <a:tr h="274291"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LH1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en-US" altLang="zh-TW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Z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5000"/>
                        </a:lnSpc>
                        <a:spcBef>
                          <a:spcPct val="30000"/>
                        </a:spcBef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5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75 Helvetica Bold" charset="0"/>
                        <a:buNone/>
                        <a:tabLst/>
                      </a:pPr>
                      <a:r>
                        <a:rPr kumimoji="0" lang="zh-TW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135519"/>
                  </a:ext>
                </a:extLst>
              </a:tr>
            </a:tbl>
          </a:graphicData>
        </a:graphic>
      </p:graphicFrame>
      <p:sp>
        <p:nvSpPr>
          <p:cNvPr id="47219" name="投影片編號版面配置區 116">
            <a:extLst>
              <a:ext uri="{FF2B5EF4-FFF2-40B4-BE49-F238E27FC236}">
                <a16:creationId xmlns:a16="http://schemas.microsoft.com/office/drawing/2014/main" id="{59985F82-4269-4CEA-A2DE-E3BA399BC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Gray"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24A9E07-CE4F-422D-A214-04070A4AE6CA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33" name="Rectangle 5">
            <a:extLst>
              <a:ext uri="{FF2B5EF4-FFF2-40B4-BE49-F238E27FC236}">
                <a16:creationId xmlns:a16="http://schemas.microsoft.com/office/drawing/2014/main" id="{4C450392-F348-457B-89CA-7937C1CC2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Features of The EZW Algorithm</a:t>
            </a:r>
          </a:p>
        </p:txBody>
      </p:sp>
      <p:sp>
        <p:nvSpPr>
          <p:cNvPr id="790534" name="Rectangle 6">
            <a:extLst>
              <a:ext uri="{FF2B5EF4-FFF2-40B4-BE49-F238E27FC236}">
                <a16:creationId xmlns:a16="http://schemas.microsoft.com/office/drawing/2014/main" id="{AF2970EC-D669-4BB6-B826-82573060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7" y="1133477"/>
            <a:ext cx="8723313" cy="493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374650" indent="-37465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FAFD00"/>
              </a:buClr>
              <a:buFont typeface="Wingdings" pitchFamily="2" charset="2"/>
              <a:buChar char="§"/>
              <a:tabLst>
                <a:tab pos="374650" algn="l"/>
                <a:tab pos="476250" algn="l"/>
              </a:tabLs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The use of zero trees reduces the number of symbols to be encoded</a:t>
            </a:r>
          </a:p>
          <a:p>
            <a:pPr marL="374650" indent="-37465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FAFD00"/>
              </a:buClr>
              <a:buFont typeface="Wingdings" pitchFamily="2" charset="2"/>
              <a:buChar char="§"/>
              <a:tabLst>
                <a:tab pos="374650" algn="l"/>
                <a:tab pos="476250" algn="l"/>
              </a:tabLs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The use of a very small alphabet to represent an image makes adaptive arithmetic coding very efficient</a:t>
            </a:r>
          </a:p>
          <a:p>
            <a:pPr marL="374650" indent="-37465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FAFD00"/>
              </a:buClr>
              <a:buFont typeface="Wingdings" pitchFamily="2" charset="2"/>
              <a:buChar char="§"/>
              <a:tabLst>
                <a:tab pos="374650" algn="l"/>
                <a:tab pos="476250" algn="l"/>
              </a:tabLs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The maximum distortion of each pass is bounded by the threshold used in the pass</a:t>
            </a:r>
          </a:p>
          <a:p>
            <a:pPr marL="374650" indent="-37465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FAFD00"/>
              </a:buClr>
              <a:buFont typeface="Wingdings" pitchFamily="2" charset="2"/>
              <a:buChar char="§"/>
              <a:tabLst>
                <a:tab pos="374650" algn="l"/>
                <a:tab pos="476250" algn="l"/>
              </a:tabLs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At any given pass, only the coefficients with magnitudes larger than the current threshold are encoded nonzero =&gt; prioritize the coefficients of different importance</a:t>
            </a:r>
          </a:p>
          <a:p>
            <a:pPr marL="374650" indent="-37465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FAFD00"/>
              </a:buClr>
              <a:buFont typeface="Wingdings" pitchFamily="2" charset="2"/>
              <a:buChar char="§"/>
              <a:tabLst>
                <a:tab pos="374650" algn="l"/>
                <a:tab pos="476250" algn="l"/>
              </a:tabLs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With the successive approximation process, the encoding and decoding process can stop at any point</a:t>
            </a:r>
          </a:p>
          <a:p>
            <a:pPr marL="374650" indent="-37465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FAFD00"/>
              </a:buClr>
              <a:buFont typeface="Wingdings" pitchFamily="2" charset="2"/>
              <a:buChar char="§"/>
              <a:tabLst>
                <a:tab pos="374650" algn="l"/>
                <a:tab pos="476250" algn="l"/>
              </a:tabLs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Embedded spatial/SNR scalability</a:t>
            </a:r>
          </a:p>
        </p:txBody>
      </p:sp>
      <p:sp>
        <p:nvSpPr>
          <p:cNvPr id="48132" name="投影片編號版面配置區 5">
            <a:extLst>
              <a:ext uri="{FF2B5EF4-FFF2-40B4-BE49-F238E27FC236}">
                <a16:creationId xmlns:a16="http://schemas.microsoft.com/office/drawing/2014/main" id="{9B815834-A2E1-45BC-B920-33AAA9F24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2BBF5E9-7845-4599-9605-CA7D0F3BA9AB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421" name="Rectangle 5">
            <a:extLst>
              <a:ext uri="{FF2B5EF4-FFF2-40B4-BE49-F238E27FC236}">
                <a16:creationId xmlns:a16="http://schemas.microsoft.com/office/drawing/2014/main" id="{2D5B2D44-A5A7-43E8-B2D0-A9008477E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5277" y="384175"/>
            <a:ext cx="8558213" cy="503238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pitchFamily="18" charset="-120"/>
              </a:rPr>
              <a:t>Embedded Zerotree Wavelet Algorithm (Cont.)</a:t>
            </a:r>
          </a:p>
        </p:txBody>
      </p:sp>
      <p:sp>
        <p:nvSpPr>
          <p:cNvPr id="828422" name="Rectangle 6">
            <a:extLst>
              <a:ext uri="{FF2B5EF4-FFF2-40B4-BE49-F238E27FC236}">
                <a16:creationId xmlns:a16="http://schemas.microsoft.com/office/drawing/2014/main" id="{EF97BCFB-C995-48CB-9952-353BB1AEF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7" y="1438277"/>
            <a:ext cx="8723313" cy="127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374650" indent="-37465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FAFD00"/>
              </a:buClr>
              <a:buFont typeface="Wingdings" pitchFamily="2" charset="2"/>
              <a:buChar char="§"/>
              <a:tabLst>
                <a:tab pos="374650" algn="l"/>
                <a:tab pos="476250" algn="l"/>
              </a:tabLs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Decoding: bitstream can be truncated to yield a coarser approximation: “embedded” representation</a:t>
            </a:r>
          </a:p>
          <a:p>
            <a:pPr marL="374650" indent="-37465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FAFD00"/>
              </a:buClr>
              <a:buFont typeface="Wingdings" pitchFamily="2" charset="2"/>
              <a:buChar char="§"/>
              <a:tabLst>
                <a:tab pos="374650" algn="l"/>
                <a:tab pos="476250" algn="l"/>
              </a:tabLs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JPEG-2000 standard similar to SPIHT</a:t>
            </a:r>
          </a:p>
        </p:txBody>
      </p:sp>
      <p:sp>
        <p:nvSpPr>
          <p:cNvPr id="49156" name="投影片編號版面配置區 5">
            <a:extLst>
              <a:ext uri="{FF2B5EF4-FFF2-40B4-BE49-F238E27FC236}">
                <a16:creationId xmlns:a16="http://schemas.microsoft.com/office/drawing/2014/main" id="{FAA6EF8C-CD4D-4A99-87BB-03E6E348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39544EAF-F4CD-4DB0-A3D6-E89B3B2B6C78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434" name="Rectangle 2">
            <a:extLst>
              <a:ext uri="{FF2B5EF4-FFF2-40B4-BE49-F238E27FC236}">
                <a16:creationId xmlns:a16="http://schemas.microsoft.com/office/drawing/2014/main" id="{F7151603-C07A-4F42-B5FC-DCA1DDF84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7040" y="369888"/>
            <a:ext cx="8499475" cy="677862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Model-based Coding</a:t>
            </a:r>
          </a:p>
        </p:txBody>
      </p:sp>
      <p:sp>
        <p:nvSpPr>
          <p:cNvPr id="786435" name="Rectangle 3">
            <a:extLst>
              <a:ext uri="{FF2B5EF4-FFF2-40B4-BE49-F238E27FC236}">
                <a16:creationId xmlns:a16="http://schemas.microsoft.com/office/drawing/2014/main" id="{AD943F74-1485-43B8-B25E-2A2B5ECD0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040" y="1495760"/>
            <a:ext cx="7194277" cy="2603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TW" altLang="en-US" sz="2200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Has potential to achieve very low bitrates by using</a:t>
            </a: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 source models at both the encoder and decoder</a:t>
            </a: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 </a:t>
            </a: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 - Object oriented coding</a:t>
            </a: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16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  <a:ea typeface="新細明體" pitchFamily="18" charset="-120"/>
            </a:endParaRPr>
          </a:p>
          <a:p>
            <a:pPr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  - Wired frame model</a:t>
            </a:r>
            <a:endParaRPr lang="en-US" altLang="zh-TW" sz="2200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Helvetica" pitchFamily="34" charset="0"/>
              <a:ea typeface="新細明體" pitchFamily="18" charset="-120"/>
            </a:endParaRPr>
          </a:p>
        </p:txBody>
      </p:sp>
      <p:sp>
        <p:nvSpPr>
          <p:cNvPr id="52228" name="投影片編號版面配置區 5">
            <a:extLst>
              <a:ext uri="{FF2B5EF4-FFF2-40B4-BE49-F238E27FC236}">
                <a16:creationId xmlns:a16="http://schemas.microsoft.com/office/drawing/2014/main" id="{3C583F84-BADA-4A89-AA7E-EFFC9426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69C85C5-3EC9-43ED-B333-E69238BEC112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>
            <a:extLst>
              <a:ext uri="{FF2B5EF4-FFF2-40B4-BE49-F238E27FC236}">
                <a16:creationId xmlns:a16="http://schemas.microsoft.com/office/drawing/2014/main" id="{DC6419F1-8577-4183-9A24-F91B61AC64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4627" y="414340"/>
            <a:ext cx="8664575" cy="503237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Parameters of Object Based Coding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2B7B105E-E0FE-4564-9118-007E1EDDD7B5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22327" y="1917702"/>
            <a:ext cx="7324725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5A71B502-30CC-48AB-8F52-A60673F0A938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885825" y="2332040"/>
            <a:ext cx="2611438" cy="1431925"/>
          </a:xfrm>
          <a:prstGeom prst="rect">
            <a:avLst/>
          </a:prstGeom>
          <a:solidFill>
            <a:srgbClr val="03449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3253" name="Freeform 5" descr="50%">
            <a:extLst>
              <a:ext uri="{FF2B5EF4-FFF2-40B4-BE49-F238E27FC236}">
                <a16:creationId xmlns:a16="http://schemas.microsoft.com/office/drawing/2014/main" id="{EB138E7A-36E8-4A76-A211-E6499261331A}"/>
              </a:ext>
            </a:extLst>
          </p:cNvPr>
          <p:cNvSpPr>
            <a:spLocks/>
          </p:cNvSpPr>
          <p:nvPr/>
        </p:nvSpPr>
        <p:spPr bwMode="invGray">
          <a:xfrm>
            <a:off x="1249365" y="2616200"/>
            <a:ext cx="573087" cy="687388"/>
          </a:xfrm>
          <a:custGeom>
            <a:avLst/>
            <a:gdLst>
              <a:gd name="T0" fmla="*/ 466227706 w 361"/>
              <a:gd name="T1" fmla="*/ 0 h 433"/>
              <a:gd name="T2" fmla="*/ 95765854 w 361"/>
              <a:gd name="T3" fmla="*/ 428426874 h 433"/>
              <a:gd name="T4" fmla="*/ 342740951 w 361"/>
              <a:gd name="T5" fmla="*/ 428426874 h 433"/>
              <a:gd name="T6" fmla="*/ 0 w 361"/>
              <a:gd name="T7" fmla="*/ 798890906 h 433"/>
              <a:gd name="T8" fmla="*/ 413305264 w 361"/>
              <a:gd name="T9" fmla="*/ 798890906 h 433"/>
              <a:gd name="T10" fmla="*/ 413305264 w 361"/>
              <a:gd name="T11" fmla="*/ 1088708292 h 433"/>
              <a:gd name="T12" fmla="*/ 509071118 w 361"/>
              <a:gd name="T13" fmla="*/ 1078627660 h 433"/>
              <a:gd name="T14" fmla="*/ 509071118 w 361"/>
              <a:gd name="T15" fmla="*/ 798890906 h 433"/>
              <a:gd name="T16" fmla="*/ 907255458 w 361"/>
              <a:gd name="T17" fmla="*/ 798890906 h 433"/>
              <a:gd name="T18" fmla="*/ 592235408 w 361"/>
              <a:gd name="T19" fmla="*/ 428426874 h 433"/>
              <a:gd name="T20" fmla="*/ 824089581 w 361"/>
              <a:gd name="T21" fmla="*/ 428426874 h 433"/>
              <a:gd name="T22" fmla="*/ 466227706 w 361"/>
              <a:gd name="T23" fmla="*/ 0 h 43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61"/>
              <a:gd name="T37" fmla="*/ 0 h 433"/>
              <a:gd name="T38" fmla="*/ 361 w 361"/>
              <a:gd name="T39" fmla="*/ 433 h 43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61" h="433">
                <a:moveTo>
                  <a:pt x="185" y="0"/>
                </a:moveTo>
                <a:lnTo>
                  <a:pt x="38" y="170"/>
                </a:lnTo>
                <a:lnTo>
                  <a:pt x="136" y="170"/>
                </a:lnTo>
                <a:lnTo>
                  <a:pt x="0" y="317"/>
                </a:lnTo>
                <a:lnTo>
                  <a:pt x="164" y="317"/>
                </a:lnTo>
                <a:lnTo>
                  <a:pt x="164" y="432"/>
                </a:lnTo>
                <a:lnTo>
                  <a:pt x="202" y="428"/>
                </a:lnTo>
                <a:lnTo>
                  <a:pt x="202" y="317"/>
                </a:lnTo>
                <a:lnTo>
                  <a:pt x="360" y="317"/>
                </a:lnTo>
                <a:lnTo>
                  <a:pt x="235" y="170"/>
                </a:lnTo>
                <a:lnTo>
                  <a:pt x="327" y="170"/>
                </a:lnTo>
                <a:lnTo>
                  <a:pt x="185" y="0"/>
                </a:lnTo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3254" name="Oval 6" descr="Large checker board">
            <a:extLst>
              <a:ext uri="{FF2B5EF4-FFF2-40B4-BE49-F238E27FC236}">
                <a16:creationId xmlns:a16="http://schemas.microsoft.com/office/drawing/2014/main" id="{39EA6FE8-D173-4605-A139-80A083FE5959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2066925" y="2833690"/>
            <a:ext cx="349250" cy="319087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B09B8417-A462-4309-911B-959D150BB84F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1176340" y="3529015"/>
            <a:ext cx="2611437" cy="1431925"/>
          </a:xfrm>
          <a:prstGeom prst="rect">
            <a:avLst/>
          </a:prstGeom>
          <a:solidFill>
            <a:srgbClr val="03449A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3256" name="Freeform 8" descr="50%">
            <a:extLst>
              <a:ext uri="{FF2B5EF4-FFF2-40B4-BE49-F238E27FC236}">
                <a16:creationId xmlns:a16="http://schemas.microsoft.com/office/drawing/2014/main" id="{E909BD20-C9FA-4B84-AC2A-7BB9D43D3F4D}"/>
              </a:ext>
            </a:extLst>
          </p:cNvPr>
          <p:cNvSpPr>
            <a:spLocks/>
          </p:cNvSpPr>
          <p:nvPr/>
        </p:nvSpPr>
        <p:spPr bwMode="invGray">
          <a:xfrm>
            <a:off x="1539875" y="3811590"/>
            <a:ext cx="573088" cy="687387"/>
          </a:xfrm>
          <a:custGeom>
            <a:avLst/>
            <a:gdLst>
              <a:gd name="T0" fmla="*/ 466230107 w 361"/>
              <a:gd name="T1" fmla="*/ 0 h 433"/>
              <a:gd name="T2" fmla="*/ 95766021 w 361"/>
              <a:gd name="T3" fmla="*/ 428426251 h 433"/>
              <a:gd name="T4" fmla="*/ 342741549 w 361"/>
              <a:gd name="T5" fmla="*/ 428426251 h 433"/>
              <a:gd name="T6" fmla="*/ 0 w 361"/>
              <a:gd name="T7" fmla="*/ 798888156 h 433"/>
              <a:gd name="T8" fmla="*/ 413305986 w 361"/>
              <a:gd name="T9" fmla="*/ 798888156 h 433"/>
              <a:gd name="T10" fmla="*/ 413305986 w 361"/>
              <a:gd name="T11" fmla="*/ 1088706708 h 433"/>
              <a:gd name="T12" fmla="*/ 509072007 w 361"/>
              <a:gd name="T13" fmla="*/ 1078626090 h 433"/>
              <a:gd name="T14" fmla="*/ 509072007 w 361"/>
              <a:gd name="T15" fmla="*/ 798888156 h 433"/>
              <a:gd name="T16" fmla="*/ 907257042 w 361"/>
              <a:gd name="T17" fmla="*/ 798888156 h 433"/>
              <a:gd name="T18" fmla="*/ 592238029 w 361"/>
              <a:gd name="T19" fmla="*/ 428426251 h 433"/>
              <a:gd name="T20" fmla="*/ 824092606 w 361"/>
              <a:gd name="T21" fmla="*/ 428426251 h 433"/>
              <a:gd name="T22" fmla="*/ 466230107 w 361"/>
              <a:gd name="T23" fmla="*/ 0 h 43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61"/>
              <a:gd name="T37" fmla="*/ 0 h 433"/>
              <a:gd name="T38" fmla="*/ 361 w 361"/>
              <a:gd name="T39" fmla="*/ 433 h 43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61" h="433">
                <a:moveTo>
                  <a:pt x="185" y="0"/>
                </a:moveTo>
                <a:lnTo>
                  <a:pt x="38" y="170"/>
                </a:lnTo>
                <a:lnTo>
                  <a:pt x="136" y="170"/>
                </a:lnTo>
                <a:lnTo>
                  <a:pt x="0" y="317"/>
                </a:lnTo>
                <a:lnTo>
                  <a:pt x="164" y="317"/>
                </a:lnTo>
                <a:lnTo>
                  <a:pt x="164" y="432"/>
                </a:lnTo>
                <a:lnTo>
                  <a:pt x="202" y="428"/>
                </a:lnTo>
                <a:lnTo>
                  <a:pt x="202" y="317"/>
                </a:lnTo>
                <a:lnTo>
                  <a:pt x="360" y="317"/>
                </a:lnTo>
                <a:lnTo>
                  <a:pt x="235" y="170"/>
                </a:lnTo>
                <a:lnTo>
                  <a:pt x="327" y="170"/>
                </a:lnTo>
                <a:lnTo>
                  <a:pt x="185" y="0"/>
                </a:lnTo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 w="127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3257" name="Oval 9" descr="Large checker board">
            <a:extLst>
              <a:ext uri="{FF2B5EF4-FFF2-40B4-BE49-F238E27FC236}">
                <a16:creationId xmlns:a16="http://schemas.microsoft.com/office/drawing/2014/main" id="{20EB030E-C6E2-4BFF-A074-BB861958145C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2949577" y="4360865"/>
            <a:ext cx="347663" cy="319087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785418" name="Rectangle 10">
            <a:extLst>
              <a:ext uri="{FF2B5EF4-FFF2-40B4-BE49-F238E27FC236}">
                <a16:creationId xmlns:a16="http://schemas.microsoft.com/office/drawing/2014/main" id="{ACF84F52-C694-4CC9-BC90-CAB8C6B85349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572714" y="2457452"/>
            <a:ext cx="1001877" cy="43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Shape</a:t>
            </a:r>
          </a:p>
        </p:txBody>
      </p:sp>
      <p:sp>
        <p:nvSpPr>
          <p:cNvPr id="785419" name="Rectangle 11">
            <a:extLst>
              <a:ext uri="{FF2B5EF4-FFF2-40B4-BE49-F238E27FC236}">
                <a16:creationId xmlns:a16="http://schemas.microsoft.com/office/drawing/2014/main" id="{CC63180A-31F3-4A6E-90F4-F371ADA2E71F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632090" y="3155952"/>
            <a:ext cx="1033937" cy="431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Motion</a:t>
            </a:r>
          </a:p>
        </p:txBody>
      </p:sp>
      <p:sp>
        <p:nvSpPr>
          <p:cNvPr id="785420" name="Rectangle 12">
            <a:extLst>
              <a:ext uri="{FF2B5EF4-FFF2-40B4-BE49-F238E27FC236}">
                <a16:creationId xmlns:a16="http://schemas.microsoft.com/office/drawing/2014/main" id="{ED117807-0587-44BC-BAF5-E2B96FAD26CB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4317824" y="3956050"/>
            <a:ext cx="1678345" cy="770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Texture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 Information</a:t>
            </a:r>
          </a:p>
        </p:txBody>
      </p:sp>
      <p:sp>
        <p:nvSpPr>
          <p:cNvPr id="53261" name="Freeform 13">
            <a:extLst>
              <a:ext uri="{FF2B5EF4-FFF2-40B4-BE49-F238E27FC236}">
                <a16:creationId xmlns:a16="http://schemas.microsoft.com/office/drawing/2014/main" id="{FF0B9985-4104-4481-B944-EDE445F11BB1}"/>
              </a:ext>
            </a:extLst>
          </p:cNvPr>
          <p:cNvSpPr>
            <a:spLocks/>
          </p:cNvSpPr>
          <p:nvPr/>
        </p:nvSpPr>
        <p:spPr bwMode="invGray">
          <a:xfrm>
            <a:off x="6721475" y="2268540"/>
            <a:ext cx="573088" cy="687387"/>
          </a:xfrm>
          <a:custGeom>
            <a:avLst/>
            <a:gdLst>
              <a:gd name="T0" fmla="*/ 466230107 w 361"/>
              <a:gd name="T1" fmla="*/ 0 h 433"/>
              <a:gd name="T2" fmla="*/ 95766021 w 361"/>
              <a:gd name="T3" fmla="*/ 428426251 h 433"/>
              <a:gd name="T4" fmla="*/ 342741549 w 361"/>
              <a:gd name="T5" fmla="*/ 428426251 h 433"/>
              <a:gd name="T6" fmla="*/ 0 w 361"/>
              <a:gd name="T7" fmla="*/ 798888156 h 433"/>
              <a:gd name="T8" fmla="*/ 413305986 w 361"/>
              <a:gd name="T9" fmla="*/ 798888156 h 433"/>
              <a:gd name="T10" fmla="*/ 413305986 w 361"/>
              <a:gd name="T11" fmla="*/ 1088706708 h 433"/>
              <a:gd name="T12" fmla="*/ 509072007 w 361"/>
              <a:gd name="T13" fmla="*/ 1078626090 h 433"/>
              <a:gd name="T14" fmla="*/ 509072007 w 361"/>
              <a:gd name="T15" fmla="*/ 798888156 h 433"/>
              <a:gd name="T16" fmla="*/ 907257042 w 361"/>
              <a:gd name="T17" fmla="*/ 798888156 h 433"/>
              <a:gd name="T18" fmla="*/ 592238029 w 361"/>
              <a:gd name="T19" fmla="*/ 428426251 h 433"/>
              <a:gd name="T20" fmla="*/ 824092606 w 361"/>
              <a:gd name="T21" fmla="*/ 428426251 h 433"/>
              <a:gd name="T22" fmla="*/ 466230107 w 361"/>
              <a:gd name="T23" fmla="*/ 0 h 43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61"/>
              <a:gd name="T37" fmla="*/ 0 h 433"/>
              <a:gd name="T38" fmla="*/ 361 w 361"/>
              <a:gd name="T39" fmla="*/ 433 h 43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61" h="433">
                <a:moveTo>
                  <a:pt x="185" y="0"/>
                </a:moveTo>
                <a:lnTo>
                  <a:pt x="38" y="170"/>
                </a:lnTo>
                <a:lnTo>
                  <a:pt x="136" y="170"/>
                </a:lnTo>
                <a:lnTo>
                  <a:pt x="0" y="317"/>
                </a:lnTo>
                <a:lnTo>
                  <a:pt x="164" y="317"/>
                </a:lnTo>
                <a:lnTo>
                  <a:pt x="164" y="432"/>
                </a:lnTo>
                <a:lnTo>
                  <a:pt x="202" y="428"/>
                </a:lnTo>
                <a:lnTo>
                  <a:pt x="202" y="317"/>
                </a:lnTo>
                <a:lnTo>
                  <a:pt x="360" y="317"/>
                </a:lnTo>
                <a:lnTo>
                  <a:pt x="235" y="170"/>
                </a:lnTo>
                <a:lnTo>
                  <a:pt x="327" y="170"/>
                </a:lnTo>
                <a:lnTo>
                  <a:pt x="185" y="0"/>
                </a:lnTo>
              </a:path>
            </a:pathLst>
          </a:custGeom>
          <a:noFill/>
          <a:ln w="127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3262" name="Oval 14">
            <a:extLst>
              <a:ext uri="{FF2B5EF4-FFF2-40B4-BE49-F238E27FC236}">
                <a16:creationId xmlns:a16="http://schemas.microsoft.com/office/drawing/2014/main" id="{CE814138-FBDD-454E-BB4B-29DFEB50072B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7788277" y="2474915"/>
            <a:ext cx="347663" cy="31908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3263" name="Freeform 15" descr="50%">
            <a:extLst>
              <a:ext uri="{FF2B5EF4-FFF2-40B4-BE49-F238E27FC236}">
                <a16:creationId xmlns:a16="http://schemas.microsoft.com/office/drawing/2014/main" id="{D1518F0E-9FE2-4160-8741-4090BE15C772}"/>
              </a:ext>
            </a:extLst>
          </p:cNvPr>
          <p:cNvSpPr>
            <a:spLocks/>
          </p:cNvSpPr>
          <p:nvPr/>
        </p:nvSpPr>
        <p:spPr bwMode="invGray">
          <a:xfrm>
            <a:off x="6721475" y="3906840"/>
            <a:ext cx="573088" cy="687387"/>
          </a:xfrm>
          <a:custGeom>
            <a:avLst/>
            <a:gdLst>
              <a:gd name="T0" fmla="*/ 466230107 w 361"/>
              <a:gd name="T1" fmla="*/ 0 h 433"/>
              <a:gd name="T2" fmla="*/ 95766021 w 361"/>
              <a:gd name="T3" fmla="*/ 428426251 h 433"/>
              <a:gd name="T4" fmla="*/ 342741549 w 361"/>
              <a:gd name="T5" fmla="*/ 428426251 h 433"/>
              <a:gd name="T6" fmla="*/ 0 w 361"/>
              <a:gd name="T7" fmla="*/ 798888156 h 433"/>
              <a:gd name="T8" fmla="*/ 413305986 w 361"/>
              <a:gd name="T9" fmla="*/ 798888156 h 433"/>
              <a:gd name="T10" fmla="*/ 413305986 w 361"/>
              <a:gd name="T11" fmla="*/ 1088706708 h 433"/>
              <a:gd name="T12" fmla="*/ 509072007 w 361"/>
              <a:gd name="T13" fmla="*/ 1078626090 h 433"/>
              <a:gd name="T14" fmla="*/ 509072007 w 361"/>
              <a:gd name="T15" fmla="*/ 798888156 h 433"/>
              <a:gd name="T16" fmla="*/ 907257042 w 361"/>
              <a:gd name="T17" fmla="*/ 798888156 h 433"/>
              <a:gd name="T18" fmla="*/ 592238029 w 361"/>
              <a:gd name="T19" fmla="*/ 428426251 h 433"/>
              <a:gd name="T20" fmla="*/ 824092606 w 361"/>
              <a:gd name="T21" fmla="*/ 428426251 h 433"/>
              <a:gd name="T22" fmla="*/ 466230107 w 361"/>
              <a:gd name="T23" fmla="*/ 0 h 43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61"/>
              <a:gd name="T37" fmla="*/ 0 h 433"/>
              <a:gd name="T38" fmla="*/ 361 w 361"/>
              <a:gd name="T39" fmla="*/ 433 h 43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61" h="433">
                <a:moveTo>
                  <a:pt x="185" y="0"/>
                </a:moveTo>
                <a:lnTo>
                  <a:pt x="38" y="170"/>
                </a:lnTo>
                <a:lnTo>
                  <a:pt x="136" y="170"/>
                </a:lnTo>
                <a:lnTo>
                  <a:pt x="0" y="317"/>
                </a:lnTo>
                <a:lnTo>
                  <a:pt x="164" y="317"/>
                </a:lnTo>
                <a:lnTo>
                  <a:pt x="164" y="432"/>
                </a:lnTo>
                <a:lnTo>
                  <a:pt x="202" y="428"/>
                </a:lnTo>
                <a:lnTo>
                  <a:pt x="202" y="317"/>
                </a:lnTo>
                <a:lnTo>
                  <a:pt x="360" y="317"/>
                </a:lnTo>
                <a:lnTo>
                  <a:pt x="235" y="170"/>
                </a:lnTo>
                <a:lnTo>
                  <a:pt x="327" y="170"/>
                </a:lnTo>
                <a:lnTo>
                  <a:pt x="185" y="0"/>
                </a:lnTo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53264" name="Oval 16" descr="Large checker board">
            <a:extLst>
              <a:ext uri="{FF2B5EF4-FFF2-40B4-BE49-F238E27FC236}">
                <a16:creationId xmlns:a16="http://schemas.microsoft.com/office/drawing/2014/main" id="{14A44009-6C91-4FD2-AEDA-33D14BBF04D0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7781927" y="4106865"/>
            <a:ext cx="360363" cy="331787"/>
          </a:xfrm>
          <a:prstGeom prst="ellipse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3265" name="Line 17">
            <a:extLst>
              <a:ext uri="{FF2B5EF4-FFF2-40B4-BE49-F238E27FC236}">
                <a16:creationId xmlns:a16="http://schemas.microsoft.com/office/drawing/2014/main" id="{11EC2056-AA25-413C-8D7F-0C56E29796B4}"/>
              </a:ext>
            </a:extLst>
          </p:cNvPr>
          <p:cNvSpPr>
            <a:spLocks noChangeShapeType="1"/>
          </p:cNvSpPr>
          <p:nvPr/>
        </p:nvSpPr>
        <p:spPr bwMode="invGray">
          <a:xfrm>
            <a:off x="7664450" y="3281363"/>
            <a:ext cx="60960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785426" name="Rectangle 18">
            <a:extLst>
              <a:ext uri="{FF2B5EF4-FFF2-40B4-BE49-F238E27FC236}">
                <a16:creationId xmlns:a16="http://schemas.microsoft.com/office/drawing/2014/main" id="{21B6D8C0-3501-48EC-9BA2-0F78A37D4B12}"/>
              </a:ext>
            </a:extLst>
          </p:cNvPr>
          <p:cNvSpPr>
            <a:spLocks noChangeArrowheads="1"/>
          </p:cNvSpPr>
          <p:nvPr/>
        </p:nvSpPr>
        <p:spPr bwMode="invGray">
          <a:xfrm>
            <a:off x="6816724" y="2892425"/>
            <a:ext cx="328616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anose="020B0604020202020204" pitchFamily="34" charset="0"/>
                <a:ea typeface="新細明體" panose="02020500000000000000" pitchFamily="18" charset="-120"/>
              </a:rPr>
              <a:t>.</a:t>
            </a:r>
          </a:p>
        </p:txBody>
      </p:sp>
      <p:sp>
        <p:nvSpPr>
          <p:cNvPr id="53267" name="投影片編號版面配置區 20">
            <a:extLst>
              <a:ext uri="{FF2B5EF4-FFF2-40B4-BE49-F238E27FC236}">
                <a16:creationId xmlns:a16="http://schemas.microsoft.com/office/drawing/2014/main" id="{ADEF6DEF-C9ED-429D-9FE1-DFF8655E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A0550B29-1FB6-425D-9402-4ABE6A6A26BD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386" name="Rectangle 2">
            <a:extLst>
              <a:ext uri="{FF2B5EF4-FFF2-40B4-BE49-F238E27FC236}">
                <a16:creationId xmlns:a16="http://schemas.microsoft.com/office/drawing/2014/main" id="{67F00529-3691-4071-823C-77F187134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540" y="384175"/>
            <a:ext cx="8586787" cy="503238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Wire-Frame Model</a:t>
            </a:r>
          </a:p>
        </p:txBody>
      </p:sp>
      <p:pic>
        <p:nvPicPr>
          <p:cNvPr id="54275" name="Picture 3">
            <a:extLst>
              <a:ext uri="{FF2B5EF4-FFF2-40B4-BE49-F238E27FC236}">
                <a16:creationId xmlns:a16="http://schemas.microsoft.com/office/drawing/2014/main" id="{14CC2097-1E7F-42CB-98AC-F7AB998DD10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5" y="2028827"/>
            <a:ext cx="40100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投影片編號版面配置區 5">
            <a:extLst>
              <a:ext uri="{FF2B5EF4-FFF2-40B4-BE49-F238E27FC236}">
                <a16:creationId xmlns:a16="http://schemas.microsoft.com/office/drawing/2014/main" id="{52FACF32-D778-4BBB-8EC4-46A1086C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D545489-5424-47A5-8F02-52D9F0CAAB29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>
            <a:extLst>
              <a:ext uri="{FF2B5EF4-FFF2-40B4-BE49-F238E27FC236}">
                <a16:creationId xmlns:a16="http://schemas.microsoft.com/office/drawing/2014/main" id="{F9C1846E-76CD-4944-9D6D-1F4B90F39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4013" y="441325"/>
            <a:ext cx="8324850" cy="503238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VLC VQ</a:t>
            </a:r>
          </a:p>
        </p:txBody>
      </p:sp>
      <p:sp>
        <p:nvSpPr>
          <p:cNvPr id="764932" name="Rectangle 4">
            <a:extLst>
              <a:ext uri="{FF2B5EF4-FFF2-40B4-BE49-F238E27FC236}">
                <a16:creationId xmlns:a16="http://schemas.microsoft.com/office/drawing/2014/main" id="{49FA8237-B9A6-48B3-BD93-6C9444DBC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1150255"/>
            <a:ext cx="8723313" cy="226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374650" indent="-37465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FAFD00"/>
              </a:buClr>
              <a:buFont typeface="Wingdings" pitchFamily="2" charset="2"/>
              <a:buChar char="§"/>
              <a:tabLst>
                <a:tab pos="374650" algn="l"/>
                <a:tab pos="476250" algn="l"/>
              </a:tabLs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Chou, </a:t>
            </a:r>
            <a:r>
              <a:rPr lang="en-US" altLang="zh-TW" sz="2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Lookabaugh</a:t>
            </a: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, Gray (1989): extended LBG algorithm for entropy-coded VQ</a:t>
            </a:r>
          </a:p>
          <a:p>
            <a:pPr marL="374650" indent="-37465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FAFD00"/>
              </a:buClr>
              <a:buFont typeface="Wingdings" pitchFamily="2" charset="2"/>
              <a:buChar char="§"/>
              <a:tabLst>
                <a:tab pos="374650" algn="l"/>
                <a:tab pos="476250" algn="l"/>
              </a:tabLst>
              <a:defRPr/>
            </a:pPr>
            <a:r>
              <a:rPr lang="en-US" altLang="zh-TW" sz="24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Lagrangian</a:t>
            </a: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cost function to solve an unconstrained problem:</a:t>
            </a:r>
          </a:p>
          <a:p>
            <a:pPr marL="666750" lvl="1" algn="just" eaLnBrk="0" fontAlgn="base" hangingPunct="0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>
                <a:srgbClr val="FAFD00"/>
              </a:buClr>
              <a:tabLst>
                <a:tab pos="374650" algn="l"/>
                <a:tab pos="476250" algn="l"/>
              </a:tabLs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				</a:t>
            </a:r>
            <a:r>
              <a:rPr lang="en-US" altLang="zh-TW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min{</a:t>
            </a:r>
            <a:r>
              <a:rPr lang="en-US" altLang="zh-TW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D</a:t>
            </a:r>
            <a:r>
              <a:rPr lang="en-US" altLang="zh-TW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+</a:t>
            </a:r>
            <a:r>
              <a:rPr lang="en-US" altLang="zh-TW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  <a:sym typeface="Symbol" pitchFamily="18" charset="2"/>
              </a:rPr>
              <a:t></a:t>
            </a:r>
            <a:r>
              <a:rPr lang="en-US" altLang="zh-TW" sz="28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  <a:sym typeface="Symbol" pitchFamily="18" charset="2"/>
              </a:rPr>
              <a:t>R</a:t>
            </a:r>
            <a:r>
              <a:rPr lang="en-US" altLang="zh-TW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  <a:sym typeface="Symbol" pitchFamily="18" charset="2"/>
              </a:rPr>
              <a:t>}</a:t>
            </a:r>
          </a:p>
          <a:p>
            <a:pPr marL="374650" indent="-374650" algn="just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FAFD00"/>
              </a:buClr>
              <a:buFont typeface="Wingdings" pitchFamily="2" charset="2"/>
              <a:buChar char="§"/>
              <a:tabLst>
                <a:tab pos="374650" algn="l"/>
                <a:tab pos="476250" algn="l"/>
              </a:tabLs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Unstructured codebook: full search for min{</a:t>
            </a:r>
            <a:r>
              <a:rPr lang="en-US" altLang="zh-TW" sz="24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D</a:t>
            </a: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+</a:t>
            </a: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  <a:sym typeface="Symbol" pitchFamily="18" charset="2"/>
              </a:rPr>
              <a:t></a:t>
            </a:r>
            <a:r>
              <a:rPr lang="en-US" altLang="zh-TW" sz="2400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  <a:sym typeface="Symbol" pitchFamily="18" charset="2"/>
              </a:rPr>
              <a:t>R</a:t>
            </a: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  <a:sym typeface="Symbol" pitchFamily="18" charset="2"/>
              </a:rPr>
              <a:t>}</a:t>
            </a:r>
          </a:p>
        </p:txBody>
      </p:sp>
      <p:sp>
        <p:nvSpPr>
          <p:cNvPr id="8196" name="Text Box 5">
            <a:extLst>
              <a:ext uri="{FF2B5EF4-FFF2-40B4-BE49-F238E27FC236}">
                <a16:creationId xmlns:a16="http://schemas.microsoft.com/office/drawing/2014/main" id="{C50C7A4D-0BE2-41E8-89BA-9B10AD88B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215" y="4578352"/>
            <a:ext cx="7373937" cy="9699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400">
                <a:solidFill>
                  <a:srgbClr val="FFFFFF"/>
                </a:solidFill>
                <a:ea typeface="新細明體" panose="02020500000000000000" pitchFamily="18" charset="-120"/>
              </a:rPr>
              <a:t>The most general coder structure:</a:t>
            </a:r>
          </a:p>
          <a:p>
            <a:pPr algn="ctr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400">
                <a:solidFill>
                  <a:srgbClr val="FFFFFF"/>
                </a:solidFill>
                <a:ea typeface="新細明體" panose="02020500000000000000" pitchFamily="18" charset="-120"/>
              </a:rPr>
              <a:t>any source coder can be interpreted as VQ with VLC</a:t>
            </a:r>
          </a:p>
        </p:txBody>
      </p:sp>
      <p:sp>
        <p:nvSpPr>
          <p:cNvPr id="8197" name="投影片編號版面配置區 6">
            <a:extLst>
              <a:ext uri="{FF2B5EF4-FFF2-40B4-BE49-F238E27FC236}">
                <a16:creationId xmlns:a16="http://schemas.microsoft.com/office/drawing/2014/main" id="{B887235C-2578-418D-8DCB-71F7BC53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5F686D5-72BE-4900-8B45-F4E2FD05D06A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4" name="Rectangle 2">
            <a:extLst>
              <a:ext uri="{FF2B5EF4-FFF2-40B4-BE49-F238E27FC236}">
                <a16:creationId xmlns:a16="http://schemas.microsoft.com/office/drawing/2014/main" id="{039A0379-9C3E-4767-AA0A-5B3E7FB2F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2413" y="396875"/>
            <a:ext cx="8716962" cy="503238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Lattice Vector Quantization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57C814FF-55A2-4931-BA2F-53146EE7A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2" y="1671638"/>
            <a:ext cx="8761413" cy="471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220" name="投影片編號版面配置區 5">
            <a:extLst>
              <a:ext uri="{FF2B5EF4-FFF2-40B4-BE49-F238E27FC236}">
                <a16:creationId xmlns:a16="http://schemas.microsoft.com/office/drawing/2014/main" id="{EA7F4761-A60D-4F95-B40B-D4C7DED64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91DB4CED-9263-4DE6-9778-0EC59023103D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>
            <a:extLst>
              <a:ext uri="{FF2B5EF4-FFF2-40B4-BE49-F238E27FC236}">
                <a16:creationId xmlns:a16="http://schemas.microsoft.com/office/drawing/2014/main" id="{9EF6FC90-E66C-447B-8DC7-CAC3181C6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677" y="411165"/>
            <a:ext cx="8239125" cy="503237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8D VQ of Gauss-Markov Source</a:t>
            </a: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7DA42054-8AA4-4F4B-93CC-123054182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1306515"/>
            <a:ext cx="8293100" cy="547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0244" name="投影片編號版面配置區 5">
            <a:extLst>
              <a:ext uri="{FF2B5EF4-FFF2-40B4-BE49-F238E27FC236}">
                <a16:creationId xmlns:a16="http://schemas.microsoft.com/office/drawing/2014/main" id="{D9CCDF89-A438-48CE-A05D-8BBFF1C4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FBEAEA6-02EB-42B0-A61B-B74019D5ADE8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5" name="矩形 1">
            <a:extLst>
              <a:ext uri="{FF2B5EF4-FFF2-40B4-BE49-F238E27FC236}">
                <a16:creationId xmlns:a16="http://schemas.microsoft.com/office/drawing/2014/main" id="{AF8C6E80-CFF3-49CD-A7C8-5C18FA51345E}"/>
              </a:ext>
            </a:extLst>
          </p:cNvPr>
          <p:cNvSpPr>
            <a:spLocks noChangeArrowheads="1"/>
          </p:cNvSpPr>
          <p:nvPr/>
        </p:nvSpPr>
        <p:spPr bwMode="auto">
          <a:xfrm rot="20564831">
            <a:off x="2800350" y="2197100"/>
            <a:ext cx="3232150" cy="4333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1600">
                <a:solidFill>
                  <a:srgbClr val="000000"/>
                </a:solidFill>
                <a:ea typeface="新細明體" panose="02020500000000000000" pitchFamily="18" charset="-120"/>
              </a:rPr>
              <a:t>Shannon lower bound</a:t>
            </a:r>
            <a:endParaRPr lang="zh-TW" altLang="en-US" sz="1600">
              <a:solidFill>
                <a:srgbClr val="000000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>
            <a:extLst>
              <a:ext uri="{FF2B5EF4-FFF2-40B4-BE49-F238E27FC236}">
                <a16:creationId xmlns:a16="http://schemas.microsoft.com/office/drawing/2014/main" id="{58A8F240-C91F-41EB-8425-9139F90C8C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90" y="439740"/>
            <a:ext cx="8499475" cy="503237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Vector Quantization</a:t>
            </a:r>
          </a:p>
        </p:txBody>
      </p:sp>
      <p:sp>
        <p:nvSpPr>
          <p:cNvPr id="769027" name="Rectangle 3">
            <a:extLst>
              <a:ext uri="{FF2B5EF4-FFF2-40B4-BE49-F238E27FC236}">
                <a16:creationId xmlns:a16="http://schemas.microsoft.com/office/drawing/2014/main" id="{3BCB6B6B-9FFC-4787-B097-53E93A505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484315"/>
            <a:ext cx="7948612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defTabSz="26193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zh-TW" altLang="en-US" sz="2400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Highly asymmetrical encoding and decoding complexity </a:t>
            </a:r>
            <a:endParaRPr lang="en-US" altLang="zh-TW" sz="2400" dirty="0">
              <a:solidFill>
                <a:srgbClr val="FAFD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新細明體" pitchFamily="18" charset="-120"/>
            </a:endParaRPr>
          </a:p>
          <a:p>
            <a:pPr defTabSz="26193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Encoding complexity depends on the codebook size</a:t>
            </a:r>
          </a:p>
          <a:p>
            <a:pPr defTabSz="26193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Decoding is done simply by table lookup</a:t>
            </a:r>
          </a:p>
          <a:p>
            <a:pPr defTabSz="26193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Codebook design usually is an iterative process, which</a:t>
            </a:r>
          </a:p>
          <a:p>
            <a:pPr indent="-457200" defTabSz="26193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  involves off-line training</a:t>
            </a:r>
          </a:p>
          <a:p>
            <a:pPr defTabSz="261938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zh-TW" sz="2400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 </a:t>
            </a:r>
            <a:r>
              <a:rPr lang="en-US" altLang="zh-TW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itchFamily="18" charset="-120"/>
              </a:rPr>
              <a:t>Different codebook designs result in different quality</a:t>
            </a:r>
          </a:p>
        </p:txBody>
      </p:sp>
      <p:sp>
        <p:nvSpPr>
          <p:cNvPr id="12292" name="投影片編號版面配置區 5">
            <a:extLst>
              <a:ext uri="{FF2B5EF4-FFF2-40B4-BE49-F238E27FC236}">
                <a16:creationId xmlns:a16="http://schemas.microsoft.com/office/drawing/2014/main" id="{4C7461AD-0EF1-47E9-BE6F-E33111F92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CFC8D807-E43B-4D2A-8DEF-EE3233A37EE3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050" name="Rectangle 2">
            <a:extLst>
              <a:ext uri="{FF2B5EF4-FFF2-40B4-BE49-F238E27FC236}">
                <a16:creationId xmlns:a16="http://schemas.microsoft.com/office/drawing/2014/main" id="{2134A878-1328-44CC-94C2-C39C16731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4163" y="325438"/>
            <a:ext cx="7332662" cy="563562"/>
          </a:xfrm>
        </p:spPr>
        <p:txBody>
          <a:bodyPr/>
          <a:lstStyle/>
          <a:p>
            <a:pPr>
              <a:defRPr/>
            </a:pPr>
            <a:r>
              <a:rPr lang="en-US" altLang="zh-TW" sz="3200">
                <a:ea typeface="新細明體" pitchFamily="18" charset="-120"/>
              </a:rPr>
              <a:t>Fractals</a:t>
            </a:r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A803477D-2FEA-49D0-A007-FF601F57431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538" y="1417640"/>
            <a:ext cx="6240462" cy="508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6E2A313F-348B-426A-944D-6B64C3333991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lum bright="10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Gray">
          <a:xfrm>
            <a:off x="188915" y="1982788"/>
            <a:ext cx="2479675" cy="41592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投影片編號版面配置區 6">
            <a:extLst>
              <a:ext uri="{FF2B5EF4-FFF2-40B4-BE49-F238E27FC236}">
                <a16:creationId xmlns:a16="http://schemas.microsoft.com/office/drawing/2014/main" id="{95B30D2B-3672-4241-9175-C2CC0EE5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BA04998-4790-4EA8-97E5-819F9DB55B9C}" type="slidenum">
              <a:rPr lang="zh-TW" altLang="en-US" sz="1400">
                <a:solidFill>
                  <a:srgbClr val="FFFFFF"/>
                </a:solidFill>
                <a:latin typeface="Times New Roman" panose="02020603050405020304" pitchFamily="18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TW" sz="140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ptt">
  <a:themeElements>
    <a:clrScheme name="">
      <a:dk1>
        <a:srgbClr val="000000"/>
      </a:dk1>
      <a:lt1>
        <a:srgbClr val="FFFFFF"/>
      </a:lt1>
      <a:dk2>
        <a:srgbClr val="0D0086"/>
      </a:dk2>
      <a:lt2>
        <a:srgbClr val="FAFD00"/>
      </a:lt2>
      <a:accent1>
        <a:srgbClr val="A763FF"/>
      </a:accent1>
      <a:accent2>
        <a:srgbClr val="FFAF00"/>
      </a:accent2>
      <a:accent3>
        <a:srgbClr val="AAAAC3"/>
      </a:accent3>
      <a:accent4>
        <a:srgbClr val="DADADA"/>
      </a:accent4>
      <a:accent5>
        <a:srgbClr val="D0B7FF"/>
      </a:accent5>
      <a:accent6>
        <a:srgbClr val="E79E00"/>
      </a:accent6>
      <a:hlink>
        <a:srgbClr val="098DFF"/>
      </a:hlink>
      <a:folHlink>
        <a:srgbClr val="03C15E"/>
      </a:folHlink>
    </a:clrScheme>
    <a:fontScheme name="pt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63DE8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63DE8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tt 1">
        <a:dk1>
          <a:srgbClr val="FFFFFF"/>
        </a:dk1>
        <a:lt1>
          <a:srgbClr val="FFFFFF"/>
        </a:lt1>
        <a:dk2>
          <a:srgbClr val="FAFD00"/>
        </a:dk2>
        <a:lt2>
          <a:srgbClr val="FFFFFF"/>
        </a:lt2>
        <a:accent1>
          <a:srgbClr val="A763FF"/>
        </a:accent1>
        <a:accent2>
          <a:srgbClr val="FFAF00"/>
        </a:accent2>
        <a:accent3>
          <a:srgbClr val="FFFFFF"/>
        </a:accent3>
        <a:accent4>
          <a:srgbClr val="DADADA"/>
        </a:accent4>
        <a:accent5>
          <a:srgbClr val="D0B7FF"/>
        </a:accent5>
        <a:accent6>
          <a:srgbClr val="E79E00"/>
        </a:accent6>
        <a:hlink>
          <a:srgbClr val="098DFF"/>
        </a:hlink>
        <a:folHlink>
          <a:srgbClr val="03C1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 3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 4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 5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 6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 7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1870</Words>
  <Application>Microsoft Office PowerPoint</Application>
  <PresentationFormat>如螢幕大小 (4:3)</PresentationFormat>
  <Paragraphs>571</Paragraphs>
  <Slides>47</Slides>
  <Notes>47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7" baseType="lpstr">
      <vt:lpstr>75 Helvetica Bold</vt:lpstr>
      <vt:lpstr>Arial</vt:lpstr>
      <vt:lpstr>Calibri</vt:lpstr>
      <vt:lpstr>Cambria Math</vt:lpstr>
      <vt:lpstr>Helvetica</vt:lpstr>
      <vt:lpstr>Symbol</vt:lpstr>
      <vt:lpstr>Times New Roman</vt:lpstr>
      <vt:lpstr>Wingdings</vt:lpstr>
      <vt:lpstr>ptt</vt:lpstr>
      <vt:lpstr>Image</vt:lpstr>
      <vt:lpstr>PowerPoint 簡報</vt:lpstr>
      <vt:lpstr>Vector Quantization</vt:lpstr>
      <vt:lpstr>Vector Quantization (Cont.)</vt:lpstr>
      <vt:lpstr>LBG Algorithm</vt:lpstr>
      <vt:lpstr>VLC VQ</vt:lpstr>
      <vt:lpstr>Lattice Vector Quantization</vt:lpstr>
      <vt:lpstr>8D VQ of Gauss-Markov Source</vt:lpstr>
      <vt:lpstr>Vector Quantization</vt:lpstr>
      <vt:lpstr>Fractals</vt:lpstr>
      <vt:lpstr>Affine Transformation</vt:lpstr>
      <vt:lpstr>Fractal Image Coding</vt:lpstr>
      <vt:lpstr>Fractal Image Decoding</vt:lpstr>
      <vt:lpstr>Fractal Coding</vt:lpstr>
      <vt:lpstr>Interpolation Error Coding</vt:lpstr>
      <vt:lpstr>Interpolation Error Coding (Cont.)</vt:lpstr>
      <vt:lpstr>Predictive Pyramid Coding</vt:lpstr>
      <vt:lpstr>Predictive Pyramid Coding (Cont.)</vt:lpstr>
      <vt:lpstr>Predictive Pyramid Coding (Cont.)</vt:lpstr>
      <vt:lpstr>Interpolation Error Coding vs. Pyramid</vt:lpstr>
      <vt:lpstr>Interpolation Error Coding vs. Pyramid (Cont.)</vt:lpstr>
      <vt:lpstr>Interpolation Error Coding vs. Pyramid (Cont.)</vt:lpstr>
      <vt:lpstr>Interpolation Error Coding vs. Pyramid (Cont.)</vt:lpstr>
      <vt:lpstr>Open-loop Pyramid (Laplacian Pyramid)</vt:lpstr>
      <vt:lpstr>Two-layer Open- vs. Closed-loop Pyramids</vt:lpstr>
      <vt:lpstr>Subband Coding</vt:lpstr>
      <vt:lpstr>Two-Band Analysis Filter Band</vt:lpstr>
      <vt:lpstr>Two-Band Subband Codec</vt:lpstr>
      <vt:lpstr>Perfect Reconstruction in Subband Coding</vt:lpstr>
      <vt:lpstr>Perfect Reconstruction in Subband Coding</vt:lpstr>
      <vt:lpstr>Example: Two-channel Filter Bank with Perfect Reconstruction</vt:lpstr>
      <vt:lpstr>Quadrature Mirror Filter</vt:lpstr>
      <vt:lpstr>Subband and Wavelet Coding</vt:lpstr>
      <vt:lpstr>Subband and Wavelet Coding (Cont.)</vt:lpstr>
      <vt:lpstr>2-D Discrete Wavelet Transform (Cont.)</vt:lpstr>
      <vt:lpstr>Similarities among Image Subbands</vt:lpstr>
      <vt:lpstr>Zerotree Coding of Higher Bands</vt:lpstr>
      <vt:lpstr>Principle of Successive Approximation</vt:lpstr>
      <vt:lpstr>Zerotree Coding: Quadtree Representation of Higher Bands</vt:lpstr>
      <vt:lpstr>Embedded Zerotree Wavelet Algorithm</vt:lpstr>
      <vt:lpstr>Embedded Zerotree Wavelet Algorithm (Cont.)</vt:lpstr>
      <vt:lpstr>A Coding Example of EZW</vt:lpstr>
      <vt:lpstr>A Coding Example of EZW (Cont.)</vt:lpstr>
      <vt:lpstr>Features of The EZW Algorithm</vt:lpstr>
      <vt:lpstr>Embedded Zerotree Wavelet Algorithm (Cont.)</vt:lpstr>
      <vt:lpstr>Model-based Coding</vt:lpstr>
      <vt:lpstr>Parameters of Object Based Coding</vt:lpstr>
      <vt:lpstr>Wire-Frame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Lab308</dc:creator>
  <cp:lastModifiedBy>user</cp:lastModifiedBy>
  <cp:revision>18</cp:revision>
  <cp:lastPrinted>2024-03-14T08:34:06Z</cp:lastPrinted>
  <dcterms:created xsi:type="dcterms:W3CDTF">2022-03-21T10:26:40Z</dcterms:created>
  <dcterms:modified xsi:type="dcterms:W3CDTF">2024-03-14T08:34:49Z</dcterms:modified>
</cp:coreProperties>
</file>