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372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8jYUVBsLp3auGEh8lkwx79xNS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3B0AE-9924-544C-BBA5-DC1CEE44348A}" v="4" dt="2023-09-16T08:11:39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蘇亦豪 SU,YI-HAO" userId="246c29e2-1897-47f9-8611-a89da6e2da7f" providerId="ADAL" clId="{DA13B0AE-9924-544C-BBA5-DC1CEE44348A}"/>
    <pc:docChg chg="undo custSel modSld">
      <pc:chgData name="蘇亦豪 SU,YI-HAO" userId="246c29e2-1897-47f9-8611-a89da6e2da7f" providerId="ADAL" clId="{DA13B0AE-9924-544C-BBA5-DC1CEE44348A}" dt="2023-09-16T08:29:08.221" v="152" actId="20577"/>
      <pc:docMkLst>
        <pc:docMk/>
      </pc:docMkLst>
      <pc:sldChg chg="addSp delSp modSp mod modShow">
        <pc:chgData name="蘇亦豪 SU,YI-HAO" userId="246c29e2-1897-47f9-8611-a89da6e2da7f" providerId="ADAL" clId="{DA13B0AE-9924-544C-BBA5-DC1CEE44348A}" dt="2023-09-16T08:17:49.570" v="139" actId="113"/>
        <pc:sldMkLst>
          <pc:docMk/>
          <pc:sldMk cId="3055009553" sldId="412"/>
        </pc:sldMkLst>
        <pc:spChg chg="mod">
          <ac:chgData name="蘇亦豪 SU,YI-HAO" userId="246c29e2-1897-47f9-8611-a89da6e2da7f" providerId="ADAL" clId="{DA13B0AE-9924-544C-BBA5-DC1CEE44348A}" dt="2023-09-16T08:16:45.520" v="113"/>
          <ac:spMkLst>
            <pc:docMk/>
            <pc:sldMk cId="3055009553" sldId="412"/>
            <ac:spMk id="3" creationId="{0EBE67D0-0484-42ED-8B62-17C3BA7AD50C}"/>
          </ac:spMkLst>
        </pc:spChg>
        <pc:spChg chg="mod">
          <ac:chgData name="蘇亦豪 SU,YI-HAO" userId="246c29e2-1897-47f9-8611-a89da6e2da7f" providerId="ADAL" clId="{DA13B0AE-9924-544C-BBA5-DC1CEE44348A}" dt="2023-09-16T08:14:23.535" v="94" actId="313"/>
          <ac:spMkLst>
            <pc:docMk/>
            <pc:sldMk cId="3055009553" sldId="412"/>
            <ac:spMk id="10" creationId="{02DD2E5F-4F89-2D0D-44DD-A0E4F9C70EA5}"/>
          </ac:spMkLst>
        </pc:spChg>
        <pc:spChg chg="add mod">
          <ac:chgData name="蘇亦豪 SU,YI-HAO" userId="246c29e2-1897-47f9-8611-a89da6e2da7f" providerId="ADAL" clId="{DA13B0AE-9924-544C-BBA5-DC1CEE44348A}" dt="2023-09-16T08:14:10.991" v="93" actId="1076"/>
          <ac:spMkLst>
            <pc:docMk/>
            <pc:sldMk cId="3055009553" sldId="412"/>
            <ac:spMk id="23" creationId="{34117747-EEE2-86AD-13DA-C51353EB85BD}"/>
          </ac:spMkLst>
        </pc:spChg>
        <pc:spChg chg="add mod">
          <ac:chgData name="蘇亦豪 SU,YI-HAO" userId="246c29e2-1897-47f9-8611-a89da6e2da7f" providerId="ADAL" clId="{DA13B0AE-9924-544C-BBA5-DC1CEE44348A}" dt="2023-09-16T08:15:16.961" v="111" actId="1076"/>
          <ac:spMkLst>
            <pc:docMk/>
            <pc:sldMk cId="3055009553" sldId="412"/>
            <ac:spMk id="25" creationId="{60DE0C7C-8315-E94D-635A-20E709D6FBFB}"/>
          </ac:spMkLst>
        </pc:spChg>
        <pc:spChg chg="add mod">
          <ac:chgData name="蘇亦豪 SU,YI-HAO" userId="246c29e2-1897-47f9-8611-a89da6e2da7f" providerId="ADAL" clId="{DA13B0AE-9924-544C-BBA5-DC1CEE44348A}" dt="2023-09-16T08:17:07.073" v="125" actId="1076"/>
          <ac:spMkLst>
            <pc:docMk/>
            <pc:sldMk cId="3055009553" sldId="412"/>
            <ac:spMk id="27" creationId="{70FB2465-7EEE-32A2-A8AB-BFD0459E8A59}"/>
          </ac:spMkLst>
        </pc:spChg>
        <pc:spChg chg="add mod">
          <ac:chgData name="蘇亦豪 SU,YI-HAO" userId="246c29e2-1897-47f9-8611-a89da6e2da7f" providerId="ADAL" clId="{DA13B0AE-9924-544C-BBA5-DC1CEE44348A}" dt="2023-09-16T08:17:49.570" v="139" actId="113"/>
          <ac:spMkLst>
            <pc:docMk/>
            <pc:sldMk cId="3055009553" sldId="412"/>
            <ac:spMk id="29" creationId="{B0E42256-F7AF-EB28-4B84-F0F9D563700C}"/>
          </ac:spMkLst>
        </pc:spChg>
        <pc:picChg chg="del">
          <ac:chgData name="蘇亦豪 SU,YI-HAO" userId="246c29e2-1897-47f9-8611-a89da6e2da7f" providerId="ADAL" clId="{DA13B0AE-9924-544C-BBA5-DC1CEE44348A}" dt="2023-09-16T08:10:01.012" v="1" actId="478"/>
          <ac:picMkLst>
            <pc:docMk/>
            <pc:sldMk cId="3055009553" sldId="412"/>
            <ac:picMk id="4" creationId="{1A68EF79-8B4A-0612-0890-0DA35C4FEEE2}"/>
          </ac:picMkLst>
        </pc:picChg>
        <pc:picChg chg="del">
          <ac:chgData name="蘇亦豪 SU,YI-HAO" userId="246c29e2-1897-47f9-8611-a89da6e2da7f" providerId="ADAL" clId="{DA13B0AE-9924-544C-BBA5-DC1CEE44348A}" dt="2023-09-16T08:10:01.012" v="1" actId="478"/>
          <ac:picMkLst>
            <pc:docMk/>
            <pc:sldMk cId="3055009553" sldId="412"/>
            <ac:picMk id="5" creationId="{3A22B250-DA37-F55A-CE5B-AA823A96E168}"/>
          </ac:picMkLst>
        </pc:picChg>
        <pc:picChg chg="del">
          <ac:chgData name="蘇亦豪 SU,YI-HAO" userId="246c29e2-1897-47f9-8611-a89da6e2da7f" providerId="ADAL" clId="{DA13B0AE-9924-544C-BBA5-DC1CEE44348A}" dt="2023-09-16T08:10:01.012" v="1" actId="478"/>
          <ac:picMkLst>
            <pc:docMk/>
            <pc:sldMk cId="3055009553" sldId="412"/>
            <ac:picMk id="7" creationId="{71A22949-12EF-110D-330A-C2CCE6E534AF}"/>
          </ac:picMkLst>
        </pc:picChg>
        <pc:picChg chg="add mod">
          <ac:chgData name="蘇亦豪 SU,YI-HAO" userId="246c29e2-1897-47f9-8611-a89da6e2da7f" providerId="ADAL" clId="{DA13B0AE-9924-544C-BBA5-DC1CEE44348A}" dt="2023-09-16T08:15:10.956" v="110" actId="1076"/>
          <ac:picMkLst>
            <pc:docMk/>
            <pc:sldMk cId="3055009553" sldId="412"/>
            <ac:picMk id="8" creationId="{BCE2225B-C166-B067-8206-757C089F3582}"/>
          </ac:picMkLst>
        </pc:picChg>
        <pc:picChg chg="del">
          <ac:chgData name="蘇亦豪 SU,YI-HAO" userId="246c29e2-1897-47f9-8611-a89da6e2da7f" providerId="ADAL" clId="{DA13B0AE-9924-544C-BBA5-DC1CEE44348A}" dt="2023-09-16T08:10:01.012" v="1" actId="478"/>
          <ac:picMkLst>
            <pc:docMk/>
            <pc:sldMk cId="3055009553" sldId="412"/>
            <ac:picMk id="9" creationId="{85E2FBD0-E446-BBEA-B25B-48A755E8F7C7}"/>
          </ac:picMkLst>
        </pc:picChg>
        <pc:picChg chg="del">
          <ac:chgData name="蘇亦豪 SU,YI-HAO" userId="246c29e2-1897-47f9-8611-a89da6e2da7f" providerId="ADAL" clId="{DA13B0AE-9924-544C-BBA5-DC1CEE44348A}" dt="2023-09-16T08:10:01.012" v="1" actId="478"/>
          <ac:picMkLst>
            <pc:docMk/>
            <pc:sldMk cId="3055009553" sldId="412"/>
            <ac:picMk id="11" creationId="{38B4BDB3-1F61-DDC8-E5EF-7CD7573AD3BB}"/>
          </ac:picMkLst>
        </pc:picChg>
        <pc:picChg chg="del">
          <ac:chgData name="蘇亦豪 SU,YI-HAO" userId="246c29e2-1897-47f9-8611-a89da6e2da7f" providerId="ADAL" clId="{DA13B0AE-9924-544C-BBA5-DC1CEE44348A}" dt="2023-09-16T08:10:01.012" v="1" actId="478"/>
          <ac:picMkLst>
            <pc:docMk/>
            <pc:sldMk cId="3055009553" sldId="412"/>
            <ac:picMk id="12" creationId="{3A6D42C9-94E2-3B1B-69C4-C7F49F621DAE}"/>
          </ac:picMkLst>
        </pc:picChg>
        <pc:picChg chg="del">
          <ac:chgData name="蘇亦豪 SU,YI-HAO" userId="246c29e2-1897-47f9-8611-a89da6e2da7f" providerId="ADAL" clId="{DA13B0AE-9924-544C-BBA5-DC1CEE44348A}" dt="2023-09-16T08:10:01.012" v="1" actId="478"/>
          <ac:picMkLst>
            <pc:docMk/>
            <pc:sldMk cId="3055009553" sldId="412"/>
            <ac:picMk id="14" creationId="{EF91F5C0-2C2E-0558-1A66-0578C53FDE24}"/>
          </ac:picMkLst>
        </pc:picChg>
        <pc:picChg chg="del">
          <ac:chgData name="蘇亦豪 SU,YI-HAO" userId="246c29e2-1897-47f9-8611-a89da6e2da7f" providerId="ADAL" clId="{DA13B0AE-9924-544C-BBA5-DC1CEE44348A}" dt="2023-09-16T08:10:01.012" v="1" actId="478"/>
          <ac:picMkLst>
            <pc:docMk/>
            <pc:sldMk cId="3055009553" sldId="412"/>
            <ac:picMk id="15" creationId="{75F69BD0-4043-136D-DC0A-EF20660B335E}"/>
          </ac:picMkLst>
        </pc:picChg>
        <pc:picChg chg="del">
          <ac:chgData name="蘇亦豪 SU,YI-HAO" userId="246c29e2-1897-47f9-8611-a89da6e2da7f" providerId="ADAL" clId="{DA13B0AE-9924-544C-BBA5-DC1CEE44348A}" dt="2023-09-16T08:10:01.012" v="1" actId="478"/>
          <ac:picMkLst>
            <pc:docMk/>
            <pc:sldMk cId="3055009553" sldId="412"/>
            <ac:picMk id="16" creationId="{353B3260-D8A8-C095-3022-FC3DF71C927B}"/>
          </ac:picMkLst>
        </pc:picChg>
        <pc:picChg chg="add mod">
          <ac:chgData name="蘇亦豪 SU,YI-HAO" userId="246c29e2-1897-47f9-8611-a89da6e2da7f" providerId="ADAL" clId="{DA13B0AE-9924-544C-BBA5-DC1CEE44348A}" dt="2023-09-16T08:12:12.270" v="75" actId="1076"/>
          <ac:picMkLst>
            <pc:docMk/>
            <pc:sldMk cId="3055009553" sldId="412"/>
            <ac:picMk id="17" creationId="{4A358991-8BB3-1BC2-4950-02E291512A92}"/>
          </ac:picMkLst>
        </pc:picChg>
        <pc:picChg chg="add mod">
          <ac:chgData name="蘇亦豪 SU,YI-HAO" userId="246c29e2-1897-47f9-8611-a89da6e2da7f" providerId="ADAL" clId="{DA13B0AE-9924-544C-BBA5-DC1CEE44348A}" dt="2023-09-16T08:17:03.534" v="124" actId="1076"/>
          <ac:picMkLst>
            <pc:docMk/>
            <pc:sldMk cId="3055009553" sldId="412"/>
            <ac:picMk id="19" creationId="{624C536F-3EAE-9C89-BF30-F75E44FB1D50}"/>
          </ac:picMkLst>
        </pc:picChg>
        <pc:picChg chg="add mod">
          <ac:chgData name="蘇亦豪 SU,YI-HAO" userId="246c29e2-1897-47f9-8611-a89da6e2da7f" providerId="ADAL" clId="{DA13B0AE-9924-544C-BBA5-DC1CEE44348A}" dt="2023-09-16T08:17:18.541" v="128" actId="14100"/>
          <ac:picMkLst>
            <pc:docMk/>
            <pc:sldMk cId="3055009553" sldId="412"/>
            <ac:picMk id="21" creationId="{1E48089A-FEDB-7E37-F80E-20F681A41C4E}"/>
          </ac:picMkLst>
        </pc:picChg>
      </pc:sldChg>
      <pc:sldChg chg="modSp mod">
        <pc:chgData name="蘇亦豪 SU,YI-HAO" userId="246c29e2-1897-47f9-8611-a89da6e2da7f" providerId="ADAL" clId="{DA13B0AE-9924-544C-BBA5-DC1CEE44348A}" dt="2023-09-16T08:29:08.221" v="152" actId="20577"/>
        <pc:sldMkLst>
          <pc:docMk/>
          <pc:sldMk cId="1674264566" sldId="416"/>
        </pc:sldMkLst>
        <pc:spChg chg="mod">
          <ac:chgData name="蘇亦豪 SU,YI-HAO" userId="246c29e2-1897-47f9-8611-a89da6e2da7f" providerId="ADAL" clId="{DA13B0AE-9924-544C-BBA5-DC1CEE44348A}" dt="2023-09-16T08:29:08.221" v="152" actId="20577"/>
          <ac:spMkLst>
            <pc:docMk/>
            <pc:sldMk cId="1674264566" sldId="416"/>
            <ac:spMk id="2" creationId="{F87766D9-9236-6D27-666E-4D60CBBF62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8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40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49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00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93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65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05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257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14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lab.research.google.com/github/bentrevett/pytorch-image-classification/blob/master/5_resne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lab.research.google.com/github/bentrevett/pytorch-image-classification/blob/master/4_vgg.ipynb" TargetMode="External"/><Relationship Id="rId5" Type="http://schemas.openxmlformats.org/officeDocument/2006/relationships/hyperlink" Target="https://colab.research.google.com/github/bentrevett/pytorch-image-classification/blob/master/3_alexnet.ipynb" TargetMode="External"/><Relationship Id="rId4" Type="http://schemas.openxmlformats.org/officeDocument/2006/relationships/hyperlink" Target="https://colab.research.google.com/github/bentrevett/pytorch-image-classification/blob/master/1_mlp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7148087-6116-406C-940E-865AEBC060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3" name="Google Shape;110;p14">
            <a:extLst>
              <a:ext uri="{FF2B5EF4-FFF2-40B4-BE49-F238E27FC236}">
                <a16:creationId xmlns:a16="http://schemas.microsoft.com/office/drawing/2014/main" id="{FF73DD3D-887B-4FBF-95F7-5862BCDE48B3}"/>
              </a:ext>
            </a:extLst>
          </p:cNvPr>
          <p:cNvSpPr txBox="1">
            <a:spLocks/>
          </p:cNvSpPr>
          <p:nvPr/>
        </p:nvSpPr>
        <p:spPr>
          <a:xfrm>
            <a:off x="1140399" y="2655767"/>
            <a:ext cx="7166692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7200" dirty="0">
                <a:solidFill>
                  <a:schemeClr val="accent2"/>
                </a:solidFill>
                <a:latin typeface="Cabin Condensed SemiBold"/>
                <a:sym typeface="Cabin Condensed SemiBold"/>
              </a:rPr>
              <a:t>Homework 2</a:t>
            </a:r>
            <a:endParaRPr lang="en-US" sz="3200" b="1" dirty="0">
              <a:solidFill>
                <a:schemeClr val="accent2"/>
              </a:solidFill>
              <a:latin typeface="Cabin Condensed SemiBold"/>
              <a:sym typeface="Cabin Condensed SemiBold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30D8CB-B0EE-49BE-B425-4E0EFA93AD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6242448"/>
            <a:ext cx="1975123" cy="615553"/>
          </a:xfrm>
          <a:prstGeom prst="rect">
            <a:avLst/>
          </a:prstGeom>
        </p:spPr>
      </p:pic>
      <p:sp>
        <p:nvSpPr>
          <p:cNvPr id="9" name="Google Shape;134;p17">
            <a:extLst>
              <a:ext uri="{FF2B5EF4-FFF2-40B4-BE49-F238E27FC236}">
                <a16:creationId xmlns:a16="http://schemas.microsoft.com/office/drawing/2014/main" id="{B2640AA0-7543-4420-8F7E-A2FE23A1FF53}"/>
              </a:ext>
            </a:extLst>
          </p:cNvPr>
          <p:cNvSpPr txBox="1">
            <a:spLocks/>
          </p:cNvSpPr>
          <p:nvPr/>
        </p:nvSpPr>
        <p:spPr>
          <a:xfrm>
            <a:off x="1140399" y="4284553"/>
            <a:ext cx="6367200" cy="4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News Cycle"/>
                <a:sym typeface="News Cycle"/>
              </a:rPr>
              <a:t>Deadline: 2022/10/16(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News Cycle"/>
                <a:sym typeface="News Cycle"/>
              </a:rPr>
              <a:t>一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News Cycle"/>
                <a:sym typeface="News Cycle"/>
              </a:rPr>
              <a:t>)</a:t>
            </a:r>
            <a:r>
              <a:rPr lang="zh-TW" altLang="en-US" sz="2400" b="1" dirty="0">
                <a:solidFill>
                  <a:schemeClr val="bg2">
                    <a:lumMod val="50000"/>
                  </a:schemeClr>
                </a:solidFill>
                <a:latin typeface="News Cycle"/>
                <a:sym typeface="News Cycle"/>
              </a:rPr>
              <a:t> </a:t>
            </a:r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News Cycle"/>
                <a:sym typeface="News Cycle"/>
              </a:rPr>
              <a:t>23:59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News Cycle"/>
              <a:sym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278977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A83660-A613-42A9-BAD9-09B1D7373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529" y="6244720"/>
            <a:ext cx="1967832" cy="61328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E67D0-0484-42ED-8B62-17C3BA7AD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02DD2E5F-4F89-2D0D-44DD-A0E4F9C70EA5}"/>
              </a:ext>
            </a:extLst>
          </p:cNvPr>
          <p:cNvSpPr txBox="1"/>
          <p:nvPr/>
        </p:nvSpPr>
        <p:spPr>
          <a:xfrm>
            <a:off x="685800" y="490890"/>
            <a:ext cx="11098530" cy="9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Artists’ Paintings Classification</a:t>
            </a:r>
            <a:endParaRPr lang="zh-TW" altLang="en-US" sz="5333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</p:txBody>
      </p:sp>
      <p:pic>
        <p:nvPicPr>
          <p:cNvPr id="8" name="圖片 7" descr="一張含有 人的臉孔, 人員, 服裝, 男人 的圖片&#10;&#10;自動產生的描述">
            <a:extLst>
              <a:ext uri="{FF2B5EF4-FFF2-40B4-BE49-F238E27FC236}">
                <a16:creationId xmlns:a16="http://schemas.microsoft.com/office/drawing/2014/main" id="{BCE2225B-C166-B067-8206-757C089F3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788" y="1809561"/>
            <a:ext cx="3346016" cy="4729351"/>
          </a:xfrm>
          <a:prstGeom prst="rect">
            <a:avLst/>
          </a:prstGeom>
        </p:spPr>
      </p:pic>
      <p:pic>
        <p:nvPicPr>
          <p:cNvPr id="17" name="圖片 16" descr="一張含有 人的臉孔, 藝術, 圖畫, 圖解 的圖片&#10;&#10;自動產生的描述">
            <a:extLst>
              <a:ext uri="{FF2B5EF4-FFF2-40B4-BE49-F238E27FC236}">
                <a16:creationId xmlns:a16="http://schemas.microsoft.com/office/drawing/2014/main" id="{4A358991-8BB3-1BC2-4950-02E291512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593" y="4212223"/>
            <a:ext cx="2311400" cy="2339137"/>
          </a:xfrm>
          <a:prstGeom prst="rect">
            <a:avLst/>
          </a:prstGeom>
        </p:spPr>
      </p:pic>
      <p:pic>
        <p:nvPicPr>
          <p:cNvPr id="19" name="圖片 18" descr="一張含有 圖畫, 油畫, 藝術, 哺乳動物 的圖片&#10;&#10;自動產生的描述">
            <a:extLst>
              <a:ext uri="{FF2B5EF4-FFF2-40B4-BE49-F238E27FC236}">
                <a16:creationId xmlns:a16="http://schemas.microsoft.com/office/drawing/2014/main" id="{624C536F-3EAE-9C89-BF30-F75E44FB1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3832" y="2537728"/>
            <a:ext cx="3270498" cy="3348990"/>
          </a:xfrm>
          <a:prstGeom prst="rect">
            <a:avLst/>
          </a:prstGeom>
        </p:spPr>
      </p:pic>
      <p:pic>
        <p:nvPicPr>
          <p:cNvPr id="21" name="圖片 20" descr="一張含有 油畫, 建築, 戶外, 圖畫 的圖片&#10;&#10;自動產生的描述">
            <a:extLst>
              <a:ext uri="{FF2B5EF4-FFF2-40B4-BE49-F238E27FC236}">
                <a16:creationId xmlns:a16="http://schemas.microsoft.com/office/drawing/2014/main" id="{1E48089A-FEDB-7E37-F80E-20F681A41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1" y="1809561"/>
            <a:ext cx="2857500" cy="1970113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34117747-EEE2-86AD-13DA-C51353EB85BD}"/>
              </a:ext>
            </a:extLst>
          </p:cNvPr>
          <p:cNvSpPr txBox="1"/>
          <p:nvPr/>
        </p:nvSpPr>
        <p:spPr>
          <a:xfrm>
            <a:off x="2602108" y="6551360"/>
            <a:ext cx="1362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Andy</a:t>
            </a:r>
            <a:r>
              <a:rPr lang="en-US" altLang="zh-TW" b="1" dirty="0"/>
              <a:t> </a:t>
            </a:r>
            <a:r>
              <a:rPr lang="zh-TW" altLang="en-US" b="1" dirty="0"/>
              <a:t>Warhol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0DE0C7C-8315-E94D-635A-20E709D6FBFB}"/>
              </a:ext>
            </a:extLst>
          </p:cNvPr>
          <p:cNvSpPr txBox="1"/>
          <p:nvPr/>
        </p:nvSpPr>
        <p:spPr>
          <a:xfrm>
            <a:off x="5448948" y="6537173"/>
            <a:ext cx="2151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Diego</a:t>
            </a:r>
            <a:r>
              <a:rPr lang="en-US" altLang="zh-TW" b="1" dirty="0"/>
              <a:t> </a:t>
            </a:r>
            <a:r>
              <a:rPr lang="zh-TW" altLang="en-US" b="1" dirty="0"/>
              <a:t>Rivera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0FB2465-7EEE-32A2-A8AB-BFD0459E8A59}"/>
              </a:ext>
            </a:extLst>
          </p:cNvPr>
          <p:cNvSpPr txBox="1"/>
          <p:nvPr/>
        </p:nvSpPr>
        <p:spPr>
          <a:xfrm>
            <a:off x="8861777" y="5886718"/>
            <a:ext cx="2574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Andrei Rublev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0E42256-F7AF-EB28-4B84-F0F9D563700C}"/>
              </a:ext>
            </a:extLst>
          </p:cNvPr>
          <p:cNvSpPr txBox="1"/>
          <p:nvPr/>
        </p:nvSpPr>
        <p:spPr>
          <a:xfrm>
            <a:off x="927595" y="3808666"/>
            <a:ext cx="2399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Alfred Sisley</a:t>
            </a:r>
          </a:p>
        </p:txBody>
      </p:sp>
    </p:spTree>
    <p:extLst>
      <p:ext uri="{BB962C8B-B14F-4D97-AF65-F5344CB8AC3E}">
        <p14:creationId xmlns:p14="http://schemas.microsoft.com/office/powerpoint/2010/main" val="305500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A83660-A613-42A9-BAD9-09B1D7373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529" y="6244720"/>
            <a:ext cx="1967832" cy="61328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E67D0-0484-42ED-8B62-17C3BA7AD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02DD2E5F-4F89-2D0D-44DD-A0E4F9C70EA5}"/>
              </a:ext>
            </a:extLst>
          </p:cNvPr>
          <p:cNvSpPr txBox="1"/>
          <p:nvPr/>
        </p:nvSpPr>
        <p:spPr>
          <a:xfrm>
            <a:off x="685800" y="490890"/>
            <a:ext cx="4997795" cy="9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Dataset</a:t>
            </a:r>
            <a:endParaRPr lang="zh-TW" altLang="en-US" sz="5333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</p:txBody>
      </p:sp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F87766D9-9236-6D27-666E-4D60CBBF62BC}"/>
              </a:ext>
            </a:extLst>
          </p:cNvPr>
          <p:cNvSpPr txBox="1">
            <a:spLocks/>
          </p:cNvSpPr>
          <p:nvPr/>
        </p:nvSpPr>
        <p:spPr>
          <a:xfrm>
            <a:off x="838200" y="16919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zh-TW" sz="2800" b="1"/>
              <a:t>7284 Training </a:t>
            </a:r>
            <a:r>
              <a:rPr lang="en-US" altLang="zh-TW" sz="2800" b="1" dirty="0"/>
              <a:t>images</a:t>
            </a:r>
            <a:endParaRPr lang="en-US" sz="2800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zh-TW" sz="2800" b="1" dirty="0"/>
              <a:t>834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Testing images (</a:t>
            </a:r>
            <a:r>
              <a:rPr lang="en-US" altLang="zh-TW" sz="2800" b="1" dirty="0">
                <a:solidFill>
                  <a:srgbClr val="FF0000"/>
                </a:solidFill>
              </a:rPr>
              <a:t>Grading set</a:t>
            </a:r>
            <a:r>
              <a:rPr lang="en-US" altLang="zh-TW" sz="2800" b="1" dirty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zh-TW" sz="2800" b="1" dirty="0"/>
              <a:t>Different resolution images in jpg format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b="1" dirty="0"/>
          </a:p>
        </p:txBody>
      </p:sp>
      <p:pic>
        <p:nvPicPr>
          <p:cNvPr id="5" name="圖片 4" descr="一張含有 文字, 螢幕擷取畫面, 軟體, 網頁 的圖片&#10;&#10;自動產生的描述">
            <a:extLst>
              <a:ext uri="{FF2B5EF4-FFF2-40B4-BE49-F238E27FC236}">
                <a16:creationId xmlns:a16="http://schemas.microsoft.com/office/drawing/2014/main" id="{1EA9FFB8-3E17-8988-3AA7-5A01A639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11" t="10078" r="15998" b="26472"/>
          <a:stretch/>
        </p:blipFill>
        <p:spPr>
          <a:xfrm>
            <a:off x="2008563" y="3233615"/>
            <a:ext cx="3321719" cy="3222020"/>
          </a:xfrm>
          <a:prstGeom prst="rect">
            <a:avLst/>
          </a:prstGeom>
        </p:spPr>
      </p:pic>
      <p:pic>
        <p:nvPicPr>
          <p:cNvPr id="8" name="圖片 7" descr="一張含有 文字, 螢幕擷取畫面, 軟體, 網頁 的圖片&#10;&#10;自動產生的描述">
            <a:extLst>
              <a:ext uri="{FF2B5EF4-FFF2-40B4-BE49-F238E27FC236}">
                <a16:creationId xmlns:a16="http://schemas.microsoft.com/office/drawing/2014/main" id="{3551B3B6-2BCA-BF52-0B44-9F7E6F1647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90" t="12387" r="2748" b="28707"/>
          <a:stretch/>
        </p:blipFill>
        <p:spPr>
          <a:xfrm>
            <a:off x="6120161" y="3233615"/>
            <a:ext cx="4230030" cy="32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1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A83660-A613-42A9-BAD9-09B1D7373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529" y="6244720"/>
            <a:ext cx="1967832" cy="61328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E67D0-0484-42ED-8B62-17C3BA7AD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02DD2E5F-4F89-2D0D-44DD-A0E4F9C70EA5}"/>
              </a:ext>
            </a:extLst>
          </p:cNvPr>
          <p:cNvSpPr txBox="1"/>
          <p:nvPr/>
        </p:nvSpPr>
        <p:spPr>
          <a:xfrm>
            <a:off x="685800" y="490890"/>
            <a:ext cx="4997795" cy="9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How To Do?</a:t>
            </a:r>
            <a:endParaRPr lang="zh-TW" altLang="en-US" sz="5333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</p:txBody>
      </p:sp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F87766D9-9236-6D27-666E-4D60CBBF62BC}"/>
              </a:ext>
            </a:extLst>
          </p:cNvPr>
          <p:cNvSpPr txBox="1">
            <a:spLocks/>
          </p:cNvSpPr>
          <p:nvPr/>
        </p:nvSpPr>
        <p:spPr>
          <a:xfrm>
            <a:off x="685800" y="16486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en-US" altLang="zh-TW" sz="3200" b="1" dirty="0"/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zh-TW" sz="2800" b="1" dirty="0"/>
              <a:t>Framework: </a:t>
            </a:r>
            <a:r>
              <a:rPr lang="en-US" altLang="zh-TW" sz="2800" b="1" dirty="0">
                <a:solidFill>
                  <a:srgbClr val="FF0000"/>
                </a:solidFill>
              </a:rPr>
              <a:t>No limited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zh-TW" sz="2800" b="1" dirty="0" err="1">
                <a:solidFill>
                  <a:schemeClr val="tx1"/>
                </a:solidFill>
              </a:rPr>
              <a:t>Recommand</a:t>
            </a:r>
            <a:r>
              <a:rPr lang="en-US" altLang="zh-TW" sz="2800" b="1" dirty="0">
                <a:solidFill>
                  <a:schemeClr val="tx1"/>
                </a:solidFill>
              </a:rPr>
              <a:t>: </a:t>
            </a:r>
            <a:r>
              <a:rPr lang="en-US" altLang="zh-TW" sz="2800" b="1" dirty="0" err="1">
                <a:solidFill>
                  <a:srgbClr val="FF0000"/>
                </a:solidFill>
              </a:rPr>
              <a:t>PyTorch</a:t>
            </a:r>
            <a:r>
              <a:rPr lang="zh-TW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TW" sz="2800" b="1" dirty="0" err="1">
                <a:solidFill>
                  <a:srgbClr val="FF0000"/>
                </a:solidFill>
              </a:rPr>
              <a:t>Tensorflow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zh-TW" sz="2800" b="1" dirty="0">
                <a:solidFill>
                  <a:schemeClr val="tx1"/>
                </a:solidFill>
              </a:rPr>
              <a:t>Free platform: </a:t>
            </a:r>
            <a:r>
              <a:rPr lang="en-US" altLang="zh-TW" sz="2800" b="1" dirty="0" err="1">
                <a:solidFill>
                  <a:srgbClr val="FF0000"/>
                </a:solidFill>
              </a:rPr>
              <a:t>Colab</a:t>
            </a:r>
            <a:r>
              <a:rPr lang="zh-TW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TW" sz="2800" b="1" dirty="0">
                <a:solidFill>
                  <a:srgbClr val="FF0000"/>
                </a:solidFill>
              </a:rPr>
              <a:t>Kaggle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altLang="zh-TW" sz="2800" b="1" dirty="0"/>
              <a:t>Preprocess : </a:t>
            </a:r>
            <a:r>
              <a:rPr lang="en-US" altLang="zh-TW" sz="2400" dirty="0"/>
              <a:t>Matching Images and Labels</a:t>
            </a:r>
            <a:endParaRPr lang="en-US" altLang="zh-TW" sz="2800" dirty="0"/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sz="2800" b="1" dirty="0">
                <a:solidFill>
                  <a:schemeClr val="tx1"/>
                </a:solidFill>
              </a:rPr>
              <a:t>Train : </a:t>
            </a:r>
            <a:r>
              <a:rPr lang="en-US" sz="2400" dirty="0">
                <a:solidFill>
                  <a:schemeClr val="tx1"/>
                </a:solidFill>
              </a:rPr>
              <a:t>Build Your Model and Validate it.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sz="2800" b="1" dirty="0">
                <a:solidFill>
                  <a:schemeClr val="tx1"/>
                </a:solidFill>
              </a:rPr>
              <a:t>Test : </a:t>
            </a:r>
            <a:r>
              <a:rPr lang="en-US" sz="2400" dirty="0">
                <a:solidFill>
                  <a:schemeClr val="tx1"/>
                </a:solidFill>
              </a:rPr>
              <a:t>Use </a:t>
            </a:r>
            <a:r>
              <a:rPr lang="en-US" altLang="zh-TW" sz="2400" dirty="0"/>
              <a:t>Grading set to test.</a:t>
            </a: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sz="2800" b="1" dirty="0">
                <a:solidFill>
                  <a:schemeClr val="tx1"/>
                </a:solidFill>
              </a:rPr>
              <a:t>Save Testing results to </a:t>
            </a:r>
            <a:r>
              <a:rPr lang="en-US" sz="2800" b="1" dirty="0">
                <a:solidFill>
                  <a:srgbClr val="FF0000"/>
                </a:solidFill>
              </a:rPr>
              <a:t>CSV</a:t>
            </a:r>
            <a:r>
              <a:rPr lang="en-US" sz="2800" b="1" dirty="0">
                <a:solidFill>
                  <a:schemeClr val="tx1"/>
                </a:solidFill>
              </a:rPr>
              <a:t> file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0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A83660-A613-42A9-BAD9-09B1D7373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529" y="6244720"/>
            <a:ext cx="1967832" cy="61328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E67D0-0484-42ED-8B62-17C3BA7AD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02DD2E5F-4F89-2D0D-44DD-A0E4F9C70EA5}"/>
              </a:ext>
            </a:extLst>
          </p:cNvPr>
          <p:cNvSpPr txBox="1"/>
          <p:nvPr/>
        </p:nvSpPr>
        <p:spPr>
          <a:xfrm>
            <a:off x="685800" y="490890"/>
            <a:ext cx="5887122" cy="9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Model Example</a:t>
            </a:r>
            <a:endParaRPr lang="zh-TW" altLang="en-US" sz="5333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</p:txBody>
      </p:sp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F87766D9-9236-6D27-666E-4D60CBBF62BC}"/>
              </a:ext>
            </a:extLst>
          </p:cNvPr>
          <p:cNvSpPr txBox="1">
            <a:spLocks/>
          </p:cNvSpPr>
          <p:nvPr/>
        </p:nvSpPr>
        <p:spPr>
          <a:xfrm>
            <a:off x="685800" y="17388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-457200">
              <a:lnSpc>
                <a:spcPct val="120000"/>
              </a:lnSpc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altLang="zh-TW" sz="28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Multilayer Perceptron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457200" lvl="1" indent="-457200">
              <a:lnSpc>
                <a:spcPct val="120000"/>
              </a:lnSpc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altLang="zh-TW" sz="28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AlexNet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457200" lvl="1" indent="-457200">
              <a:lnSpc>
                <a:spcPct val="120000"/>
              </a:lnSpc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altLang="zh-TW" sz="28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VGG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457200" lvl="1" indent="-457200">
              <a:lnSpc>
                <a:spcPct val="120000"/>
              </a:lnSpc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altLang="zh-TW" sz="2800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ResNet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457200" lvl="1" indent="-457200">
              <a:lnSpc>
                <a:spcPct val="120000"/>
              </a:lnSpc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altLang="zh-TW" sz="2800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977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A83660-A613-42A9-BAD9-09B1D7373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529" y="6244720"/>
            <a:ext cx="1967832" cy="61328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E67D0-0484-42ED-8B62-17C3BA7AD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02DD2E5F-4F89-2D0D-44DD-A0E4F9C70EA5}"/>
              </a:ext>
            </a:extLst>
          </p:cNvPr>
          <p:cNvSpPr txBox="1"/>
          <p:nvPr/>
        </p:nvSpPr>
        <p:spPr>
          <a:xfrm>
            <a:off x="685800" y="490890"/>
            <a:ext cx="5887122" cy="9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Grading Guide</a:t>
            </a:r>
            <a:endParaRPr lang="zh-TW" altLang="en-US" sz="5333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</p:txBody>
      </p:sp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F87766D9-9236-6D27-666E-4D60CBBF62BC}"/>
              </a:ext>
            </a:extLst>
          </p:cNvPr>
          <p:cNvSpPr txBox="1">
            <a:spLocks/>
          </p:cNvSpPr>
          <p:nvPr/>
        </p:nvSpPr>
        <p:spPr>
          <a:xfrm>
            <a:off x="685800" y="1648618"/>
            <a:ext cx="10515600" cy="470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altLang="zh-TW" sz="3200" b="1" dirty="0"/>
              <a:t>Evaluation Metrics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altLang="zh-TW" sz="2800" dirty="0"/>
              <a:t>Accuracy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altLang="zh-TW" sz="2800" dirty="0"/>
              <a:t>Precision &amp; Recall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en-US" altLang="zh-TW" sz="2800" dirty="0"/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altLang="zh-TW" sz="3200" b="1" dirty="0"/>
              <a:t>Report</a:t>
            </a:r>
            <a:endParaRPr lang="en-US" altLang="zh-TW" sz="3200" dirty="0"/>
          </a:p>
          <a:p>
            <a:pPr marL="514350" lvl="1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altLang="zh-TW" sz="2800" dirty="0">
                <a:solidFill>
                  <a:schemeClr val="tx1"/>
                </a:solidFill>
              </a:rPr>
              <a:t>Model Architecture</a:t>
            </a:r>
          </a:p>
          <a:p>
            <a:pPr marL="514350" lvl="1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altLang="zh-TW" sz="2800" dirty="0">
                <a:solidFill>
                  <a:schemeClr val="tx1"/>
                </a:solidFill>
              </a:rPr>
              <a:t>Validation Results</a:t>
            </a:r>
          </a:p>
          <a:p>
            <a:pPr marL="514350" lvl="1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altLang="zh-TW" sz="2800" dirty="0">
                <a:solidFill>
                  <a:schemeClr val="tx1"/>
                </a:solidFill>
              </a:rPr>
              <a:t>Problems and Solutions</a:t>
            </a:r>
          </a:p>
          <a:p>
            <a:pPr marL="514350" lvl="1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altLang="zh-TW" sz="2800" dirty="0">
                <a:solidFill>
                  <a:schemeClr val="tx1"/>
                </a:solidFill>
              </a:rPr>
              <a:t>Methods to improve accuracy</a:t>
            </a:r>
          </a:p>
          <a:p>
            <a:pPr marL="514350" lvl="1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sz="2800" dirty="0">
                <a:solidFill>
                  <a:schemeClr val="tx1"/>
                </a:solidFill>
              </a:rPr>
              <a:t>Evaluation metrics intro</a:t>
            </a:r>
          </a:p>
        </p:txBody>
      </p:sp>
    </p:spTree>
    <p:extLst>
      <p:ext uri="{BB962C8B-B14F-4D97-AF65-F5344CB8AC3E}">
        <p14:creationId xmlns:p14="http://schemas.microsoft.com/office/powerpoint/2010/main" val="167426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A83660-A613-42A9-BAD9-09B1D7373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529" y="6244720"/>
            <a:ext cx="1967832" cy="61328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E67D0-0484-42ED-8B62-17C3BA7AD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02DD2E5F-4F89-2D0D-44DD-A0E4F9C70EA5}"/>
              </a:ext>
            </a:extLst>
          </p:cNvPr>
          <p:cNvSpPr txBox="1"/>
          <p:nvPr/>
        </p:nvSpPr>
        <p:spPr>
          <a:xfrm>
            <a:off x="685800" y="490890"/>
            <a:ext cx="5887122" cy="9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Uploading</a:t>
            </a:r>
            <a:r>
              <a:rPr lang="zh-TW" altLang="en-US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 </a:t>
            </a:r>
            <a:r>
              <a:rPr lang="en-US" altLang="zh-TW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Rules </a:t>
            </a:r>
            <a:endParaRPr lang="zh-TW" altLang="en-US" sz="5333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</p:txBody>
      </p:sp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F87766D9-9236-6D27-666E-4D60CBBF62BC}"/>
              </a:ext>
            </a:extLst>
          </p:cNvPr>
          <p:cNvSpPr txBox="1">
            <a:spLocks/>
          </p:cNvSpPr>
          <p:nvPr/>
        </p:nvSpPr>
        <p:spPr>
          <a:xfrm>
            <a:off x="685800" y="16486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學號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_grading_data.</a:t>
            </a:r>
            <a:r>
              <a:rPr lang="en-US" altLang="zh-TW" sz="28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csv(30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%)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 (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需要適當註解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AutoNum type="circleNumWdWhitePlain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學號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 report.pdf (70%)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circleNumWdWhitePlain"/>
            </a:pPr>
            <a:endParaRPr lang="en-US" altLang="zh-TW" sz="2800" dirty="0"/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請將上述檔案壓縮成一個</a:t>
            </a: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學號</a:t>
            </a:r>
            <a:r>
              <a:rPr lang="en-US" altLang="zh-TW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姓名</a:t>
            </a:r>
            <a:r>
              <a:rPr lang="en-US" altLang="zh-TW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.zip</a:t>
            </a: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br>
              <a:rPr lang="en-US" altLang="zh-TW" sz="2800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圖片 4" descr="一張含有 文字, 螢幕擷取畫面, 數字 的圖片&#10;&#10;自動產生的描述">
            <a:extLst>
              <a:ext uri="{FF2B5EF4-FFF2-40B4-BE49-F238E27FC236}">
                <a16:creationId xmlns:a16="http://schemas.microsoft.com/office/drawing/2014/main" id="{7104A147-0B0E-7724-A555-E6A4B17D0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90890"/>
            <a:ext cx="30084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F421746-29ED-117E-DFBA-98A7317E4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00483"/>
            <a:ext cx="7772400" cy="48525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FA83660-A613-42A9-BAD9-09B1D737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529" y="6244720"/>
            <a:ext cx="1967832" cy="61328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E67D0-0484-42ED-8B62-17C3BA7AD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02DD2E5F-4F89-2D0D-44DD-A0E4F9C70EA5}"/>
              </a:ext>
            </a:extLst>
          </p:cNvPr>
          <p:cNvSpPr txBox="1"/>
          <p:nvPr/>
        </p:nvSpPr>
        <p:spPr>
          <a:xfrm>
            <a:off x="685800" y="490890"/>
            <a:ext cx="5887122" cy="9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Google </a:t>
            </a:r>
            <a:r>
              <a:rPr lang="en-US" altLang="zh-TW" sz="5333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Colab</a:t>
            </a:r>
            <a:endParaRPr lang="zh-TW" altLang="en-US" sz="5333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0032D1-C58D-B18E-011F-A0A0548C9931}"/>
              </a:ext>
            </a:extLst>
          </p:cNvPr>
          <p:cNvSpPr/>
          <p:nvPr/>
        </p:nvSpPr>
        <p:spPr>
          <a:xfrm>
            <a:off x="5140285" y="5208104"/>
            <a:ext cx="1724341" cy="472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9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A83660-A613-42A9-BAD9-09B1D7373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529" y="6244720"/>
            <a:ext cx="1967832" cy="61328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E67D0-0484-42ED-8B62-17C3BA7AD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02DD2E5F-4F89-2D0D-44DD-A0E4F9C70EA5}"/>
              </a:ext>
            </a:extLst>
          </p:cNvPr>
          <p:cNvSpPr txBox="1"/>
          <p:nvPr/>
        </p:nvSpPr>
        <p:spPr>
          <a:xfrm>
            <a:off x="685800" y="490890"/>
            <a:ext cx="5887122" cy="9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5333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Google </a:t>
            </a:r>
            <a:r>
              <a:rPr lang="en-US" altLang="zh-TW" sz="5333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Colab</a:t>
            </a:r>
            <a:endParaRPr lang="zh-TW" altLang="en-US" sz="5333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93B41D5-DCB0-9F62-BD29-EFB546BAC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889" y="2323625"/>
            <a:ext cx="7130222" cy="30013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0032D1-C58D-B18E-011F-A0A0548C9931}"/>
              </a:ext>
            </a:extLst>
          </p:cNvPr>
          <p:cNvSpPr/>
          <p:nvPr/>
        </p:nvSpPr>
        <p:spPr>
          <a:xfrm>
            <a:off x="2940248" y="3273558"/>
            <a:ext cx="1724341" cy="808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12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175</Words>
  <Application>Microsoft Office PowerPoint</Application>
  <PresentationFormat>寬螢幕</PresentationFormat>
  <Paragraphs>56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Cabin Condensed SemiBold</vt:lpstr>
      <vt:lpstr>News Cycle</vt:lpstr>
      <vt:lpstr>Microsoft JhengHei</vt:lpstr>
      <vt:lpstr>Microsoft JhengHei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陳君將</dc:creator>
  <cp:lastModifiedBy>盧俊銘</cp:lastModifiedBy>
  <cp:revision>6</cp:revision>
  <dcterms:created xsi:type="dcterms:W3CDTF">2021-10-05T10:37:47Z</dcterms:created>
  <dcterms:modified xsi:type="dcterms:W3CDTF">2024-03-14T12:43:50Z</dcterms:modified>
</cp:coreProperties>
</file>