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0" r:id="rId5"/>
    <p:sldId id="271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6" r:id="rId14"/>
    <p:sldId id="288" r:id="rId15"/>
    <p:sldId id="289" r:id="rId16"/>
    <p:sldId id="258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8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82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435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3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96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02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1B7702-ACF6-418D-9933-288643D0977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0FF577-C35D-4CFB-93F9-0319920341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68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.oxxostudio.tw/category/python/example/matplotlib.html" TargetMode="External"/><Relationship Id="rId2" Type="http://schemas.openxmlformats.org/officeDocument/2006/relationships/hyperlink" Target="https://matplotlib.org/stable/plot_typ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echbridge.cc/2020/08/24/numpy-zen-intro-tutorial/" TargetMode="External"/><Relationship Id="rId4" Type="http://schemas.openxmlformats.org/officeDocument/2006/relationships/hyperlink" Target="https://medium.com/ching-i/pytorch-%E5%9F%BA%E6%9C%AC%E4%BB%8B%E7%B4%B9%E8%88%87%E6%95%99%E5%AD%B8-ac0e1ebfd7e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354D-C597-3C0A-7C45-CDD1D8DAE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07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900" dirty="0">
                <a:latin typeface="Aharoni" panose="02010803020104030203" pitchFamily="2" charset="-79"/>
                <a:cs typeface="Aharoni" panose="02010803020104030203" pitchFamily="2" charset="-79"/>
              </a:rPr>
              <a:t>Numpy 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外積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TW" sz="4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outer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）</a:t>
            </a:r>
            <a:br>
              <a:rPr lang="zh-TW" altLang="en-US" sz="4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endParaRPr lang="zh-TW" alt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E0B5C0-D5EC-5CE7-1058-1EA5506B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25250"/>
            <a:ext cx="7087589" cy="3639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14B5A5-1C6A-31D3-213F-181D37D1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99" y="3840324"/>
            <a:ext cx="3975833" cy="25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6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5191-F4D3-6891-BF5F-12D08BE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1F459-A1BD-B66D-BAFC-E699AF5A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Pytorch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的基本元素為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Tensor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，是一個多維度的矩陣，用法與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numpy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類似，兩者能夠很方便地相互轉換，不同的是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Pytorch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可以在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GPU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上執行，而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numpy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只能在 </a:t>
            </a:r>
            <a:r>
              <a:rPr lang="en-US" altLang="zh-TW" sz="3600" b="0" i="0" dirty="0">
                <a:solidFill>
                  <a:srgbClr val="242424"/>
                </a:solidFill>
                <a:effectLst/>
                <a:latin typeface="source-serif-pro"/>
              </a:rPr>
              <a:t>CPU </a:t>
            </a:r>
            <a:r>
              <a:rPr lang="zh-TW" altLang="en-US" sz="3600" b="0" i="0" dirty="0">
                <a:solidFill>
                  <a:srgbClr val="242424"/>
                </a:solidFill>
                <a:effectLst/>
                <a:latin typeface="source-serif-pro"/>
              </a:rPr>
              <a:t>上執行。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44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5191-F4D3-6891-BF5F-12D08BE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  <a:endParaRPr lang="zh-TW" altLang="en-US" sz="80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AEE78FE-D87B-F3FB-6D3E-B3E27990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950" y="1874517"/>
            <a:ext cx="9258099" cy="3594100"/>
          </a:xfrm>
        </p:spPr>
      </p:pic>
    </p:spTree>
    <p:extLst>
      <p:ext uri="{BB962C8B-B14F-4D97-AF65-F5344CB8AC3E}">
        <p14:creationId xmlns:p14="http://schemas.microsoft.com/office/powerpoint/2010/main" val="166111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5191-F4D3-6891-BF5F-12D08BE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  <a:endParaRPr lang="zh-TW" altLang="en-US" sz="80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AEE78FE-D87B-F3FB-6D3E-B3E27990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950" y="1874517"/>
            <a:ext cx="9258099" cy="3594100"/>
          </a:xfrm>
        </p:spPr>
      </p:pic>
    </p:spTree>
    <p:extLst>
      <p:ext uri="{BB962C8B-B14F-4D97-AF65-F5344CB8AC3E}">
        <p14:creationId xmlns:p14="http://schemas.microsoft.com/office/powerpoint/2010/main" val="346447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5191-F4D3-6891-BF5F-12D08BE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9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  <a:r>
              <a:rPr lang="zh-TW" altLang="en-US" sz="96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3100" b="0" i="0" dirty="0">
                <a:solidFill>
                  <a:srgbClr val="242424"/>
                </a:solidFill>
                <a:effectLst/>
                <a:latin typeface="source-serif-pro"/>
              </a:rPr>
              <a:t>Tensor </a:t>
            </a:r>
            <a:r>
              <a:rPr lang="zh-TW" altLang="en-US" sz="3100" b="0" i="0" dirty="0">
                <a:solidFill>
                  <a:srgbClr val="242424"/>
                </a:solidFill>
                <a:effectLst/>
                <a:latin typeface="source-serif-pro"/>
              </a:rPr>
              <a:t>與 </a:t>
            </a:r>
            <a:r>
              <a:rPr lang="en-US" altLang="zh-TW" sz="3100" b="0" i="0" dirty="0">
                <a:solidFill>
                  <a:srgbClr val="242424"/>
                </a:solidFill>
                <a:effectLst/>
                <a:latin typeface="source-serif-pro"/>
              </a:rPr>
              <a:t>numpy </a:t>
            </a:r>
            <a:r>
              <a:rPr lang="zh-TW" altLang="en-US" sz="3100" b="0" i="0" dirty="0">
                <a:solidFill>
                  <a:srgbClr val="242424"/>
                </a:solidFill>
                <a:effectLst/>
                <a:latin typeface="source-serif-pro"/>
              </a:rPr>
              <a:t>互相轉換</a:t>
            </a:r>
            <a:endParaRPr lang="zh-TW" altLang="en-US" sz="3100" dirty="0"/>
          </a:p>
        </p:txBody>
      </p:sp>
      <p:pic>
        <p:nvPicPr>
          <p:cNvPr id="3" name="內容版面配置區 6">
            <a:extLst>
              <a:ext uri="{FF2B5EF4-FFF2-40B4-BE49-F238E27FC236}">
                <a16:creationId xmlns:a16="http://schemas.microsoft.com/office/drawing/2014/main" id="{B0FC6450-7816-0573-2272-C1DA3075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7" y="1874517"/>
            <a:ext cx="9688644" cy="36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5191-F4D3-6891-BF5F-12D08BE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9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  <a:r>
              <a:rPr lang="zh-TW" altLang="en-US" sz="96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3100" b="0" i="0" dirty="0">
                <a:solidFill>
                  <a:srgbClr val="242424"/>
                </a:solidFill>
                <a:effectLst/>
                <a:latin typeface="source-serif-pro"/>
              </a:rPr>
              <a:t>Tensor </a:t>
            </a:r>
            <a:r>
              <a:rPr lang="zh-TW" altLang="en-US" sz="3100" b="0" i="0" dirty="0">
                <a:solidFill>
                  <a:srgbClr val="242424"/>
                </a:solidFill>
                <a:effectLst/>
                <a:latin typeface="source-serif-pro"/>
              </a:rPr>
              <a:t>與 </a:t>
            </a:r>
            <a:r>
              <a:rPr lang="en-US" altLang="zh-TW" sz="3100" b="0" i="0" dirty="0">
                <a:solidFill>
                  <a:srgbClr val="242424"/>
                </a:solidFill>
                <a:effectLst/>
                <a:latin typeface="source-serif-pro"/>
              </a:rPr>
              <a:t>numpy </a:t>
            </a:r>
            <a:r>
              <a:rPr lang="zh-TW" altLang="en-US" sz="3100" b="0" i="0" dirty="0">
                <a:solidFill>
                  <a:srgbClr val="242424"/>
                </a:solidFill>
                <a:effectLst/>
                <a:latin typeface="source-serif-pro"/>
              </a:rPr>
              <a:t>互相轉換</a:t>
            </a:r>
            <a:endParaRPr lang="zh-TW" altLang="en-US" sz="3100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D0505839-C6C8-CDE5-DC39-E016BCB2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904" y="1783417"/>
            <a:ext cx="4554192" cy="4692198"/>
          </a:xfrm>
        </p:spPr>
      </p:pic>
    </p:spTree>
    <p:extLst>
      <p:ext uri="{BB962C8B-B14F-4D97-AF65-F5344CB8AC3E}">
        <p14:creationId xmlns:p14="http://schemas.microsoft.com/office/powerpoint/2010/main" val="80238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endParaRPr lang="zh-TW" alt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747950F-DFDA-38CB-A218-9225EB08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41" y="1802328"/>
            <a:ext cx="8101718" cy="27412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5D95B8-D1FE-62EE-4842-AD7FDCD4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22" y="3925997"/>
            <a:ext cx="3248478" cy="25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endParaRPr lang="zh-TW" alt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21ABD2-AB6E-AD67-E766-364FDDDB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90" y="1609163"/>
            <a:ext cx="7133219" cy="31345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912FE84-D584-3438-317B-12B620D6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35" y="3101295"/>
            <a:ext cx="4146654" cy="31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endParaRPr lang="zh-TW" alt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B65151-245A-EB03-0F79-518BB93C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62" y="1874517"/>
            <a:ext cx="6244753" cy="38316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A0757F-4519-1810-33BB-A712B411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29" y="3879688"/>
            <a:ext cx="3493584" cy="25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0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9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r>
              <a:rPr lang="en-US" altLang="zh-TW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4000" b="1" i="0" dirty="0">
                <a:effectLst/>
                <a:latin typeface="-apple-system"/>
              </a:rPr>
              <a:t>scatter</a:t>
            </a:r>
            <a:br>
              <a:rPr lang="en-US" altLang="zh-TW" sz="4000" b="1" i="0" dirty="0">
                <a:effectLst/>
                <a:latin typeface="-apple-system"/>
              </a:rPr>
            </a:br>
            <a:r>
              <a:rPr lang="en-US" altLang="zh-TW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zh-TW" alt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DC568-1A32-6016-729E-736B1FBB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30" y="1874517"/>
            <a:ext cx="5482410" cy="4372121"/>
          </a:xfrm>
          <a:prstGeom prst="rect">
            <a:avLst/>
          </a:prstGeom>
        </p:spPr>
      </p:pic>
      <p:pic>
        <p:nvPicPr>
          <p:cNvPr id="2050" name="Picture 2" descr="scatter plot">
            <a:extLst>
              <a:ext uri="{FF2B5EF4-FFF2-40B4-BE49-F238E27FC236}">
                <a16:creationId xmlns:a16="http://schemas.microsoft.com/office/drawing/2014/main" id="{535B9F06-2224-BAFC-C0BC-A33C5E79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08" y="2910938"/>
            <a:ext cx="2700060" cy="27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5DCA8-A9EB-CE73-02E2-14910E8D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Module</a:t>
            </a:r>
            <a:endParaRPr lang="zh-TW" altLang="en-US" sz="9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FB85A-0792-05B2-4A63-7D457767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</a:p>
          <a:p>
            <a:pPr algn="l"/>
            <a:r>
              <a:rPr lang="en-US" altLang="zh-TW" sz="4400" i="0" dirty="0">
                <a:solidFill>
                  <a:srgbClr val="2424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Tensor</a:t>
            </a:r>
          </a:p>
          <a:p>
            <a:pPr algn="l"/>
            <a:r>
              <a:rPr lang="en-US" altLang="zh-TW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</a:p>
          <a:p>
            <a:endParaRPr lang="en-US" altLang="zh-TW" sz="4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78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r>
              <a:rPr lang="en-US" altLang="zh-TW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4000" b="1" i="0" dirty="0">
                <a:effectLst/>
                <a:latin typeface="-apple-system"/>
              </a:rPr>
              <a:t>bar</a:t>
            </a:r>
            <a:endParaRPr lang="zh-TW" alt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E95A62-DF60-3942-DC20-711C22FE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56" y="1874517"/>
            <a:ext cx="5893681" cy="4279356"/>
          </a:xfrm>
          <a:prstGeom prst="rect">
            <a:avLst/>
          </a:prstGeom>
        </p:spPr>
      </p:pic>
      <p:pic>
        <p:nvPicPr>
          <p:cNvPr id="10242" name="Picture 2" descr="bar">
            <a:extLst>
              <a:ext uri="{FF2B5EF4-FFF2-40B4-BE49-F238E27FC236}">
                <a16:creationId xmlns:a16="http://schemas.microsoft.com/office/drawing/2014/main" id="{188943CE-9441-1A6B-F4D1-3B543466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06" y="2849884"/>
            <a:ext cx="2830068" cy="283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4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6189-9743-4966-BAF4-1F0D4C1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  <a:r>
              <a:rPr lang="en-US" altLang="zh-TW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4000" b="1" i="0" dirty="0">
                <a:effectLst/>
                <a:latin typeface="-apple-system"/>
              </a:rPr>
              <a:t>fill between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F9621-09A6-7C51-B472-B6F0B367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46" y="1874517"/>
            <a:ext cx="5198254" cy="4459166"/>
          </a:xfrm>
          <a:prstGeom prst="rect">
            <a:avLst/>
          </a:prstGeom>
        </p:spPr>
      </p:pic>
      <p:pic>
        <p:nvPicPr>
          <p:cNvPr id="11266" name="Picture 2" descr="fill between">
            <a:extLst>
              <a:ext uri="{FF2B5EF4-FFF2-40B4-BE49-F238E27FC236}">
                <a16:creationId xmlns:a16="http://schemas.microsoft.com/office/drawing/2014/main" id="{C833CF06-127F-98DC-187B-CDFB8E2F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12" y="3044952"/>
            <a:ext cx="2663842" cy="26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7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7B35F-D993-89CB-7167-C4AAA62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+mn-ea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D7338-07BB-43E3-8B26-65441DB6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https://matplotlib.org/stable/plot_types/index.html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https://steam.oxxostudio.tw/category/python/example/matplotlib.html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https://medium.com/ching-i/pytorch-%E5%9F%BA%E6%9C%AC%E4%BB%8B%E7%B4%B9%E8%88%87%E6%95%99%E5%AD%B8-ac0e1ebfd7ec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https://blog.techbridge.cc/2020/08/24/numpy-zen-intro-tutorial/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05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  <a:endParaRPr lang="zh-TW" alt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FE104-D1EE-76E3-80AE-F16E2EE0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300" b="0" i="0" dirty="0">
                <a:solidFill>
                  <a:srgbClr val="212529"/>
                </a:solidFill>
                <a:effectLst/>
                <a:latin typeface="BlinkMacSystemFont"/>
              </a:rPr>
              <a:t>Numpy </a:t>
            </a:r>
            <a:r>
              <a:rPr lang="zh-TW" altLang="en-US" sz="3300" b="0" i="0" dirty="0">
                <a:solidFill>
                  <a:srgbClr val="212529"/>
                </a:solidFill>
                <a:effectLst/>
                <a:latin typeface="BlinkMacSystemFont"/>
              </a:rPr>
              <a:t>可以產生一維、二維陣列進行向量（</a:t>
            </a:r>
            <a:r>
              <a:rPr lang="en-US" altLang="zh-TW" sz="3300" b="0" i="0" dirty="0">
                <a:solidFill>
                  <a:srgbClr val="212529"/>
                </a:solidFill>
                <a:effectLst/>
                <a:latin typeface="BlinkMacSystemFont"/>
              </a:rPr>
              <a:t>vector</a:t>
            </a:r>
            <a:r>
              <a:rPr lang="zh-TW" altLang="en-US" sz="3300" b="0" i="0" dirty="0">
                <a:solidFill>
                  <a:srgbClr val="212529"/>
                </a:solidFill>
                <a:effectLst/>
                <a:latin typeface="BlinkMacSystemFont"/>
              </a:rPr>
              <a:t>）和矩陣（</a:t>
            </a:r>
            <a:r>
              <a:rPr lang="en-US" altLang="zh-TW" sz="3300" b="0" i="0" dirty="0">
                <a:solidFill>
                  <a:srgbClr val="212529"/>
                </a:solidFill>
                <a:effectLst/>
                <a:latin typeface="BlinkMacSystemFont"/>
              </a:rPr>
              <a:t>matrix</a:t>
            </a:r>
            <a:r>
              <a:rPr lang="zh-TW" altLang="en-US" sz="3300" b="0" i="0" dirty="0">
                <a:solidFill>
                  <a:srgbClr val="212529"/>
                </a:solidFill>
                <a:effectLst/>
                <a:latin typeface="BlinkMacSystemFont"/>
              </a:rPr>
              <a:t>）運算。</a:t>
            </a:r>
            <a:endParaRPr lang="en-US" altLang="zh-TW" sz="3300" b="0" i="0" dirty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3300" dirty="0">
                <a:solidFill>
                  <a:schemeClr val="tx1"/>
                </a:solidFill>
              </a:rPr>
              <a:t>ndarray </a:t>
            </a:r>
            <a:r>
              <a:rPr lang="zh-TW" altLang="en-US" sz="3300" dirty="0">
                <a:solidFill>
                  <a:schemeClr val="tx1"/>
                </a:solidFill>
              </a:rPr>
              <a:t>是由許多相同資料型別的元素所組成（若為物件陣列則例外），</a:t>
            </a:r>
            <a:r>
              <a:rPr lang="en-US" altLang="zh-TW" sz="3300" dirty="0">
                <a:solidFill>
                  <a:schemeClr val="tx1"/>
                </a:solidFill>
              </a:rPr>
              <a:t>list </a:t>
            </a:r>
            <a:r>
              <a:rPr lang="zh-TW" altLang="en-US" sz="3300" dirty="0">
                <a:solidFill>
                  <a:schemeClr val="tx1"/>
                </a:solidFill>
              </a:rPr>
              <a:t>元素可以是不同資料型別（</a:t>
            </a:r>
            <a:r>
              <a:rPr lang="en-US" altLang="zh-TW" sz="3300" dirty="0">
                <a:solidFill>
                  <a:schemeClr val="tx1"/>
                </a:solidFill>
              </a:rPr>
              <a:t>data type</a:t>
            </a:r>
            <a:r>
              <a:rPr lang="zh-TW" altLang="en-US" sz="3300" dirty="0">
                <a:solidFill>
                  <a:schemeClr val="tx1"/>
                </a:solidFill>
              </a:rPr>
              <a:t>）。</a:t>
            </a:r>
          </a:p>
          <a:p>
            <a:r>
              <a:rPr lang="en-US" altLang="zh-TW" sz="3300" dirty="0">
                <a:solidFill>
                  <a:schemeClr val="tx1"/>
                </a:solidFill>
              </a:rPr>
              <a:t>ndarray </a:t>
            </a:r>
            <a:r>
              <a:rPr lang="zh-TW" altLang="en-US" sz="3300" dirty="0">
                <a:solidFill>
                  <a:schemeClr val="tx1"/>
                </a:solidFill>
              </a:rPr>
              <a:t>建立時大小為固定，若更改大小則為新創建的 </a:t>
            </a:r>
            <a:r>
              <a:rPr lang="en-US" altLang="zh-TW" sz="3300" dirty="0">
                <a:solidFill>
                  <a:schemeClr val="tx1"/>
                </a:solidFill>
              </a:rPr>
              <a:t>ndarray</a:t>
            </a:r>
            <a:r>
              <a:rPr lang="zh-TW" altLang="en-US" sz="3300" dirty="0">
                <a:solidFill>
                  <a:schemeClr val="tx1"/>
                </a:solidFill>
              </a:rPr>
              <a:t>。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  <a:endParaRPr lang="zh-TW" alt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3A4528-C68B-3622-408F-A5AE7513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4"/>
          <a:stretch/>
        </p:blipFill>
        <p:spPr>
          <a:xfrm>
            <a:off x="1251678" y="1826391"/>
            <a:ext cx="5293501" cy="28780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18631D-361D-2748-CCAD-593E175AD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06"/>
          <a:stretch/>
        </p:blipFill>
        <p:spPr>
          <a:xfrm>
            <a:off x="1251678" y="4983484"/>
            <a:ext cx="5293501" cy="111458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F70771E-F07F-C06E-1D74-6A30283F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64" y="1826391"/>
            <a:ext cx="4001058" cy="256258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61E3CCB-9892-4626-9ECF-3877F42F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64" y="4857158"/>
            <a:ext cx="4001058" cy="12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  <a:r>
              <a:rPr lang="en-US" altLang="zh-TW" sz="8000" dirty="0">
                <a:latin typeface="+mn-ea"/>
                <a:ea typeface="+mn-ea"/>
                <a:cs typeface="Aharoni" panose="02010803020104030203" pitchFamily="2" charset="-79"/>
              </a:rPr>
              <a:t> </a:t>
            </a:r>
            <a:r>
              <a:rPr lang="zh-TW" altLang="en-US" sz="40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建立一維陣列</a:t>
            </a:r>
            <a:endParaRPr lang="zh-TW" altLang="en-US" sz="96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84EEE26-1663-0AF0-6AA4-7B224F81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874517"/>
            <a:ext cx="6716062" cy="19147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E74FBB0-8767-A270-2B14-A83EAB04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53" y="4324022"/>
            <a:ext cx="6739694" cy="13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 </a:t>
            </a:r>
            <a:r>
              <a:rPr lang="zh-TW" altLang="en-US" sz="40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索引取值</a:t>
            </a:r>
            <a:endParaRPr lang="zh-TW" altLang="en-US" sz="96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A5F0CB-1BD0-1531-B703-2873F80F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744" y="1631950"/>
            <a:ext cx="6104512" cy="35941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CCB9CD4-0E44-BACA-A1FF-71DD748A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44" y="5400504"/>
            <a:ext cx="610451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 </a:t>
            </a:r>
            <a:r>
              <a:rPr lang="zh-TW" altLang="en-US" sz="40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一維陣列運算</a:t>
            </a:r>
            <a:endParaRPr lang="zh-TW" altLang="en-US" sz="96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39439D-2F48-CFFE-E21A-2E638B0D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614234"/>
            <a:ext cx="7392432" cy="36295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84BABC-B8B3-2A51-14C4-0CAA6963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84" y="5710525"/>
            <a:ext cx="7392432" cy="7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latin typeface="Aharoni" panose="02010803020104030203" pitchFamily="2" charset="-79"/>
                <a:cs typeface="Aharoni" panose="02010803020104030203" pitchFamily="2" charset="-79"/>
              </a:rPr>
              <a:t>Numpy </a:t>
            </a:r>
            <a:r>
              <a:rPr lang="zh-TW" altLang="en-US" sz="40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轉置矩陣</a:t>
            </a:r>
            <a:endParaRPr lang="zh-TW" altLang="en-US" sz="96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B6D179-549A-96D5-2E47-B645C01F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640125"/>
            <a:ext cx="7363853" cy="25911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AE3A028-4BBA-86D6-9E23-2C053085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72" y="4770602"/>
            <a:ext cx="7363853" cy="1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4C72-EBFF-3281-B142-8F2CDD6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900" dirty="0"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  <a:r>
              <a:rPr lang="en-US" altLang="zh-TW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點積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（</a:t>
            </a:r>
            <a:r>
              <a:rPr lang="en-US" altLang="zh-TW" sz="4400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dot product</a:t>
            </a:r>
            <a:r>
              <a:rPr lang="zh-TW" altLang="en-US" sz="4400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）</a:t>
            </a:r>
            <a:endParaRPr lang="zh-TW" alt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E99BC-5C67-1326-F633-F5719416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1657107"/>
            <a:ext cx="7344800" cy="39153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A8A2E3-304B-ED1F-B669-422A4052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0" y="5704776"/>
            <a:ext cx="734480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079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114</TotalTime>
  <Words>324</Words>
  <Application>Microsoft Office PowerPoint</Application>
  <PresentationFormat>寬螢幕</PresentationFormat>
  <Paragraphs>33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-apple-system</vt:lpstr>
      <vt:lpstr>BlinkMacSystemFont</vt:lpstr>
      <vt:lpstr>source-serif-pro</vt:lpstr>
      <vt:lpstr>Aharoni</vt:lpstr>
      <vt:lpstr>Arial</vt:lpstr>
      <vt:lpstr>Gill Sans MT</vt:lpstr>
      <vt:lpstr>Impact</vt:lpstr>
      <vt:lpstr>Open Sans</vt:lpstr>
      <vt:lpstr>徽章</vt:lpstr>
      <vt:lpstr>Python</vt:lpstr>
      <vt:lpstr>Module</vt:lpstr>
      <vt:lpstr>Numpy</vt:lpstr>
      <vt:lpstr>Numpy</vt:lpstr>
      <vt:lpstr>Numpy 建立一維陣列</vt:lpstr>
      <vt:lpstr>Numpy 索引取值</vt:lpstr>
      <vt:lpstr>Numpy 一維陣列運算</vt:lpstr>
      <vt:lpstr>Numpy 轉置矩陣</vt:lpstr>
      <vt:lpstr>Numpy 點積（dot product）</vt:lpstr>
      <vt:lpstr>Numpy 外積（outer） </vt:lpstr>
      <vt:lpstr>Tensor</vt:lpstr>
      <vt:lpstr>Tensor</vt:lpstr>
      <vt:lpstr>Tensor</vt:lpstr>
      <vt:lpstr>Tensor Tensor 與 numpy 互相轉換</vt:lpstr>
      <vt:lpstr>Tensor Tensor 與 numpy 互相轉換</vt:lpstr>
      <vt:lpstr>Matplotlib</vt:lpstr>
      <vt:lpstr>Matplotlib</vt:lpstr>
      <vt:lpstr>Matplotlib</vt:lpstr>
      <vt:lpstr>Matplotlib scatter  </vt:lpstr>
      <vt:lpstr>Matplotlib bar</vt:lpstr>
      <vt:lpstr>Matplotlib fill between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陳金諄</dc:creator>
  <cp:lastModifiedBy>陳金諄</cp:lastModifiedBy>
  <cp:revision>2</cp:revision>
  <dcterms:created xsi:type="dcterms:W3CDTF">2024-03-14T13:13:05Z</dcterms:created>
  <dcterms:modified xsi:type="dcterms:W3CDTF">2024-03-14T15:07:49Z</dcterms:modified>
</cp:coreProperties>
</file>