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7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8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2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9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8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27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98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AA4419-45D3-4CD4-A0C8-3CFB0AD12095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F73807-DE01-44E1-B852-EF07CFED09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brain.trendmicro.com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aicup.t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1442-D3B1-4831-BAE1-09C128C31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9229C-3E62-4345-B2A4-0E3D69E52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1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00C12C9-2C5B-4DD3-A6AE-0669243A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93" y="732816"/>
            <a:ext cx="9825153" cy="457483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36A062B-8225-450D-83BF-C7F91BE21CEA}"/>
              </a:ext>
            </a:extLst>
          </p:cNvPr>
          <p:cNvSpPr txBox="1"/>
          <p:nvPr/>
        </p:nvSpPr>
        <p:spPr>
          <a:xfrm>
            <a:off x="1134893" y="51881"/>
            <a:ext cx="456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回到 </a:t>
            </a:r>
            <a:r>
              <a:rPr lang="en-US" altLang="zh-TW" sz="2800" dirty="0">
                <a:solidFill>
                  <a:srgbClr val="FF0000"/>
                </a:solidFill>
              </a:rPr>
              <a:t>T-Brain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6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AB8FCF-A3C6-4FAC-B4DE-CFE73490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2" y="212635"/>
            <a:ext cx="11201976" cy="61344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6F0518B-6C2C-4FC8-874F-EB4684B19832}"/>
              </a:ext>
            </a:extLst>
          </p:cNvPr>
          <p:cNvSpPr txBox="1"/>
          <p:nvPr/>
        </p:nvSpPr>
        <p:spPr>
          <a:xfrm>
            <a:off x="6420256" y="5142688"/>
            <a:ext cx="586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這邊即可以下載資料集和說明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注意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剛註冊完 </a:t>
            </a:r>
            <a:r>
              <a:rPr lang="en-US" altLang="zh-TW" b="1" dirty="0">
                <a:solidFill>
                  <a:srgbClr val="FF0000"/>
                </a:solidFill>
              </a:rPr>
              <a:t>AI-Cup</a:t>
            </a:r>
            <a:r>
              <a:rPr lang="zh-TW" altLang="en-US" b="1" dirty="0">
                <a:solidFill>
                  <a:srgbClr val="FF0000"/>
                </a:solidFill>
              </a:rPr>
              <a:t> 和 </a:t>
            </a:r>
            <a:r>
              <a:rPr lang="en-US" altLang="zh-TW" b="1" dirty="0">
                <a:solidFill>
                  <a:srgbClr val="FF0000"/>
                </a:solidFill>
              </a:rPr>
              <a:t>T-Brain</a:t>
            </a:r>
            <a:r>
              <a:rPr lang="zh-TW" altLang="en-US" b="1" dirty="0">
                <a:solidFill>
                  <a:srgbClr val="FF0000"/>
                </a:solidFill>
              </a:rPr>
              <a:t> 需要一天的時間等系統整合，才能到此頁面</a:t>
            </a:r>
          </a:p>
        </p:txBody>
      </p:sp>
    </p:spTree>
    <p:extLst>
      <p:ext uri="{BB962C8B-B14F-4D97-AF65-F5344CB8AC3E}">
        <p14:creationId xmlns:p14="http://schemas.microsoft.com/office/powerpoint/2010/main" val="215626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7A22B-73A4-428E-B383-055776E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期末專題配分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74C9E-0857-4410-809F-2C204141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小組書面報告 </a:t>
            </a:r>
            <a:r>
              <a:rPr lang="en-US" altLang="zh-TW" sz="3200" b="1" dirty="0"/>
              <a:t>(50%)</a:t>
            </a:r>
          </a:p>
          <a:p>
            <a:r>
              <a:rPr lang="zh-TW" altLang="en-US" sz="3200" b="1" dirty="0"/>
              <a:t>小組上台報告 </a:t>
            </a:r>
            <a:r>
              <a:rPr lang="en-US" altLang="zh-TW" sz="3200" b="1" dirty="0"/>
              <a:t>(30%)</a:t>
            </a:r>
          </a:p>
          <a:p>
            <a:r>
              <a:rPr lang="zh-TW" altLang="en-US" sz="3200" b="1" dirty="0"/>
              <a:t>小組互評 </a:t>
            </a:r>
            <a:r>
              <a:rPr lang="en-US" altLang="zh-TW" sz="3200" b="1" dirty="0"/>
              <a:t>(10%)</a:t>
            </a:r>
          </a:p>
          <a:p>
            <a:r>
              <a:rPr lang="zh-TW" altLang="en-US" sz="3200" b="1" dirty="0"/>
              <a:t>排名</a:t>
            </a:r>
            <a:r>
              <a:rPr lang="en-US" altLang="zh-TW" sz="3200" b="1" dirty="0"/>
              <a:t>(10%)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647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32E8F-E6F7-45A8-9B49-9BDC560E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049307" cy="86774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T-Brain </a:t>
            </a:r>
            <a:r>
              <a:rPr lang="zh-TW" altLang="en-US" dirty="0">
                <a:hlinkClick r:id="rId2"/>
              </a:rPr>
              <a:t>註冊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D7B8E50-B53D-4372-86FF-0D6549FC3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6007" y="286604"/>
            <a:ext cx="6841789" cy="6464864"/>
          </a:xfrm>
        </p:spPr>
      </p:pic>
    </p:spTree>
    <p:extLst>
      <p:ext uri="{BB962C8B-B14F-4D97-AF65-F5344CB8AC3E}">
        <p14:creationId xmlns:p14="http://schemas.microsoft.com/office/powerpoint/2010/main" val="295355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1E86E-7CD2-49FC-A150-6D0786B6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799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AI-CUP</a:t>
            </a:r>
            <a:r>
              <a:rPr lang="zh-TW" altLang="en-US" dirty="0">
                <a:hlinkClick r:id="rId2"/>
              </a:rPr>
              <a:t>報名系統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203840-2186-41FB-AD7A-711212F49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92" y="1381327"/>
            <a:ext cx="7338831" cy="50797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36D63A-4EB8-4E78-89B6-9FC1F83F83E0}"/>
              </a:ext>
            </a:extLst>
          </p:cNvPr>
          <p:cNvSpPr txBox="1"/>
          <p:nvPr/>
        </p:nvSpPr>
        <p:spPr>
          <a:xfrm>
            <a:off x="8430638" y="2918298"/>
            <a:ext cx="16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填寫基本資訊</a:t>
            </a:r>
          </a:p>
        </p:txBody>
      </p:sp>
    </p:spTree>
    <p:extLst>
      <p:ext uri="{BB962C8B-B14F-4D97-AF65-F5344CB8AC3E}">
        <p14:creationId xmlns:p14="http://schemas.microsoft.com/office/powerpoint/2010/main" val="405275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7E8E3D-D9D6-4729-9B68-36B24DC7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499565"/>
            <a:ext cx="10953345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98AAE8-5167-478F-9870-ED9F1AF5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442"/>
            <a:ext cx="12192000" cy="5756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604A86E-B14F-41BE-9484-81B6139A439E}"/>
              </a:ext>
            </a:extLst>
          </p:cNvPr>
          <p:cNvSpPr txBox="1"/>
          <p:nvPr/>
        </p:nvSpPr>
        <p:spPr>
          <a:xfrm>
            <a:off x="8547370" y="4824919"/>
            <a:ext cx="315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選擇導航資料生成競賽</a:t>
            </a:r>
          </a:p>
        </p:txBody>
      </p:sp>
    </p:spTree>
    <p:extLst>
      <p:ext uri="{BB962C8B-B14F-4D97-AF65-F5344CB8AC3E}">
        <p14:creationId xmlns:p14="http://schemas.microsoft.com/office/powerpoint/2010/main" val="348581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E74D09-3BF8-4D9B-B452-7EBCC0F3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36" y="289603"/>
            <a:ext cx="8470728" cy="62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7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327441D-AF56-461A-AB28-41B30CE4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74" y="502937"/>
            <a:ext cx="10884459" cy="507391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4EE08D-A86A-411F-A5C4-848B074E53BD}"/>
              </a:ext>
            </a:extLst>
          </p:cNvPr>
          <p:cNvSpPr txBox="1"/>
          <p:nvPr/>
        </p:nvSpPr>
        <p:spPr>
          <a:xfrm>
            <a:off x="6543473" y="3832698"/>
            <a:ext cx="45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記得填入以下資訊</a:t>
            </a:r>
            <a:r>
              <a:rPr lang="en-US" altLang="zh-TW" dirty="0">
                <a:solidFill>
                  <a:srgbClr val="FF0000"/>
                </a:solidFill>
              </a:rPr>
              <a:t>!!</a:t>
            </a:r>
            <a:r>
              <a:rPr lang="zh-TW" altLang="en-US" dirty="0">
                <a:solidFill>
                  <a:srgbClr val="FF0000"/>
                </a:solidFill>
              </a:rPr>
              <a:t>很重要。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助教才撈的到排名資料</a:t>
            </a:r>
          </a:p>
        </p:txBody>
      </p:sp>
    </p:spTree>
    <p:extLst>
      <p:ext uri="{BB962C8B-B14F-4D97-AF65-F5344CB8AC3E}">
        <p14:creationId xmlns:p14="http://schemas.microsoft.com/office/powerpoint/2010/main" val="380990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29D2CB-35C5-4B1B-86B2-45D5252D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7" y="384498"/>
            <a:ext cx="11208326" cy="5829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3E3A71-4D6E-49E8-AE39-FB94718510A6}"/>
              </a:ext>
            </a:extLst>
          </p:cNvPr>
          <p:cNvSpPr txBox="1"/>
          <p:nvPr/>
        </p:nvSpPr>
        <p:spPr>
          <a:xfrm>
            <a:off x="3501957" y="1426724"/>
            <a:ext cx="241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課程代碼也務必填入</a:t>
            </a:r>
          </a:p>
        </p:txBody>
      </p:sp>
    </p:spTree>
    <p:extLst>
      <p:ext uri="{BB962C8B-B14F-4D97-AF65-F5344CB8AC3E}">
        <p14:creationId xmlns:p14="http://schemas.microsoft.com/office/powerpoint/2010/main" val="48395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B26BD4F-D469-4114-9716-68C6F381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42" y="85101"/>
            <a:ext cx="9358716" cy="63189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98397AC-4C1A-496B-BD0F-A682AE11D626}"/>
              </a:ext>
            </a:extLst>
          </p:cNvPr>
          <p:cNvSpPr txBox="1"/>
          <p:nvPr/>
        </p:nvSpPr>
        <p:spPr>
          <a:xfrm>
            <a:off x="3975371" y="2308272"/>
            <a:ext cx="516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複製網址這個網址給組員即可加入隊伍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注意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 一個隊伍一天只能提交三次答案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所以不要求同組一定要在同個隊伍</a:t>
            </a:r>
          </a:p>
        </p:txBody>
      </p:sp>
    </p:spTree>
    <p:extLst>
      <p:ext uri="{BB962C8B-B14F-4D97-AF65-F5344CB8AC3E}">
        <p14:creationId xmlns:p14="http://schemas.microsoft.com/office/powerpoint/2010/main" val="839046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123</Words>
  <Application>Microsoft Office PowerPoint</Application>
  <PresentationFormat>寬螢幕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回顧</vt:lpstr>
      <vt:lpstr>Final Project</vt:lpstr>
      <vt:lpstr>T-Brain 註冊</vt:lpstr>
      <vt:lpstr>AI-CUP報名系統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期末專題配分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盧俊銘</dc:creator>
  <cp:lastModifiedBy>盧俊銘</cp:lastModifiedBy>
  <cp:revision>6</cp:revision>
  <dcterms:created xsi:type="dcterms:W3CDTF">2024-04-15T11:07:57Z</dcterms:created>
  <dcterms:modified xsi:type="dcterms:W3CDTF">2024-04-15T12:03:21Z</dcterms:modified>
</cp:coreProperties>
</file>