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313" r:id="rId2"/>
    <p:sldId id="262" r:id="rId3"/>
    <p:sldId id="315" r:id="rId4"/>
    <p:sldId id="314" r:id="rId5"/>
  </p:sldIdLst>
  <p:sldSz cx="9144000" cy="5143500" type="screen16x9"/>
  <p:notesSz cx="6858000" cy="9144000"/>
  <p:embeddedFontLst>
    <p:embeddedFont>
      <p:font typeface="Abel" panose="02020500000000000000" charset="0"/>
      <p:regular r:id="rId7"/>
    </p:embeddedFont>
    <p:embeddedFont>
      <p:font typeface="Bebas Neue" panose="02020500000000000000" charset="0"/>
      <p:regular r:id="rId8"/>
    </p:embeddedFont>
    <p:embeddedFont>
      <p:font typeface="Hammersmith One" panose="02020500000000000000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73D6A-E6D3-4260-9AA0-9D0E8E16D324}">
  <a:tblStyle styleId="{98A73D6A-E6D3-4260-9AA0-9D0E8E16D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6" name="Google Shape;1465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7" name="Google Shape;1465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2" name="Google Shape;1470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3" name="Google Shape;1470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6" name="Google Shape;1465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7" name="Google Shape;1465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84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"/>
          <p:cNvGrpSpPr/>
          <p:nvPr/>
        </p:nvGrpSpPr>
        <p:grpSpPr>
          <a:xfrm>
            <a:off x="4746291" y="539995"/>
            <a:ext cx="4063478" cy="4063513"/>
            <a:chOff x="2540241" y="539995"/>
            <a:chExt cx="4063478" cy="4063513"/>
          </a:xfrm>
        </p:grpSpPr>
        <p:grpSp>
          <p:nvGrpSpPr>
            <p:cNvPr id="1055" name="Google Shape;1055;p3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056" name="Google Shape;1056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3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1313" name="Google Shape;1313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1570" name="Google Shape;1570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1827" name="Google Shape;1827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2084" name="Google Shape;2084;p3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3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7" name="Google Shape;2097;p3"/>
          <p:cNvSpPr txBox="1">
            <a:spLocks noGrp="1"/>
          </p:cNvSpPr>
          <p:nvPr>
            <p:ph type="title" idx="2" hasCustomPrompt="1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8" name="Google Shape;2098;p3"/>
          <p:cNvSpPr txBox="1">
            <a:spLocks noGrp="1"/>
          </p:cNvSpPr>
          <p:nvPr>
            <p:ph type="subTitle" idx="1"/>
          </p:nvPr>
        </p:nvSpPr>
        <p:spPr>
          <a:xfrm>
            <a:off x="1737475" y="2754600"/>
            <a:ext cx="5669100" cy="54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oogle Shape;2360;p5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361" name="Google Shape;2361;p5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7" name="Google Shape;2617;p5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5"/>
          <p:cNvSpPr txBox="1">
            <a:spLocks noGrp="1"/>
          </p:cNvSpPr>
          <p:nvPr>
            <p:ph type="subTitle" idx="1"/>
          </p:nvPr>
        </p:nvSpPr>
        <p:spPr>
          <a:xfrm>
            <a:off x="334226" y="2571750"/>
            <a:ext cx="4237800" cy="457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9" name="Google Shape;2619;p5"/>
          <p:cNvSpPr txBox="1">
            <a:spLocks noGrp="1"/>
          </p:cNvSpPr>
          <p:nvPr>
            <p:ph type="subTitle" idx="2"/>
          </p:nvPr>
        </p:nvSpPr>
        <p:spPr>
          <a:xfrm>
            <a:off x="4572026" y="2571750"/>
            <a:ext cx="4237800" cy="457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0" name="Google Shape;2620;p5"/>
          <p:cNvSpPr txBox="1">
            <a:spLocks noGrp="1"/>
          </p:cNvSpPr>
          <p:nvPr>
            <p:ph type="subTitle" idx="3"/>
          </p:nvPr>
        </p:nvSpPr>
        <p:spPr>
          <a:xfrm>
            <a:off x="1264351" y="3263748"/>
            <a:ext cx="23775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1" name="Google Shape;2621;p5"/>
          <p:cNvSpPr txBox="1">
            <a:spLocks noGrp="1"/>
          </p:cNvSpPr>
          <p:nvPr>
            <p:ph type="subTitle" idx="4"/>
          </p:nvPr>
        </p:nvSpPr>
        <p:spPr>
          <a:xfrm>
            <a:off x="5502176" y="3263748"/>
            <a:ext cx="23775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2" name="Google Shape;2622;p5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cxnSp>
        <p:nvCxnSpPr>
          <p:cNvPr id="2623" name="Google Shape;2623;p5"/>
          <p:cNvCxnSpPr/>
          <p:nvPr/>
        </p:nvCxnSpPr>
        <p:spPr>
          <a:xfrm>
            <a:off x="4571975" y="949675"/>
            <a:ext cx="0" cy="390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4" name="Google Shape;14204;p33"/>
          <p:cNvGrpSpPr/>
          <p:nvPr/>
        </p:nvGrpSpPr>
        <p:grpSpPr>
          <a:xfrm rot="10800000">
            <a:off x="8345954" y="157487"/>
            <a:ext cx="680119" cy="621701"/>
            <a:chOff x="6804422" y="-316297"/>
            <a:chExt cx="680119" cy="621701"/>
          </a:xfrm>
        </p:grpSpPr>
        <p:cxnSp>
          <p:nvCxnSpPr>
            <p:cNvPr id="14205" name="Google Shape;14205;p33"/>
            <p:cNvCxnSpPr>
              <a:stCxn id="14206" idx="5"/>
            </p:cNvCxnSpPr>
            <p:nvPr/>
          </p:nvCxnSpPr>
          <p:spPr>
            <a:xfrm>
              <a:off x="6966996" y="-100689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7" name="Google Shape;14207;p33"/>
            <p:cNvCxnSpPr>
              <a:stCxn id="14208" idx="6"/>
            </p:cNvCxnSpPr>
            <p:nvPr/>
          </p:nvCxnSpPr>
          <p:spPr>
            <a:xfrm>
              <a:off x="7184362" y="156731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09" name="Google Shape;14209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06" name="Google Shape;14206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1" name="Google Shape;14211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12" name="Google Shape;14212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4" name="Google Shape;14214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08" name="Google Shape;14208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16" name="Google Shape;14216;p33"/>
          <p:cNvGrpSpPr/>
          <p:nvPr/>
        </p:nvGrpSpPr>
        <p:grpSpPr>
          <a:xfrm rot="1800044">
            <a:off x="243446" y="4282080"/>
            <a:ext cx="680105" cy="621687"/>
            <a:chOff x="6804422" y="-316297"/>
            <a:chExt cx="680119" cy="621701"/>
          </a:xfrm>
        </p:grpSpPr>
        <p:cxnSp>
          <p:nvCxnSpPr>
            <p:cNvPr id="14217" name="Google Shape;14217;p33"/>
            <p:cNvCxnSpPr>
              <a:stCxn id="14218" idx="5"/>
            </p:cNvCxnSpPr>
            <p:nvPr/>
          </p:nvCxnSpPr>
          <p:spPr>
            <a:xfrm rot="-1793934">
              <a:off x="7021575" y="-119028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9" name="Google Shape;14219;p33"/>
            <p:cNvCxnSpPr>
              <a:stCxn id="14220" idx="6"/>
            </p:cNvCxnSpPr>
            <p:nvPr/>
          </p:nvCxnSpPr>
          <p:spPr>
            <a:xfrm rot="-1801102">
              <a:off x="7209147" y="116632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21" name="Google Shape;14221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18" name="Google Shape;14218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3" name="Google Shape;14223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24" name="Google Shape;14224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20" name="Google Shape;14220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9" name="Google Shape;14229;p34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14230" name="Google Shape;14230;p34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4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4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4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4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4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4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4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4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4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4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4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4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4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4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4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4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4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4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4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4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4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4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4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4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4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4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4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4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4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4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4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4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4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4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4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4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4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4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4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4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4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4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4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4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4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4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4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4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4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4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4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4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4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4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4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4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4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4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4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4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4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4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4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4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4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4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4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4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4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4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4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4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4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4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4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4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4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4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4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4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4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4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4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4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4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4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4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4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4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4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4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4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4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4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4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4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4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4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4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4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4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4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4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4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4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4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4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4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4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4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4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4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4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4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4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4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4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4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4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4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4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4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4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4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4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4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4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4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4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4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4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4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4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4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4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4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4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4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4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4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4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4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4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4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4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4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4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4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4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4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4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4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4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4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4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4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4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4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4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4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4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4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4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4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4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4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4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4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4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4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4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4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4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4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4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4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4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4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4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4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4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4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4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4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4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4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4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4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4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4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4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4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4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4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4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4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4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4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4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4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4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4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4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4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4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4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4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4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4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4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4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4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4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4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4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4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4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4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4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4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4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4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4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4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4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4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4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4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4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4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4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4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4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4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4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4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4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4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4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4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4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4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4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4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4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4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4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4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4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4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4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4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4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4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4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6" name="Google Shape;14486;p34"/>
          <p:cNvSpPr/>
          <p:nvPr/>
        </p:nvSpPr>
        <p:spPr>
          <a:xfrm>
            <a:off x="334200" y="291775"/>
            <a:ext cx="8475600" cy="456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7" name="Google Shape;14487;p34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488" name="Google Shape;14488;p34"/>
            <p:cNvCxnSpPr>
              <a:stCxn id="14489" idx="6"/>
              <a:endCxn id="1449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1" name="Google Shape;14491;p34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492" name="Google Shape;14492;p34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3" name="Google Shape;14493;p34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4" name="Google Shape;14494;p34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490" name="Google Shape;14490;p34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34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6" name="Google Shape;14496;p34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489" name="Google Shape;14489;p34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34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498" name="Google Shape;14498;p34"/>
            <p:cNvCxnSpPr>
              <a:stCxn id="14492" idx="3"/>
              <a:endCxn id="1448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9" name="Google Shape;14659;p42"/>
          <p:cNvSpPr txBox="1">
            <a:spLocks noGrp="1"/>
          </p:cNvSpPr>
          <p:nvPr>
            <p:ph type="title" idx="2"/>
          </p:nvPr>
        </p:nvSpPr>
        <p:spPr>
          <a:xfrm>
            <a:off x="1087320" y="754436"/>
            <a:ext cx="3126318" cy="1390800"/>
          </a:xfrm>
          <a:prstGeom prst="rect">
            <a:avLst/>
          </a:prstGeom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4660" name="Google Shape;14660;p42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Grading Policy</a:t>
            </a:r>
            <a:endParaRPr dirty="0"/>
          </a:p>
        </p:txBody>
      </p:sp>
      <p:sp>
        <p:nvSpPr>
          <p:cNvPr id="14661" name="Google Shape;14661;p42"/>
          <p:cNvSpPr txBox="1">
            <a:spLocks noGrp="1"/>
          </p:cNvSpPr>
          <p:nvPr>
            <p:ph type="subTitle" idx="1"/>
          </p:nvPr>
        </p:nvSpPr>
        <p:spPr>
          <a:xfrm>
            <a:off x="1737475" y="2754600"/>
            <a:ext cx="5669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62" name="Google Shape;14662;p42"/>
          <p:cNvGrpSpPr/>
          <p:nvPr/>
        </p:nvGrpSpPr>
        <p:grpSpPr>
          <a:xfrm>
            <a:off x="1087320" y="2625458"/>
            <a:ext cx="1348335" cy="1071087"/>
            <a:chOff x="343445" y="291733"/>
            <a:chExt cx="1348335" cy="1071087"/>
          </a:xfrm>
        </p:grpSpPr>
        <p:cxnSp>
          <p:nvCxnSpPr>
            <p:cNvPr id="14663" name="Google Shape;14663;p42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4" name="Google Shape;14664;p42"/>
            <p:cNvCxnSpPr>
              <a:stCxn id="14665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66" name="Google Shape;14666;p42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4667" name="Google Shape;14667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9" name="Google Shape;14669;p42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4670" name="Google Shape;14670;p42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42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2" name="Google Shape;14672;p42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665" name="Google Shape;14665;p42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42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4" name="Google Shape;14674;p42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4675" name="Google Shape;14675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77" name="Google Shape;14677;p42"/>
            <p:cNvCxnSpPr>
              <a:stCxn id="14667" idx="0"/>
              <a:endCxn id="1467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8" name="Google Shape;14678;p42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4679" name="Google Shape;14679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81" name="Google Shape;14681;p42"/>
            <p:cNvCxnSpPr>
              <a:stCxn id="14667" idx="2"/>
              <a:endCxn id="14679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496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5" name="Google Shape;14705;p44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42796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Grading </a:t>
            </a:r>
            <a:r>
              <a:rPr lang="en" dirty="0"/>
              <a:t>P</a:t>
            </a:r>
            <a:r>
              <a:rPr lang="en" dirty="0">
                <a:solidFill>
                  <a:schemeClr val="dk1"/>
                </a:solidFill>
              </a:rPr>
              <a:t>olicy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706" name="Google Shape;14706;p44"/>
          <p:cNvSpPr txBox="1">
            <a:spLocks noGrp="1"/>
          </p:cNvSpPr>
          <p:nvPr>
            <p:ph type="subTitle" idx="1"/>
          </p:nvPr>
        </p:nvSpPr>
        <p:spPr>
          <a:xfrm>
            <a:off x="334175" y="2769857"/>
            <a:ext cx="4237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u="sng" dirty="0">
                <a:solidFill>
                  <a:srgbClr val="0070C0"/>
                </a:solidFill>
              </a:rPr>
              <a:t>3. Group Info</a:t>
            </a:r>
          </a:p>
        </p:txBody>
      </p:sp>
      <p:sp>
        <p:nvSpPr>
          <p:cNvPr id="14707" name="Google Shape;14707;p44"/>
          <p:cNvSpPr txBox="1">
            <a:spLocks noGrp="1"/>
          </p:cNvSpPr>
          <p:nvPr>
            <p:ph type="subTitle" idx="2"/>
          </p:nvPr>
        </p:nvSpPr>
        <p:spPr>
          <a:xfrm>
            <a:off x="4571162" y="2767455"/>
            <a:ext cx="4237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u="sng" dirty="0">
                <a:solidFill>
                  <a:srgbClr val="0070C0"/>
                </a:solidFill>
              </a:rPr>
              <a:t>4. Discussion or issue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4727" name="Google Shape;14727;p44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728" name="Google Shape;14728;p44"/>
            <p:cNvCxnSpPr>
              <a:stCxn id="14729" idx="6"/>
              <a:endCxn id="1473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731" name="Google Shape;14731;p44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732" name="Google Shape;14732;p44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44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34" name="Google Shape;14734;p44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730" name="Google Shape;14730;p44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44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36" name="Google Shape;14736;p44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729" name="Google Shape;14729;p44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44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38" name="Google Shape;14738;p44"/>
            <p:cNvCxnSpPr>
              <a:stCxn id="14732" idx="3"/>
              <a:endCxn id="1472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14840;p47">
            <a:extLst>
              <a:ext uri="{FF2B5EF4-FFF2-40B4-BE49-F238E27FC236}">
                <a16:creationId xmlns:a16="http://schemas.microsoft.com/office/drawing/2014/main" id="{CBF58770-ECA4-45AB-AC60-2B55AD8E8133}"/>
              </a:ext>
            </a:extLst>
          </p:cNvPr>
          <p:cNvSpPr txBox="1">
            <a:spLocks/>
          </p:cNvSpPr>
          <p:nvPr/>
        </p:nvSpPr>
        <p:spPr>
          <a:xfrm>
            <a:off x="337304" y="934571"/>
            <a:ext cx="4222095" cy="457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0" rIns="2743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altLang="zh-TW" sz="2000" b="1" u="sng" dirty="0">
                <a:solidFill>
                  <a:srgbClr val="0070C0"/>
                </a:solidFill>
                <a:latin typeface="+mj-lt"/>
                <a:ea typeface="Adobe 黑体 Std R" panose="020B0400000000000000" pitchFamily="34" charset="-128"/>
              </a:rPr>
              <a:t>1. Leaderboard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921117E-0E19-4B46-A8A0-8E08F0259B77}"/>
              </a:ext>
            </a:extLst>
          </p:cNvPr>
          <p:cNvSpPr txBox="1"/>
          <p:nvPr/>
        </p:nvSpPr>
        <p:spPr>
          <a:xfrm>
            <a:off x="337304" y="1843166"/>
            <a:ext cx="42369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Inference Score and Best rank</a:t>
            </a:r>
          </a:p>
        </p:txBody>
      </p:sp>
      <p:sp>
        <p:nvSpPr>
          <p:cNvPr id="50" name="Google Shape;14848;p47">
            <a:extLst>
              <a:ext uri="{FF2B5EF4-FFF2-40B4-BE49-F238E27FC236}">
                <a16:creationId xmlns:a16="http://schemas.microsoft.com/office/drawing/2014/main" id="{D02A580F-148E-431B-B760-924BF580AB1D}"/>
              </a:ext>
            </a:extLst>
          </p:cNvPr>
          <p:cNvSpPr txBox="1">
            <a:spLocks/>
          </p:cNvSpPr>
          <p:nvPr/>
        </p:nvSpPr>
        <p:spPr>
          <a:xfrm>
            <a:off x="4101308" y="1489096"/>
            <a:ext cx="5153984" cy="1169270"/>
          </a:xfrm>
          <a:prstGeom prst="rect">
            <a:avLst/>
          </a:prstGeom>
        </p:spPr>
        <p:txBody>
          <a:bodyPr spcFirstLastPara="1" wrap="square" lIns="274300" tIns="0" rIns="2743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Please describe your approaches in detail,</a:t>
            </a:r>
          </a:p>
          <a:p>
            <a:pPr algn="ctr"/>
            <a:r>
              <a:rPr lang="en-US" sz="1600" dirty="0"/>
              <a:t> including </a:t>
            </a:r>
            <a:r>
              <a:rPr lang="en-US" sz="1600" u="sng" dirty="0"/>
              <a:t>network, parameters, layers, and techniques.</a:t>
            </a:r>
          </a:p>
          <a:p>
            <a:pPr algn="ctr"/>
            <a:endParaRPr lang="en-US" sz="1200" dirty="0"/>
          </a:p>
        </p:txBody>
      </p:sp>
      <p:sp>
        <p:nvSpPr>
          <p:cNvPr id="53" name="Google Shape;14846;p47">
            <a:extLst>
              <a:ext uri="{FF2B5EF4-FFF2-40B4-BE49-F238E27FC236}">
                <a16:creationId xmlns:a16="http://schemas.microsoft.com/office/drawing/2014/main" id="{21CC8D28-FC17-4B71-8630-14781B7007C4}"/>
              </a:ext>
            </a:extLst>
          </p:cNvPr>
          <p:cNvSpPr txBox="1">
            <a:spLocks/>
          </p:cNvSpPr>
          <p:nvPr/>
        </p:nvSpPr>
        <p:spPr>
          <a:xfrm>
            <a:off x="409340" y="3704919"/>
            <a:ext cx="3951614" cy="484800"/>
          </a:xfrm>
          <a:prstGeom prst="rect">
            <a:avLst/>
          </a:prstGeom>
        </p:spPr>
        <p:txBody>
          <a:bodyPr spcFirstLastPara="1" wrap="square" lIns="274300" tIns="0" rIns="2743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Team name, members and score.</a:t>
            </a:r>
          </a:p>
          <a:p>
            <a:pPr algn="ctr"/>
            <a:endParaRPr 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0346E0C-E162-44A9-85A0-1E80B816AB79}"/>
              </a:ext>
            </a:extLst>
          </p:cNvPr>
          <p:cNvSpPr txBox="1"/>
          <p:nvPr/>
        </p:nvSpPr>
        <p:spPr>
          <a:xfrm>
            <a:off x="4743092" y="3604944"/>
            <a:ext cx="3870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dk1"/>
                </a:solidFill>
              </a:rPr>
              <a:t>If none, you can share your experience gained from this competition.</a:t>
            </a:r>
          </a:p>
        </p:txBody>
      </p:sp>
      <p:sp>
        <p:nvSpPr>
          <p:cNvPr id="3" name="Google Shape;14706;p44">
            <a:extLst>
              <a:ext uri="{FF2B5EF4-FFF2-40B4-BE49-F238E27FC236}">
                <a16:creationId xmlns:a16="http://schemas.microsoft.com/office/drawing/2014/main" id="{734C2907-F505-BF0A-79FA-F28FB8ECCD39}"/>
              </a:ext>
            </a:extLst>
          </p:cNvPr>
          <p:cNvSpPr txBox="1">
            <a:spLocks/>
          </p:cNvSpPr>
          <p:nvPr/>
        </p:nvSpPr>
        <p:spPr>
          <a:xfrm>
            <a:off x="4559400" y="934571"/>
            <a:ext cx="4237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altLang="zh-TW" b="1" u="sng" dirty="0">
                <a:solidFill>
                  <a:srgbClr val="0070C0"/>
                </a:solidFill>
              </a:rPr>
              <a:t>2. Approaches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683F096-EA4F-160A-BA23-27F4BFC8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17347"/>
              </p:ext>
            </p:extLst>
          </p:nvPr>
        </p:nvGraphicFramePr>
        <p:xfrm>
          <a:off x="1908729" y="667526"/>
          <a:ext cx="5326541" cy="3808448"/>
        </p:xfrm>
        <a:graphic>
          <a:graphicData uri="http://schemas.openxmlformats.org/drawingml/2006/table">
            <a:tbl>
              <a:tblPr firstRow="1" bandRow="1">
                <a:tableStyleId>{98A73D6A-E6D3-4260-9AA0-9D0E8E16D324}</a:tableStyleId>
              </a:tblPr>
              <a:tblGrid>
                <a:gridCol w="5326541">
                  <a:extLst>
                    <a:ext uri="{9D8B030D-6E8A-4147-A177-3AD203B41FA5}">
                      <a16:colId xmlns:a16="http://schemas.microsoft.com/office/drawing/2014/main" val="3623608808"/>
                    </a:ext>
                  </a:extLst>
                </a:gridCol>
              </a:tblGrid>
              <a:tr h="8622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u="sng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 </a:t>
                      </a:r>
                      <a:r>
                        <a:rPr lang="en-US" altLang="zh-TW" sz="2000" b="1" u="sng" dirty="0">
                          <a:solidFill>
                            <a:srgbClr val="0070C0"/>
                          </a:solidFill>
                        </a:rPr>
                        <a:t>Presentation</a:t>
                      </a:r>
                      <a:endParaRPr lang="zh-TW" altLang="en-US" sz="2000" b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53897"/>
                  </a:ext>
                </a:extLst>
              </a:tr>
              <a:tr h="2946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Please report the methods you have tried so far according to the grading policy.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The presentation will be presented on 2024/05/29 tentatively.</a:t>
                      </a:r>
                    </a:p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5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1" name="Google Shape;14661;p42"/>
          <p:cNvSpPr txBox="1">
            <a:spLocks noGrp="1"/>
          </p:cNvSpPr>
          <p:nvPr>
            <p:ph type="subTitle" idx="1"/>
          </p:nvPr>
        </p:nvSpPr>
        <p:spPr>
          <a:xfrm>
            <a:off x="556314" y="1131810"/>
            <a:ext cx="8088922" cy="2809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400" dirty="0">
                <a:latin typeface="+mn-lt"/>
              </a:rPr>
              <a:t>Please document the logic, methods, and results of the approaches used clearly.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400" dirty="0">
                <a:latin typeface="+mn-lt"/>
              </a:rPr>
              <a:t>Each group needs to share the methods applied and suggest possible methods to try on stage.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400" dirty="0">
                <a:latin typeface="+mn-lt"/>
              </a:rPr>
              <a:t>The final presentation time for each group will be announced later.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The deadline for the final paper report is 2024/06/11 (Tuesday) at 13:59.</a:t>
            </a:r>
            <a:endParaRPr lang="en-US" altLang="zh-TW" sz="14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4662" name="Google Shape;14662;p42"/>
          <p:cNvGrpSpPr/>
          <p:nvPr/>
        </p:nvGrpSpPr>
        <p:grpSpPr>
          <a:xfrm>
            <a:off x="268963" y="3292466"/>
            <a:ext cx="1348335" cy="1071087"/>
            <a:chOff x="343445" y="291733"/>
            <a:chExt cx="1348335" cy="1071087"/>
          </a:xfrm>
        </p:grpSpPr>
        <p:cxnSp>
          <p:nvCxnSpPr>
            <p:cNvPr id="14663" name="Google Shape;14663;p42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4" name="Google Shape;14664;p42"/>
            <p:cNvCxnSpPr>
              <a:stCxn id="14665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66" name="Google Shape;14666;p42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4667" name="Google Shape;14667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8" name="Google Shape;14668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9" name="Google Shape;14669;p42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4670" name="Google Shape;14670;p42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42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2" name="Google Shape;14672;p42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665" name="Google Shape;14665;p42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42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4" name="Google Shape;14674;p42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4675" name="Google Shape;14675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77" name="Google Shape;14677;p42"/>
            <p:cNvCxnSpPr>
              <a:stCxn id="14667" idx="0"/>
              <a:endCxn id="1467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8" name="Google Shape;14678;p42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4679" name="Google Shape;14679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81" name="Google Shape;14681;p42"/>
            <p:cNvCxnSpPr>
              <a:stCxn id="14667" idx="2"/>
              <a:endCxn id="14679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4906629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10th Grade: Atoms and the Periodic Table by Slidesgo">
  <a:themeElements>
    <a:clrScheme name="Simple Light">
      <a:dk1>
        <a:srgbClr val="000000"/>
      </a:dk1>
      <a:lt1>
        <a:srgbClr val="CBDDEF"/>
      </a:lt1>
      <a:dk2>
        <a:srgbClr val="FFB000"/>
      </a:dk2>
      <a:lt2>
        <a:srgbClr val="47B8EA"/>
      </a:lt2>
      <a:accent1>
        <a:srgbClr val="3394BE"/>
      </a:accent1>
      <a:accent2>
        <a:srgbClr val="00965F"/>
      </a:accent2>
      <a:accent3>
        <a:srgbClr val="FDDF78"/>
      </a:accent3>
      <a:accent4>
        <a:srgbClr val="BE33BA"/>
      </a:accent4>
      <a:accent5>
        <a:srgbClr val="7DDBAE"/>
      </a:accent5>
      <a:accent6>
        <a:srgbClr val="FF65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149</Words>
  <Application>Microsoft Office PowerPoint</Application>
  <PresentationFormat>如螢幕大小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Hammersmith One</vt:lpstr>
      <vt:lpstr>Bebas Neue</vt:lpstr>
      <vt:lpstr>Arial</vt:lpstr>
      <vt:lpstr>Abel</vt:lpstr>
      <vt:lpstr>Science Subject for High School - 10th Grade: Atoms and the Periodic Table by Slidesgo</vt:lpstr>
      <vt:lpstr>01</vt:lpstr>
      <vt:lpstr>Grading Policy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孟玲</dc:creator>
  <cp:lastModifiedBy>盧俊銘</cp:lastModifiedBy>
  <cp:revision>8</cp:revision>
  <dcterms:modified xsi:type="dcterms:W3CDTF">2024-04-15T04:24:28Z</dcterms:modified>
</cp:coreProperties>
</file>