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5A12AAF-AA47-41EF-A52F-3C288D49B8BD}">
          <p14:sldIdLst>
            <p14:sldId id="256"/>
            <p14:sldId id="257"/>
            <p14:sldId id="259"/>
            <p14:sldId id="261"/>
            <p14:sldId id="262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32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40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75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594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89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49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9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407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80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18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27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78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4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65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36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9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9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C16EE2-63C5-40E8-A392-4848E8A22ED8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559D85-DDD9-4EE7-B6E5-04C917D7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22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B3695-57B9-49C9-AA42-EC02D37C2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182" y="-619140"/>
            <a:ext cx="9392364" cy="3320395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 на </a:t>
            </a:r>
            <a:r>
              <a:rPr lang="en-US" sz="54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ru-RU" sz="5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Forsaken Realms</a:t>
            </a:r>
            <a:r>
              <a:rPr lang="ru-RU" sz="5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A86AC1-8F21-4B2C-9765-8CF1DC8CF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Авторы: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Овсянников Егор Дмитриевич,</a:t>
            </a:r>
          </a:p>
          <a:p>
            <a:pPr algn="r"/>
            <a:r>
              <a:rPr lang="ru-RU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Пивиков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Павел Андреевич</a:t>
            </a:r>
            <a:endParaRPr lang="ru-RU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64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97DD9-7E6B-421A-AC70-C28BDC5E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64AC2-F380-4B82-8146-0FD9B315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Игра на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“Forsaken Realms”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где мы реализовали наши задумки с помощью множества методов данной библиотеки. 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514350" lvl="0" indent="-514350" algn="just">
              <a:lnSpc>
                <a:spcPct val="150000"/>
              </a:lnSpc>
              <a:buAutoNum type="arabicPeriod"/>
              <a:tabLst>
                <a:tab pos="2447925" algn="l"/>
              </a:tabLst>
            </a:pP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интересную игру.</a:t>
            </a:r>
            <a:endParaRPr lang="ru-RU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 algn="just">
              <a:lnSpc>
                <a:spcPct val="150000"/>
              </a:lnSpc>
              <a:buAutoNum type="arabicPeriod"/>
              <a:tabLst>
                <a:tab pos="2447925" algn="l"/>
              </a:tabLst>
            </a:pP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Использовать разные методы библиотеки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Pygame</a:t>
            </a: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2447925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Закрепить знания.</a:t>
            </a:r>
            <a:endParaRPr lang="ru-RU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B10D2-B54F-4185-A457-CC98480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2161C-E534-4A05-BB9C-C54CA4EB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нашей игре есть разные интересные механики, такие как:</a:t>
            </a:r>
          </a:p>
          <a:p>
            <a:pPr marL="457200" indent="-457200"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система выбора героя И сложности, </a:t>
            </a:r>
          </a:p>
          <a:p>
            <a:pPr marL="457200" indent="-457200"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интерактивный инвентарь, </a:t>
            </a:r>
          </a:p>
          <a:p>
            <a:pPr marL="457200" indent="-457200"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магазин с предметами влияющими на характеристики игрового персонажа, </a:t>
            </a:r>
          </a:p>
          <a:p>
            <a:pPr marL="457200" indent="-457200"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сохранение прогресса при выходе из игры. </a:t>
            </a:r>
          </a:p>
          <a:p>
            <a:pPr marL="457200" indent="-457200"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Несколько уровней с враждебными существами и боссом на последнем из них.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37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8D536-3FB4-42F9-B31F-F86DBB0C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 выбора героя и сложности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92C616-1641-4656-903D-665448453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71" y="1875281"/>
            <a:ext cx="7759657" cy="4364202"/>
          </a:xfrm>
        </p:spPr>
      </p:pic>
    </p:spTree>
    <p:extLst>
      <p:ext uri="{BB962C8B-B14F-4D97-AF65-F5344CB8AC3E}">
        <p14:creationId xmlns:p14="http://schemas.microsoft.com/office/powerpoint/2010/main" val="312866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AA579-0A3A-43B6-8C91-E159AEF9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Интерактивный инвентарь и магазин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F45A33-06EB-4781-9BB2-82B5CB502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75" y="1912690"/>
            <a:ext cx="7727449" cy="4326793"/>
          </a:xfrm>
        </p:spPr>
      </p:pic>
    </p:spTree>
    <p:extLst>
      <p:ext uri="{BB962C8B-B14F-4D97-AF65-F5344CB8AC3E}">
        <p14:creationId xmlns:p14="http://schemas.microsoft.com/office/powerpoint/2010/main" val="86086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742E6-F721-401D-AFC8-12B8101C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Враждебные существа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2E72D1-56F1-410C-B6E5-416D0FE61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35" y="2567472"/>
            <a:ext cx="2286612" cy="239870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96F01F-42A7-47CE-973D-B39AA5649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13" y="2567471"/>
            <a:ext cx="2593718" cy="23987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E71B3B-17A1-4312-983D-C06850821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33" y="2567472"/>
            <a:ext cx="2436776" cy="23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4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3C19C-6616-4731-AD10-0997D690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17A7C-EEDB-42D3-BF4A-47B46466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1. Создана игра на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закрепления знаний на эту тему.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2. Улучшены навыки работы в команде.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Идеи для доработки:</a:t>
            </a:r>
          </a:p>
          <a:p>
            <a:pPr marL="514350" indent="-514350">
              <a:buAutoNum type="arabicParenR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новых уровней, героев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существ 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предметов</a:t>
            </a:r>
          </a:p>
          <a:p>
            <a:pPr marL="514350" indent="-514350">
              <a:buAutoNum type="arabicParenR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Улучшение графического интерфейса</a:t>
            </a:r>
          </a:p>
          <a:p>
            <a:pPr marL="514350" indent="-514350">
              <a:buAutoNum type="arabicParenR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новых игровых механик</a:t>
            </a:r>
          </a:p>
        </p:txBody>
      </p:sp>
    </p:spTree>
    <p:extLst>
      <p:ext uri="{BB962C8B-B14F-4D97-AF65-F5344CB8AC3E}">
        <p14:creationId xmlns:p14="http://schemas.microsoft.com/office/powerpoint/2010/main" val="204649802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118</TotalTime>
  <Words>155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Tw Cen MT</vt:lpstr>
      <vt:lpstr>Капля</vt:lpstr>
      <vt:lpstr>Игра на Pygame «Forsaken Realms»</vt:lpstr>
      <vt:lpstr>Введение </vt:lpstr>
      <vt:lpstr>Реализация</vt:lpstr>
      <vt:lpstr>Система выбора героя и сложности</vt:lpstr>
      <vt:lpstr>Интерактивный инвентарь и магазин</vt:lpstr>
      <vt:lpstr>Враждебные существа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</dc:title>
  <dc:creator>Konar_</dc:creator>
  <cp:lastModifiedBy>Konar_</cp:lastModifiedBy>
  <cp:revision>11</cp:revision>
  <dcterms:created xsi:type="dcterms:W3CDTF">2025-01-29T17:17:53Z</dcterms:created>
  <dcterms:modified xsi:type="dcterms:W3CDTF">2025-01-29T20:08:19Z</dcterms:modified>
</cp:coreProperties>
</file>