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305" r:id="rId3"/>
    <p:sldId id="306" r:id="rId4"/>
    <p:sldId id="379" r:id="rId5"/>
    <p:sldId id="395" r:id="rId6"/>
    <p:sldId id="394" r:id="rId7"/>
    <p:sldId id="397" r:id="rId8"/>
    <p:sldId id="398" r:id="rId9"/>
    <p:sldId id="39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0" y="1865744"/>
            <a:ext cx="7546163" cy="869257"/>
          </a:xfrm>
        </p:spPr>
        <p:txBody>
          <a:bodyPr/>
          <a:lstStyle/>
          <a:p>
            <a:pPr algn="l"/>
            <a:r>
              <a:rPr lang="ko-KR" altLang="en-US" dirty="0" smtClean="0"/>
              <a:t>유동형 레이아웃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2795" y="198204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9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546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기존 사이트를 유동형 레이아웃으로 바꾸기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유동형 레이아웃 만들기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12-1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12-2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92" y="412970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9592" y="495079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9592" y="571869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기존 사이트를 유동형 레이아웃으로 만들기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픽셀 단위로 크기를 지정한 사이트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9893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/>
              <a:t> </a:t>
            </a:r>
            <a:r>
              <a:rPr lang="ko-KR" altLang="en-US" sz="2400"/>
              <a:t> 다양한 크기의 브라우저로 </a:t>
            </a:r>
            <a:r>
              <a:rPr lang="ko-KR" altLang="en-US" sz="2400" smtClean="0"/>
              <a:t>사이트에 접속했을 </a:t>
            </a:r>
            <a:r>
              <a:rPr lang="ko-KR" altLang="en-US" sz="2400"/>
              <a:t>경우 </a:t>
            </a:r>
            <a:r>
              <a:rPr lang="ko-KR" altLang="en-US" sz="2400" smtClean="0"/>
              <a:t>항상 일정한 </a:t>
            </a:r>
            <a:r>
              <a:rPr lang="ko-KR" altLang="en-US" sz="2400"/>
              <a:t>픽셀 크기대로만 </a:t>
            </a:r>
            <a:r>
              <a:rPr lang="ko-KR" altLang="en-US" sz="2400" smtClean="0"/>
              <a:t>표시된다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/>
              <a:t>  </a:t>
            </a:r>
            <a:r>
              <a:rPr lang="en-US" altLang="ko-KR" sz="2400" smtClean="0"/>
              <a:t>PC</a:t>
            </a:r>
            <a:r>
              <a:rPr lang="ko-KR" altLang="en-US" sz="2400" smtClean="0"/>
              <a:t> </a:t>
            </a:r>
            <a:r>
              <a:rPr lang="ko-KR" altLang="en-US" sz="2400"/>
              <a:t>모니터보다 화면이 작은 스마트폰이나 태블릿 </a:t>
            </a:r>
            <a:r>
              <a:rPr lang="en-US" altLang="ko-KR" sz="2400"/>
              <a:t>PC</a:t>
            </a:r>
            <a:r>
              <a:rPr lang="ko-KR" altLang="en-US" sz="2400"/>
              <a:t>에서는 글자를 </a:t>
            </a:r>
            <a:r>
              <a:rPr lang="ko-KR" altLang="en-US" sz="2400" smtClean="0"/>
              <a:t>확인하기 어렵다</a:t>
            </a:r>
            <a:r>
              <a:rPr lang="en-US" altLang="ko-KR" sz="2400"/>
              <a:t>.</a:t>
            </a:r>
            <a:endParaRPr lang="en-US" altLang="ko-KR" sz="2400" dirty="0" err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84" y="3022169"/>
            <a:ext cx="7749967" cy="319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픽셀 단위로 크기를 지정한 사이트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673" y="1322961"/>
            <a:ext cx="9893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sz="2400" smtClean="0"/>
              <a:t>픽셀 단위를 사용했을 때의 단점을</a:t>
            </a:r>
            <a:r>
              <a:rPr lang="en-US" altLang="ko-KR" sz="2400" smtClean="0"/>
              <a:t> </a:t>
            </a:r>
            <a:r>
              <a:rPr lang="ko-KR" altLang="en-US" sz="2400" smtClean="0"/>
              <a:t>극복하기 위해 미디어</a:t>
            </a:r>
            <a:r>
              <a:rPr lang="en-US" altLang="ko-KR" sz="2400" smtClean="0"/>
              <a:t> </a:t>
            </a:r>
            <a:r>
              <a:rPr lang="ko-KR" altLang="en-US" sz="2400" smtClean="0"/>
              <a:t>쿼리를 이용해 기기 </a:t>
            </a:r>
            <a:r>
              <a:rPr lang="ko-KR" altLang="en-US" sz="2400"/>
              <a:t>해상도별로 </a:t>
            </a:r>
            <a:r>
              <a:rPr lang="en-US" altLang="ko-KR" sz="2400"/>
              <a:t>CSS </a:t>
            </a:r>
            <a:r>
              <a:rPr lang="ko-KR" altLang="en-US" sz="2400"/>
              <a:t>따로 정의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but, </a:t>
            </a:r>
            <a:r>
              <a:rPr lang="ko-KR" altLang="en-US" sz="2400" b="1" smtClean="0"/>
              <a:t>기기별로 레이아웃이 달라질 수 있다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smtClean="0">
                <a:sym typeface="Wingdings" panose="05000000000000000000" pitchFamily="2" charset="2"/>
              </a:rPr>
              <a:t>어</a:t>
            </a:r>
            <a:r>
              <a:rPr lang="ko-KR" altLang="en-US" sz="2400" smtClean="0"/>
              <a:t>느 기기에서나 동일한 레이아웃 유지하려면 </a:t>
            </a:r>
            <a:r>
              <a:rPr lang="en-US" altLang="ko-KR" sz="2400" smtClean="0"/>
              <a:t>?? 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2400" smtClean="0"/>
              <a:t>유동형 레이아웃</a:t>
            </a:r>
            <a:r>
              <a:rPr lang="en-US" altLang="ko-KR" sz="2400" smtClean="0"/>
              <a:t>(Fluid Layout)  : </a:t>
            </a:r>
            <a:r>
              <a:rPr lang="ko-KR" altLang="en-US" sz="2400" smtClean="0"/>
              <a:t>브라우저 너비 값이 바뀔 때마다 웹 요소의 너비 값도 함께 바뀐다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2400"/>
              <a:t>사이트 레이아웃을 픽셀 단위가 아닌 </a:t>
            </a:r>
            <a:r>
              <a:rPr lang="en-US" altLang="ko-KR" sz="2400"/>
              <a:t>%</a:t>
            </a:r>
            <a:r>
              <a:rPr lang="ko-KR" altLang="en-US" sz="2400"/>
              <a:t>로</a:t>
            </a:r>
            <a:r>
              <a:rPr lang="en-US" altLang="ko-KR" sz="2400"/>
              <a:t> </a:t>
            </a:r>
            <a:r>
              <a:rPr lang="ko-KR" altLang="en-US" sz="2400"/>
              <a:t>지정한다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endParaRPr lang="en-US" altLang="ko-KR" sz="2400" dirty="0" err="1"/>
          </a:p>
        </p:txBody>
      </p:sp>
    </p:spTree>
    <p:extLst>
      <p:ext uri="{BB962C8B-B14F-4D97-AF65-F5344CB8AC3E}">
        <p14:creationId xmlns:p14="http://schemas.microsoft.com/office/powerpoint/2010/main" val="20745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유동형 레이아웃 만들기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4673" y="1322961"/>
            <a:ext cx="65035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AutoNum type="arabicParenR"/>
            </a:pPr>
            <a:r>
              <a:rPr lang="ko-KR" altLang="en-US" sz="2800" b="1" smtClean="0"/>
              <a:t>전체 레이아웃을 감싸는 </a:t>
            </a:r>
            <a:r>
              <a:rPr lang="en-US" altLang="ko-KR" sz="2800" b="1" smtClean="0"/>
              <a:t>div </a:t>
            </a:r>
            <a:r>
              <a:rPr lang="ko-KR" altLang="en-US" sz="2800" b="1" smtClean="0"/>
              <a:t>만들기</a:t>
            </a:r>
            <a:endParaRPr lang="en-US" altLang="ko-KR" sz="2800" b="1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가장 바깥에 새로운 </a:t>
            </a:r>
            <a:r>
              <a:rPr lang="en-US" altLang="ko-KR" sz="2400" smtClean="0"/>
              <a:t>&lt;div&gt; </a:t>
            </a:r>
            <a:r>
              <a:rPr lang="ko-KR" altLang="en-US" sz="2400" smtClean="0"/>
              <a:t>태그를 추가하고 </a:t>
            </a:r>
            <a:r>
              <a:rPr lang="en-US" altLang="ko-KR" sz="2400" smtClean="0"/>
              <a:t>id </a:t>
            </a:r>
            <a:r>
              <a:rPr lang="ko-KR" altLang="en-US" sz="2400" smtClean="0"/>
              <a:t>지정</a:t>
            </a:r>
            <a:endParaRPr lang="en-US" altLang="ko-KR" sz="2400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각 요소들의 너비를 </a:t>
            </a:r>
            <a:r>
              <a:rPr lang="en-US" altLang="ko-KR" sz="2400"/>
              <a:t>%(</a:t>
            </a:r>
            <a:r>
              <a:rPr lang="ko-KR" altLang="en-US" sz="2400"/>
              <a:t>백분율</a:t>
            </a:r>
            <a:r>
              <a:rPr lang="en-US" altLang="ko-KR" sz="2400"/>
              <a:t>)</a:t>
            </a:r>
            <a:r>
              <a:rPr lang="ko-KR" altLang="en-US" sz="2400"/>
              <a:t>로 바꿀 때 기준이 되는 너비가 </a:t>
            </a:r>
            <a:r>
              <a:rPr lang="ko-KR" altLang="en-US" sz="2400" smtClean="0"/>
              <a:t>필요하기 때문</a:t>
            </a:r>
            <a:endParaRPr lang="en-US" altLang="ko-KR" sz="2400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웹 </a:t>
            </a:r>
            <a:r>
              <a:rPr lang="ko-KR" altLang="en-US" sz="2400"/>
              <a:t>문서 내용 전체의 크기나 </a:t>
            </a:r>
            <a:r>
              <a:rPr lang="ko-KR" altLang="en-US" sz="2400" smtClean="0"/>
              <a:t>배경색 </a:t>
            </a:r>
            <a:r>
              <a:rPr lang="ko-KR" altLang="en-US" sz="2400"/>
              <a:t>등을 한꺼번에 조절할 수 </a:t>
            </a:r>
            <a:r>
              <a:rPr lang="ko-KR" altLang="en-US" sz="2400" smtClean="0"/>
              <a:t>있다</a:t>
            </a:r>
            <a:r>
              <a:rPr lang="en-US" altLang="ko-KR" sz="2400" smtClean="0"/>
              <a:t>.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브라우저 </a:t>
            </a:r>
            <a:r>
              <a:rPr lang="ko-KR" altLang="en-US" sz="2400"/>
              <a:t>화면 크기에 상관없이 웹 문서의 내용을 중앙에 </a:t>
            </a:r>
            <a:r>
              <a:rPr lang="ko-KR" altLang="en-US" sz="2400" smtClean="0"/>
              <a:t>배치할 </a:t>
            </a:r>
            <a:r>
              <a:rPr lang="ko-KR" altLang="en-US" sz="2400"/>
              <a:t>수 </a:t>
            </a:r>
            <a:r>
              <a:rPr lang="ko-KR" altLang="en-US" sz="2400" smtClean="0"/>
              <a:t>있다</a:t>
            </a:r>
            <a:endParaRPr lang="en-US" altLang="ko-KR" sz="2400" dirty="0" err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91" y="2864582"/>
            <a:ext cx="41910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3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유동형 레이아웃 만들기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4672" y="1322961"/>
            <a:ext cx="103935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AutoNum type="arabicParenR"/>
            </a:pPr>
            <a:r>
              <a:rPr lang="ko-KR" altLang="en-US" sz="2800" b="1" smtClean="0"/>
              <a:t>전체 레이아웃을 감싸는 </a:t>
            </a:r>
            <a:r>
              <a:rPr lang="en-US" altLang="ko-KR" sz="2800" b="1" smtClean="0"/>
              <a:t>div </a:t>
            </a:r>
            <a:r>
              <a:rPr lang="ko-KR" altLang="en-US" sz="2800" b="1" smtClean="0"/>
              <a:t>만들기</a:t>
            </a:r>
            <a:endParaRPr lang="en-US" altLang="ko-KR" sz="2800" b="1" smtClean="0"/>
          </a:p>
          <a:p>
            <a:pPr marL="0" lvl="2">
              <a:lnSpc>
                <a:spcPct val="150000"/>
              </a:lnSpc>
            </a:pPr>
            <a:r>
              <a:rPr lang="en-US" altLang="ko-KR" sz="2400"/>
              <a:t>#wrapper</a:t>
            </a:r>
            <a:r>
              <a:rPr lang="en-US" altLang="ko-KR" sz="2400" smtClean="0"/>
              <a:t>{</a:t>
            </a:r>
          </a:p>
          <a:p>
            <a:pPr marL="0" lvl="2">
              <a:lnSpc>
                <a:spcPct val="150000"/>
              </a:lnSpc>
            </a:pPr>
            <a:r>
              <a:rPr lang="en-US" altLang="ko-KR" sz="2400" smtClean="0"/>
              <a:t>    </a:t>
            </a:r>
            <a:r>
              <a:rPr lang="en-US" altLang="ko-KR" sz="2400" b="1">
                <a:solidFill>
                  <a:srgbClr val="FF0000"/>
                </a:solidFill>
              </a:rPr>
              <a:t>width:960px</a:t>
            </a:r>
            <a:r>
              <a:rPr lang="en-US" altLang="ko-KR" sz="2400" b="1" smtClean="0">
                <a:solidFill>
                  <a:srgbClr val="FF0000"/>
                </a:solidFill>
              </a:rPr>
              <a:t>;</a:t>
            </a:r>
            <a:r>
              <a:rPr lang="en-US" altLang="ko-KR" sz="2400" smtClean="0"/>
              <a:t>    </a:t>
            </a:r>
            <a:r>
              <a:rPr lang="en-US" altLang="ko-KR" sz="2400"/>
              <a:t>margin:0 auto</a:t>
            </a:r>
            <a:r>
              <a:rPr lang="en-US" altLang="ko-KR" sz="2400" smtClean="0"/>
              <a:t>;      </a:t>
            </a:r>
            <a:r>
              <a:rPr lang="en-US" altLang="ko-KR" sz="2400"/>
              <a:t>background-color:white; </a:t>
            </a:r>
            <a:endParaRPr lang="en-US" altLang="ko-KR" sz="2400" smtClean="0"/>
          </a:p>
          <a:p>
            <a:pPr marL="0" lvl="2">
              <a:lnSpc>
                <a:spcPct val="150000"/>
              </a:lnSpc>
            </a:pPr>
            <a:r>
              <a:rPr lang="en-US" altLang="ko-KR" sz="2400"/>
              <a:t>}</a:t>
            </a:r>
            <a:endParaRPr lang="en-US" altLang="ko-KR" sz="2400" dirty="0" err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69" y="3483002"/>
            <a:ext cx="9130196" cy="278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4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유동형 레이아웃 만들기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4672" y="1322961"/>
            <a:ext cx="101611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ko-KR" sz="2800" b="1" smtClean="0"/>
              <a:t>2) </a:t>
            </a:r>
            <a:r>
              <a:rPr lang="ko-KR" altLang="en-US" sz="2800" b="1" smtClean="0"/>
              <a:t>요소의 너비를 </a:t>
            </a:r>
            <a:r>
              <a:rPr lang="en-US" altLang="ko-KR" sz="2800" b="1" smtClean="0"/>
              <a:t>%</a:t>
            </a:r>
            <a:r>
              <a:rPr lang="ko-KR" altLang="en-US" sz="2800" b="1" smtClean="0"/>
              <a:t>로</a:t>
            </a:r>
            <a:r>
              <a:rPr lang="en-US" altLang="ko-KR" sz="2800" b="1" smtClean="0"/>
              <a:t> </a:t>
            </a:r>
            <a:r>
              <a:rPr lang="ko-KR" altLang="en-US" sz="2800" b="1" smtClean="0"/>
              <a:t>바꾸기</a:t>
            </a:r>
            <a:endParaRPr lang="en-US" altLang="ko-KR" sz="2800" b="1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 바깥의 </a:t>
            </a:r>
            <a:r>
              <a:rPr lang="en-US" altLang="ko-KR" sz="2400"/>
              <a:t>#wrapper</a:t>
            </a:r>
            <a:r>
              <a:rPr lang="ko-KR" altLang="en-US" sz="2400"/>
              <a:t>의 너비 </a:t>
            </a:r>
            <a:r>
              <a:rPr lang="ko-KR" altLang="en-US" sz="2400" smtClean="0"/>
              <a:t>값을 </a:t>
            </a:r>
            <a:r>
              <a:rPr lang="ko-KR" altLang="en-US" sz="2400"/>
              <a:t>백분율 값으로 </a:t>
            </a:r>
            <a:r>
              <a:rPr lang="ko-KR" altLang="en-US" sz="2400" smtClean="0"/>
              <a:t>변환</a:t>
            </a:r>
            <a:endParaRPr lang="en-US" altLang="ko-KR" sz="2400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#wrapper </a:t>
            </a:r>
            <a:r>
              <a:rPr lang="ko-KR" altLang="en-US" sz="2400"/>
              <a:t>크기를 </a:t>
            </a:r>
            <a:r>
              <a:rPr lang="ko-KR" altLang="en-US" sz="2400" smtClean="0"/>
              <a:t>기준으로 나머지 요소들의 너비를 </a:t>
            </a:r>
            <a:r>
              <a:rPr lang="en-US" altLang="ko-KR" sz="2400" smtClean="0"/>
              <a:t>%</a:t>
            </a:r>
            <a:r>
              <a:rPr lang="ko-KR" altLang="en-US" sz="2400" smtClean="0"/>
              <a:t>로 계산</a:t>
            </a:r>
            <a:r>
              <a:rPr lang="en-US" altLang="ko-KR" sz="2400" err="1" smtClean="0"/>
              <a:t/>
            </a:r>
            <a:br>
              <a:rPr lang="en-US" altLang="ko-KR" sz="2400" err="1" smtClean="0"/>
            </a:br>
            <a:r>
              <a:rPr lang="ko-KR" altLang="en-US" sz="2400" smtClean="0"/>
              <a:t>예</a:t>
            </a:r>
            <a:r>
              <a:rPr lang="en-US" altLang="ko-KR" sz="2400" smtClean="0"/>
              <a:t>) article 600px </a:t>
            </a:r>
            <a:r>
              <a:rPr lang="en-US" altLang="ko-KR" sz="2400" smtClean="0">
                <a:sym typeface="Wingdings" panose="05000000000000000000" pitchFamily="2" charset="2"/>
              </a:rPr>
              <a:t> 600px / 960px = 0.625  62.5%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소수점 이하 숫자가 많다면 간단하게 소수점 이하 한두 </a:t>
            </a:r>
            <a:r>
              <a:rPr lang="ko-KR" altLang="en-US" sz="2400" smtClean="0"/>
              <a:t>자리로 표시</a:t>
            </a:r>
            <a:endParaRPr lang="en-US" altLang="ko-KR" sz="2400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약간씩의 </a:t>
            </a:r>
            <a:r>
              <a:rPr lang="ko-KR" altLang="en-US" sz="2400"/>
              <a:t>오차를 고려하여 실제 계산한 값보다 약간 작게 </a:t>
            </a:r>
            <a:r>
              <a:rPr lang="ko-KR" altLang="en-US" sz="2400" smtClean="0"/>
              <a:t>지정하는 </a:t>
            </a:r>
            <a:r>
              <a:rPr lang="ko-KR" altLang="en-US" sz="2400"/>
              <a:t>것이 </a:t>
            </a:r>
            <a:r>
              <a:rPr lang="ko-KR" altLang="en-US" sz="2400" smtClean="0"/>
              <a:t>좋다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39485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유동형 레이아웃 만들기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4672" y="1322961"/>
            <a:ext cx="101611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ko-KR" sz="2800" b="1" smtClean="0"/>
              <a:t>3) </a:t>
            </a:r>
            <a:r>
              <a:rPr lang="ko-KR" altLang="en-US" sz="2800" b="1" smtClean="0"/>
              <a:t>패딩과 마진을 </a:t>
            </a:r>
            <a:r>
              <a:rPr lang="en-US" altLang="ko-KR" sz="2800" b="1" smtClean="0"/>
              <a:t>%</a:t>
            </a:r>
            <a:r>
              <a:rPr lang="ko-KR" altLang="en-US" sz="2800" b="1" smtClean="0"/>
              <a:t>로</a:t>
            </a:r>
            <a:r>
              <a:rPr lang="en-US" altLang="ko-KR" sz="2800" b="1" smtClean="0"/>
              <a:t> </a:t>
            </a:r>
            <a:r>
              <a:rPr lang="ko-KR" altLang="en-US" sz="2800" b="1" smtClean="0"/>
              <a:t>바꾸기</a:t>
            </a:r>
            <a:endParaRPr lang="en-US" altLang="ko-KR" sz="2800" b="1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 각 요소에 사용한 패딩과 마진 값도 </a:t>
            </a:r>
            <a:r>
              <a:rPr lang="en-US" altLang="ko-KR" sz="2400"/>
              <a:t>#wrapper </a:t>
            </a:r>
            <a:r>
              <a:rPr lang="ko-KR" altLang="en-US" sz="2400"/>
              <a:t>너비를 기준으로 </a:t>
            </a:r>
            <a:r>
              <a:rPr lang="ko-KR" altLang="en-US" sz="2400" smtClean="0"/>
              <a:t>계산</a:t>
            </a:r>
            <a:endParaRPr lang="en-US" altLang="ko-KR" sz="2400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mtClean="0"/>
          </a:p>
          <a:p>
            <a:pPr marL="0" lvl="2">
              <a:lnSpc>
                <a:spcPct val="150000"/>
              </a:lnSpc>
            </a:pPr>
            <a:r>
              <a:rPr lang="en-US" altLang="ko-KR" sz="2800" b="1" smtClean="0"/>
              <a:t>4) </a:t>
            </a:r>
            <a:r>
              <a:rPr lang="ko-KR" altLang="en-US" sz="2800" b="1" smtClean="0"/>
              <a:t>글자 크기를 </a:t>
            </a:r>
            <a:r>
              <a:rPr lang="en-US" altLang="ko-KR" sz="2800" b="1" smtClean="0"/>
              <a:t>em </a:t>
            </a:r>
            <a:r>
              <a:rPr lang="ko-KR" altLang="en-US" sz="2800" b="1" smtClean="0"/>
              <a:t>단위로 변환하기</a:t>
            </a:r>
            <a:endParaRPr lang="en-US" altLang="ko-KR" sz="2800" b="1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글자 </a:t>
            </a:r>
            <a:r>
              <a:rPr lang="ko-KR" altLang="en-US" sz="2400"/>
              <a:t>크기를 </a:t>
            </a:r>
            <a:r>
              <a:rPr lang="en-US" altLang="ko-KR" sz="2400"/>
              <a:t>px </a:t>
            </a:r>
            <a:r>
              <a:rPr lang="ko-KR" altLang="en-US" sz="2400"/>
              <a:t>단위로 지정할 </a:t>
            </a:r>
            <a:r>
              <a:rPr lang="ko-KR" altLang="en-US" sz="2400" smtClean="0"/>
              <a:t>경우 글꼴에 상관없이 </a:t>
            </a:r>
            <a:r>
              <a:rPr lang="ko-KR" altLang="en-US" sz="2400"/>
              <a:t>글자 </a:t>
            </a:r>
            <a:r>
              <a:rPr lang="ko-KR" altLang="en-US" sz="2400" smtClean="0"/>
              <a:t>크기 일정</a:t>
            </a:r>
            <a:endParaRPr lang="en-US" altLang="ko-KR" sz="2400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em </a:t>
            </a:r>
            <a:r>
              <a:rPr lang="ko-KR" altLang="en-US" sz="2400"/>
              <a:t>단위를 사용하면 </a:t>
            </a:r>
            <a:r>
              <a:rPr lang="ko-KR" altLang="en-US" sz="2400" smtClean="0"/>
              <a:t>글꼴마다 글자 크기가 달라진다</a:t>
            </a:r>
            <a:r>
              <a:rPr lang="en-US" altLang="ko-KR" sz="2400" smtClean="0"/>
              <a:t>. 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px </a:t>
            </a:r>
            <a:r>
              <a:rPr lang="ko-KR" altLang="en-US" sz="2400" smtClean="0"/>
              <a:t>크기 </a:t>
            </a:r>
            <a:r>
              <a:rPr lang="en-US" altLang="ko-KR" sz="2400" smtClean="0"/>
              <a:t>/ 16 = em </a:t>
            </a:r>
            <a:r>
              <a:rPr lang="ko-KR" altLang="en-US" sz="2400" smtClean="0"/>
              <a:t>크기  </a:t>
            </a:r>
            <a:r>
              <a:rPr lang="en-US" altLang="ko-KR" sz="2400" smtClean="0"/>
              <a:t>(1em = 16px)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mtClean="0"/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116954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2903</TotalTime>
  <Words>277</Words>
  <Application>Microsoft Office PowerPoint</Application>
  <PresentationFormat>사용자 지정</PresentationFormat>
  <Paragraphs>46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유동형 레이아웃</vt:lpstr>
      <vt:lpstr>PowerPoint 프레젠테이션</vt:lpstr>
      <vt:lpstr>기존 사이트를 유동형 레이아웃으로 만들기</vt:lpstr>
      <vt:lpstr>픽셀 단위로 크기를 지정한 사이트</vt:lpstr>
      <vt:lpstr>픽셀 단위로 크기를 지정한 사이트</vt:lpstr>
      <vt:lpstr>유동형 레이아웃 만들기</vt:lpstr>
      <vt:lpstr>유동형 레이아웃 만들기</vt:lpstr>
      <vt:lpstr>유동형 레이아웃 만들기</vt:lpstr>
      <vt:lpstr>유동형 레이아웃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79</cp:revision>
  <dcterms:created xsi:type="dcterms:W3CDTF">2013-09-01T06:28:35Z</dcterms:created>
  <dcterms:modified xsi:type="dcterms:W3CDTF">2013-11-11T09:49:48Z</dcterms:modified>
</cp:coreProperties>
</file>