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</p:sldMasterIdLst>
  <p:sldIdLst>
    <p:sldId id="257" r:id="rId2"/>
    <p:sldId id="258" r:id="rId3"/>
    <p:sldId id="279" r:id="rId4"/>
    <p:sldId id="280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02F7A-25DB-3143-BEA6-C0B5E369482E}" type="doc">
      <dgm:prSet loTypeId="urn:microsoft.com/office/officeart/2005/8/layout/defaul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F9D762-1AED-5247-8106-F9AAFDF05115}">
      <dgm:prSet phldrT="[Текст]" custT="1"/>
      <dgm:spPr/>
      <dgm:t>
        <a:bodyPr/>
        <a:lstStyle/>
        <a:p>
          <a:r>
            <a:rPr lang="ru-RU" sz="4000" b="1" dirty="0">
              <a:ln/>
              <a:latin typeface="+mn-lt"/>
              <a:cs typeface="Times New Roman" panose="02020603050405020304" pitchFamily="18" charset="0"/>
            </a:rPr>
            <a:t>Цель</a:t>
          </a:r>
        </a:p>
      </dgm:t>
    </dgm:pt>
    <dgm:pt modelId="{560F44C0-7E50-3242-BB75-25DC793BCF1C}" type="parTrans" cxnId="{4D4442D5-1544-D341-A22B-277D764FD523}">
      <dgm:prSet/>
      <dgm:spPr/>
      <dgm:t>
        <a:bodyPr/>
        <a:lstStyle/>
        <a:p>
          <a:endParaRPr lang="ru-RU"/>
        </a:p>
      </dgm:t>
    </dgm:pt>
    <dgm:pt modelId="{C60CCFFC-AD13-1649-8821-812D0BED6357}" type="sibTrans" cxnId="{4D4442D5-1544-D341-A22B-277D764FD523}">
      <dgm:prSet/>
      <dgm:spPr/>
      <dgm:t>
        <a:bodyPr/>
        <a:lstStyle/>
        <a:p>
          <a:endParaRPr lang="ru-RU"/>
        </a:p>
      </dgm:t>
    </dgm:pt>
    <dgm:pt modelId="{93725E2A-230D-8745-B55B-67701C66C231}">
      <dgm:prSet phldrT="[Текст]" custT="1"/>
      <dgm:spPr/>
      <dgm:t>
        <a:bodyPr/>
        <a:lstStyle/>
        <a:p>
          <a:r>
            <a:rPr lang="ru-RU" sz="4000" b="1">
              <a:ln/>
              <a:latin typeface="+mn-lt"/>
              <a:cs typeface="Times New Roman" panose="02020603050405020304" pitchFamily="18" charset="0"/>
            </a:rPr>
            <a:t>Задачи</a:t>
          </a:r>
          <a:endParaRPr lang="ru-RU" sz="4000" b="1" dirty="0">
            <a:ln/>
            <a:latin typeface="+mn-lt"/>
            <a:cs typeface="Times New Roman" panose="02020603050405020304" pitchFamily="18" charset="0"/>
          </a:endParaRPr>
        </a:p>
      </dgm:t>
    </dgm:pt>
    <dgm:pt modelId="{A964C4DB-31E4-0B46-85B6-FE03BD7E2E66}" type="parTrans" cxnId="{99E7E518-AF90-0C42-98F5-8889E2F370D7}">
      <dgm:prSet/>
      <dgm:spPr/>
      <dgm:t>
        <a:bodyPr/>
        <a:lstStyle/>
        <a:p>
          <a:endParaRPr lang="ru-RU"/>
        </a:p>
      </dgm:t>
    </dgm:pt>
    <dgm:pt modelId="{EC4B1D86-18A1-A047-81A6-24A657D056AE}" type="sibTrans" cxnId="{99E7E518-AF90-0C42-98F5-8889E2F370D7}">
      <dgm:prSet/>
      <dgm:spPr/>
      <dgm:t>
        <a:bodyPr/>
        <a:lstStyle/>
        <a:p>
          <a:endParaRPr lang="ru-RU"/>
        </a:p>
      </dgm:t>
    </dgm:pt>
    <dgm:pt modelId="{7DDB2B1E-1CE3-1645-8C52-6CABF78A48B5}">
      <dgm:prSet phldrT="[Текст]" custT="1"/>
      <dgm:spPr/>
      <dgm:t>
        <a:bodyPr/>
        <a:lstStyle/>
        <a:p>
          <a:pPr algn="l"/>
          <a:r>
            <a:rPr lang="ru-RU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Создание телеграмм бота для поиска и просмотра фильмов - облегчение процесса поиска качественного контента для пользователей, предоставляя быстрый и удобный способ найти нужный фильм.</a:t>
          </a:r>
          <a:endParaRPr lang="ru-RU" sz="2800" b="0" dirty="0">
            <a:ln w="10160">
              <a:prstDash val="solid"/>
            </a:ln>
          </a:endParaRPr>
        </a:p>
      </dgm:t>
    </dgm:pt>
    <dgm:pt modelId="{F5C9E906-5546-724B-80B1-AC30A0619FBD}" type="parTrans" cxnId="{CD9C95D4-0B8D-8A45-A335-E1529F484032}">
      <dgm:prSet/>
      <dgm:spPr/>
      <dgm:t>
        <a:bodyPr/>
        <a:lstStyle/>
        <a:p>
          <a:endParaRPr lang="ru-RU"/>
        </a:p>
      </dgm:t>
    </dgm:pt>
    <dgm:pt modelId="{10E495FB-CC77-D248-9431-297FC98E748C}" type="sibTrans" cxnId="{CD9C95D4-0B8D-8A45-A335-E1529F484032}">
      <dgm:prSet/>
      <dgm:spPr/>
      <dgm:t>
        <a:bodyPr/>
        <a:lstStyle/>
        <a:p>
          <a:endParaRPr lang="ru-RU"/>
        </a:p>
      </dgm:t>
    </dgm:pt>
    <dgm:pt modelId="{E4B87194-6416-2248-B6D2-88819FF80B34}">
      <dgm:prSet phldrT="[Текст]" custT="1"/>
      <dgm:spPr/>
      <dgm:t>
        <a:bodyPr/>
        <a:lstStyle/>
        <a:p>
          <a:pPr algn="l">
            <a:lnSpc>
              <a:spcPts val="3660"/>
            </a:lnSpc>
          </a:pPr>
          <a:r>
            <a:rPr lang="ru-RU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1) Изучить язык </a:t>
          </a:r>
          <a:r>
            <a:rPr lang="en-US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Python</a:t>
          </a:r>
          <a:r>
            <a:rPr lang="ru-RU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и работу с библиотекой </a:t>
          </a:r>
          <a:r>
            <a:rPr lang="en-US" sz="2800" b="0" cap="none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aiogram</a:t>
          </a:r>
          <a:br>
            <a:rPr lang="en-US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</a:br>
          <a:r>
            <a:rPr lang="ru-RU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2) Научиться работать с базами данных. В </a:t>
          </a:r>
          <a:r>
            <a:rPr lang="en-US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Sqlite3</a:t>
          </a:r>
          <a:br>
            <a:rPr lang="en-US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</a:br>
          <a:r>
            <a:rPr lang="ru-RU" sz="2800" b="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3) Научиться обрабатывать серверные запросы</a:t>
          </a:r>
          <a:endParaRPr lang="ru-RU" sz="2800" b="0" dirty="0">
            <a:ln w="10160">
              <a:prstDash val="solid"/>
            </a:ln>
          </a:endParaRPr>
        </a:p>
      </dgm:t>
    </dgm:pt>
    <dgm:pt modelId="{F29D6A78-7136-6C4D-AB67-9E086C5E6A15}" type="parTrans" cxnId="{DF14DA24-9A62-0047-A453-FA24B94C9437}">
      <dgm:prSet/>
      <dgm:spPr/>
      <dgm:t>
        <a:bodyPr/>
        <a:lstStyle/>
        <a:p>
          <a:endParaRPr lang="ru-RU"/>
        </a:p>
      </dgm:t>
    </dgm:pt>
    <dgm:pt modelId="{876E85D8-30A5-7046-9083-F6C444B1E42F}" type="sibTrans" cxnId="{DF14DA24-9A62-0047-A453-FA24B94C9437}">
      <dgm:prSet/>
      <dgm:spPr/>
      <dgm:t>
        <a:bodyPr/>
        <a:lstStyle/>
        <a:p>
          <a:endParaRPr lang="ru-RU"/>
        </a:p>
      </dgm:t>
    </dgm:pt>
    <dgm:pt modelId="{CC171B22-9737-6F41-9D14-3BDC2B8584D2}" type="pres">
      <dgm:prSet presAssocID="{A8C02F7A-25DB-3143-BEA6-C0B5E369482E}" presName="diagram" presStyleCnt="0">
        <dgm:presLayoutVars>
          <dgm:dir/>
          <dgm:resizeHandles val="exact"/>
        </dgm:presLayoutVars>
      </dgm:prSet>
      <dgm:spPr/>
    </dgm:pt>
    <dgm:pt modelId="{7BDE6A3B-D7FA-7D4E-AAED-F8DA8ACDDC0F}" type="pres">
      <dgm:prSet presAssocID="{26F9D762-1AED-5247-8106-F9AAFDF05115}" presName="node" presStyleLbl="node1" presStyleIdx="0" presStyleCnt="4" custScaleY="30513">
        <dgm:presLayoutVars>
          <dgm:bulletEnabled val="1"/>
        </dgm:presLayoutVars>
      </dgm:prSet>
      <dgm:spPr/>
    </dgm:pt>
    <dgm:pt modelId="{173CCCEA-5AE3-3541-B516-E53A2E3D9477}" type="pres">
      <dgm:prSet presAssocID="{C60CCFFC-AD13-1649-8821-812D0BED6357}" presName="sibTrans" presStyleCnt="0"/>
      <dgm:spPr/>
    </dgm:pt>
    <dgm:pt modelId="{43C71EA0-A150-7348-A2E8-253167C607C9}" type="pres">
      <dgm:prSet presAssocID="{93725E2A-230D-8745-B55B-67701C66C231}" presName="node" presStyleLbl="node1" presStyleIdx="1" presStyleCnt="4" custScaleY="31744">
        <dgm:presLayoutVars>
          <dgm:bulletEnabled val="1"/>
        </dgm:presLayoutVars>
      </dgm:prSet>
      <dgm:spPr/>
    </dgm:pt>
    <dgm:pt modelId="{99AAB1BC-8F35-A44B-BB20-30BB90B4DC9A}" type="pres">
      <dgm:prSet presAssocID="{EC4B1D86-18A1-A047-81A6-24A657D056AE}" presName="sibTrans" presStyleCnt="0"/>
      <dgm:spPr/>
    </dgm:pt>
    <dgm:pt modelId="{60905DC3-72A1-384A-8BDC-745FA21B11AA}" type="pres">
      <dgm:prSet presAssocID="{7DDB2B1E-1CE3-1645-8C52-6CABF78A48B5}" presName="node" presStyleLbl="node1" presStyleIdx="2" presStyleCnt="4">
        <dgm:presLayoutVars>
          <dgm:bulletEnabled val="1"/>
        </dgm:presLayoutVars>
      </dgm:prSet>
      <dgm:spPr/>
    </dgm:pt>
    <dgm:pt modelId="{19809CCD-113A-F74A-879E-BC5AA4A909AB}" type="pres">
      <dgm:prSet presAssocID="{10E495FB-CC77-D248-9431-297FC98E748C}" presName="sibTrans" presStyleCnt="0"/>
      <dgm:spPr/>
    </dgm:pt>
    <dgm:pt modelId="{62E566D3-D0A1-DB43-B85C-FCD3A89D71A3}" type="pres">
      <dgm:prSet presAssocID="{E4B87194-6416-2248-B6D2-88819FF80B34}" presName="node" presStyleLbl="node1" presStyleIdx="3" presStyleCnt="4">
        <dgm:presLayoutVars>
          <dgm:bulletEnabled val="1"/>
        </dgm:presLayoutVars>
      </dgm:prSet>
      <dgm:spPr/>
    </dgm:pt>
  </dgm:ptLst>
  <dgm:cxnLst>
    <dgm:cxn modelId="{99E7E518-AF90-0C42-98F5-8889E2F370D7}" srcId="{A8C02F7A-25DB-3143-BEA6-C0B5E369482E}" destId="{93725E2A-230D-8745-B55B-67701C66C231}" srcOrd="1" destOrd="0" parTransId="{A964C4DB-31E4-0B46-85B6-FE03BD7E2E66}" sibTransId="{EC4B1D86-18A1-A047-81A6-24A657D056AE}"/>
    <dgm:cxn modelId="{DF14DA24-9A62-0047-A453-FA24B94C9437}" srcId="{A8C02F7A-25DB-3143-BEA6-C0B5E369482E}" destId="{E4B87194-6416-2248-B6D2-88819FF80B34}" srcOrd="3" destOrd="0" parTransId="{F29D6A78-7136-6C4D-AB67-9E086C5E6A15}" sibTransId="{876E85D8-30A5-7046-9083-F6C444B1E42F}"/>
    <dgm:cxn modelId="{AD816133-0CA2-6546-A187-395CD41FD3BA}" type="presOf" srcId="{26F9D762-1AED-5247-8106-F9AAFDF05115}" destId="{7BDE6A3B-D7FA-7D4E-AAED-F8DA8ACDDC0F}" srcOrd="0" destOrd="0" presId="urn:microsoft.com/office/officeart/2005/8/layout/default"/>
    <dgm:cxn modelId="{C78CF536-6DBF-B04D-A634-71B565BC6ED9}" type="presOf" srcId="{93725E2A-230D-8745-B55B-67701C66C231}" destId="{43C71EA0-A150-7348-A2E8-253167C607C9}" srcOrd="0" destOrd="0" presId="urn:microsoft.com/office/officeart/2005/8/layout/default"/>
    <dgm:cxn modelId="{2DFDE96E-CBD7-E247-8ABB-4EBA07018A4E}" type="presOf" srcId="{A8C02F7A-25DB-3143-BEA6-C0B5E369482E}" destId="{CC171B22-9737-6F41-9D14-3BDC2B8584D2}" srcOrd="0" destOrd="0" presId="urn:microsoft.com/office/officeart/2005/8/layout/default"/>
    <dgm:cxn modelId="{B3E9ED9E-5E3E-2D40-AEEE-39A85F3416BA}" type="presOf" srcId="{E4B87194-6416-2248-B6D2-88819FF80B34}" destId="{62E566D3-D0A1-DB43-B85C-FCD3A89D71A3}" srcOrd="0" destOrd="0" presId="urn:microsoft.com/office/officeart/2005/8/layout/default"/>
    <dgm:cxn modelId="{CD9C95D4-0B8D-8A45-A335-E1529F484032}" srcId="{A8C02F7A-25DB-3143-BEA6-C0B5E369482E}" destId="{7DDB2B1E-1CE3-1645-8C52-6CABF78A48B5}" srcOrd="2" destOrd="0" parTransId="{F5C9E906-5546-724B-80B1-AC30A0619FBD}" sibTransId="{10E495FB-CC77-D248-9431-297FC98E748C}"/>
    <dgm:cxn modelId="{4D4442D5-1544-D341-A22B-277D764FD523}" srcId="{A8C02F7A-25DB-3143-BEA6-C0B5E369482E}" destId="{26F9D762-1AED-5247-8106-F9AAFDF05115}" srcOrd="0" destOrd="0" parTransId="{560F44C0-7E50-3242-BB75-25DC793BCF1C}" sibTransId="{C60CCFFC-AD13-1649-8821-812D0BED6357}"/>
    <dgm:cxn modelId="{D72C05E3-9364-1A4C-9477-357535D929A4}" type="presOf" srcId="{7DDB2B1E-1CE3-1645-8C52-6CABF78A48B5}" destId="{60905DC3-72A1-384A-8BDC-745FA21B11AA}" srcOrd="0" destOrd="0" presId="urn:microsoft.com/office/officeart/2005/8/layout/default"/>
    <dgm:cxn modelId="{3F2D75AB-CA34-FE48-B4BF-D63108DCD4F3}" type="presParOf" srcId="{CC171B22-9737-6F41-9D14-3BDC2B8584D2}" destId="{7BDE6A3B-D7FA-7D4E-AAED-F8DA8ACDDC0F}" srcOrd="0" destOrd="0" presId="urn:microsoft.com/office/officeart/2005/8/layout/default"/>
    <dgm:cxn modelId="{96EA5E73-1798-6843-BB83-79F83C075D0B}" type="presParOf" srcId="{CC171B22-9737-6F41-9D14-3BDC2B8584D2}" destId="{173CCCEA-5AE3-3541-B516-E53A2E3D9477}" srcOrd="1" destOrd="0" presId="urn:microsoft.com/office/officeart/2005/8/layout/default"/>
    <dgm:cxn modelId="{CE9296E7-C421-C545-9A29-FE09D58F4DBE}" type="presParOf" srcId="{CC171B22-9737-6F41-9D14-3BDC2B8584D2}" destId="{43C71EA0-A150-7348-A2E8-253167C607C9}" srcOrd="2" destOrd="0" presId="urn:microsoft.com/office/officeart/2005/8/layout/default"/>
    <dgm:cxn modelId="{EBD74629-3FFA-234E-B73C-220A30FF7F49}" type="presParOf" srcId="{CC171B22-9737-6F41-9D14-3BDC2B8584D2}" destId="{99AAB1BC-8F35-A44B-BB20-30BB90B4DC9A}" srcOrd="3" destOrd="0" presId="urn:microsoft.com/office/officeart/2005/8/layout/default"/>
    <dgm:cxn modelId="{70478F7C-0F4A-E945-9B20-7321128C1986}" type="presParOf" srcId="{CC171B22-9737-6F41-9D14-3BDC2B8584D2}" destId="{60905DC3-72A1-384A-8BDC-745FA21B11AA}" srcOrd="4" destOrd="0" presId="urn:microsoft.com/office/officeart/2005/8/layout/default"/>
    <dgm:cxn modelId="{4BDABEF3-778A-C54B-98CD-2CA2666F63D8}" type="presParOf" srcId="{CC171B22-9737-6F41-9D14-3BDC2B8584D2}" destId="{19809CCD-113A-F74A-879E-BC5AA4A909AB}" srcOrd="5" destOrd="0" presId="urn:microsoft.com/office/officeart/2005/8/layout/default"/>
    <dgm:cxn modelId="{63FE59E6-67DB-7F48-AC1A-D3917BE12EBC}" type="presParOf" srcId="{CC171B22-9737-6F41-9D14-3BDC2B8584D2}" destId="{62E566D3-D0A1-DB43-B85C-FCD3A89D71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326A8-EAA1-164F-B56A-19CC69429192}" type="doc">
      <dgm:prSet loTypeId="urn:microsoft.com/office/officeart/2005/8/layout/bList2" loCatId="" qsTypeId="urn:microsoft.com/office/officeart/2005/8/quickstyle/simple1" qsCatId="simple" csTypeId="urn:microsoft.com/office/officeart/2005/8/colors/accent1_2" csCatId="accent1" phldr="1"/>
      <dgm:spPr/>
    </dgm:pt>
    <dgm:pt modelId="{ABAA75B1-A716-D549-976C-FA2358AED189}">
      <dgm:prSet phldrT="[Текст]" custT="1"/>
      <dgm:spPr>
        <a:ln>
          <a:solidFill>
            <a:schemeClr val="bg1"/>
          </a:solidFill>
        </a:ln>
      </dgm:spPr>
      <dgm:t>
        <a:bodyPr/>
        <a:lstStyle/>
        <a:p>
          <a:pPr>
            <a:lnSpc>
              <a:spcPts val="1900"/>
            </a:lnSpc>
            <a:spcAft>
              <a:spcPts val="400"/>
            </a:spcAft>
          </a:pPr>
          <a:r>
            <a:rPr lang="ru-RU" sz="2000" cap="none" dirty="0">
              <a:ln w="10160">
                <a:noFill/>
                <a:prstDash val="solid"/>
              </a:ln>
              <a:solidFill>
                <a:schemeClr val="bg1"/>
              </a:solidFill>
              <a:latin typeface="+mn-lt"/>
            </a:rPr>
            <a:t>Киноиндустрия развивается со страшной силой, и каждый день на экраны выходят новые фильмы. Однако, найти нужный фильм может быть проблемой. </a:t>
          </a:r>
          <a:endParaRPr lang="ru-RU" sz="2000" dirty="0"/>
        </a:p>
      </dgm:t>
    </dgm:pt>
    <dgm:pt modelId="{8C1920F6-6CB4-0F48-8D01-47C68226AAB2}" type="parTrans" cxnId="{90CE8D3A-A377-1F45-8A95-2515B6593FE9}">
      <dgm:prSet/>
      <dgm:spPr/>
      <dgm:t>
        <a:bodyPr/>
        <a:lstStyle/>
        <a:p>
          <a:endParaRPr lang="ru-RU"/>
        </a:p>
      </dgm:t>
    </dgm:pt>
    <dgm:pt modelId="{5B91D43E-9476-2A47-B965-4E63693A0C77}" type="sibTrans" cxnId="{90CE8D3A-A377-1F45-8A95-2515B6593FE9}">
      <dgm:prSet/>
      <dgm:spPr/>
      <dgm:t>
        <a:bodyPr/>
        <a:lstStyle/>
        <a:p>
          <a:endParaRPr lang="ru-RU"/>
        </a:p>
      </dgm:t>
    </dgm:pt>
    <dgm:pt modelId="{77248AAE-4F7E-3C44-B34D-BFF58BAEA548}">
      <dgm:prSet phldrT="[Текст]" custT="1"/>
      <dgm:spPr>
        <a:ln>
          <a:solidFill>
            <a:schemeClr val="bg1"/>
          </a:solidFill>
        </a:ln>
      </dgm:spPr>
      <dgm:t>
        <a:bodyPr/>
        <a:lstStyle/>
        <a:p>
          <a:pPr>
            <a:lnSpc>
              <a:spcPts val="2200"/>
            </a:lnSpc>
          </a:pPr>
          <a:r>
            <a:rPr lang="ru-RU" sz="2000" cap="none" dirty="0">
              <a:ln w="10160">
                <a:noFill/>
                <a:prstDash val="solid"/>
              </a:ln>
              <a:solidFill>
                <a:schemeClr val="bg1"/>
              </a:solidFill>
              <a:latin typeface="+mn-lt"/>
            </a:rPr>
            <a:t>Целевая аудитория телеграмм бота с поиском фильмов - это люди, которые проводят много времени в интернете и ищут качественный контент. </a:t>
          </a:r>
          <a:endParaRPr lang="ru-RU" sz="2000" dirty="0"/>
        </a:p>
      </dgm:t>
    </dgm:pt>
    <dgm:pt modelId="{B2756256-3093-7242-9861-93C6F85222A2}" type="parTrans" cxnId="{31DCF9EB-5C62-DE4B-AAC6-66F8AC0CD337}">
      <dgm:prSet/>
      <dgm:spPr/>
      <dgm:t>
        <a:bodyPr/>
        <a:lstStyle/>
        <a:p>
          <a:endParaRPr lang="ru-RU"/>
        </a:p>
      </dgm:t>
    </dgm:pt>
    <dgm:pt modelId="{4D6FBB52-B8EC-7743-93F4-6A07DD7E7B2B}" type="sibTrans" cxnId="{31DCF9EB-5C62-DE4B-AAC6-66F8AC0CD337}">
      <dgm:prSet/>
      <dgm:spPr/>
      <dgm:t>
        <a:bodyPr/>
        <a:lstStyle/>
        <a:p>
          <a:endParaRPr lang="ru-RU"/>
        </a:p>
      </dgm:t>
    </dgm:pt>
    <dgm:pt modelId="{EFBD90A7-641D-8A42-A2AF-B6000969471D}" type="pres">
      <dgm:prSet presAssocID="{43A326A8-EAA1-164F-B56A-19CC69429192}" presName="diagram" presStyleCnt="0">
        <dgm:presLayoutVars>
          <dgm:dir/>
          <dgm:animLvl val="lvl"/>
          <dgm:resizeHandles val="exact"/>
        </dgm:presLayoutVars>
      </dgm:prSet>
      <dgm:spPr/>
    </dgm:pt>
    <dgm:pt modelId="{9B7A435C-6EFB-6B41-8CEC-612BAFA829B4}" type="pres">
      <dgm:prSet presAssocID="{ABAA75B1-A716-D549-976C-FA2358AED189}" presName="compNode" presStyleCnt="0"/>
      <dgm:spPr/>
    </dgm:pt>
    <dgm:pt modelId="{5A8BD9DD-F325-6C4F-BC04-1ABB59FFC085}" type="pres">
      <dgm:prSet presAssocID="{ABAA75B1-A716-D549-976C-FA2358AED189}" presName="childRect" presStyleLbl="bgAcc1" presStyleIdx="0" presStyleCnt="2" custScaleY="81417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</dgm:pt>
    <dgm:pt modelId="{D1667F8D-6A57-4F45-AC09-5CF73A915A07}" type="pres">
      <dgm:prSet presAssocID="{ABAA75B1-A716-D549-976C-FA2358AED18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667ECB-C71F-A748-B18C-ADC2D3585869}" type="pres">
      <dgm:prSet presAssocID="{ABAA75B1-A716-D549-976C-FA2358AED189}" presName="parentRect" presStyleLbl="alignNode1" presStyleIdx="0" presStyleCnt="2" custScaleY="123701" custLinFactNeighborX="-310" custLinFactNeighborY="-9663"/>
      <dgm:spPr/>
    </dgm:pt>
    <dgm:pt modelId="{8912CDEE-F4B2-4A4E-B6AA-33AB17F28ED5}" type="pres">
      <dgm:prSet presAssocID="{ABAA75B1-A716-D549-976C-FA2358AED189}" presName="adorn" presStyleLbl="fgAccFollow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A880EC-BF65-BE46-BE86-2D658DB49CAB}" type="pres">
      <dgm:prSet presAssocID="{5B91D43E-9476-2A47-B965-4E63693A0C77}" presName="sibTrans" presStyleLbl="sibTrans2D1" presStyleIdx="0" presStyleCnt="0"/>
      <dgm:spPr/>
    </dgm:pt>
    <dgm:pt modelId="{3AC4AF04-DCFC-7F46-A1D9-24D7E6869344}" type="pres">
      <dgm:prSet presAssocID="{77248AAE-4F7E-3C44-B34D-BFF58BAEA548}" presName="compNode" presStyleCnt="0"/>
      <dgm:spPr/>
    </dgm:pt>
    <dgm:pt modelId="{73B9D171-AEE1-6A41-9C09-CB10BAB5C1A9}" type="pres">
      <dgm:prSet presAssocID="{77248AAE-4F7E-3C44-B34D-BFF58BAEA548}" presName="childRect" presStyleLbl="bgAcc1" presStyleIdx="1" presStyleCnt="2" custScaleY="8148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1"/>
          </a:solidFill>
        </a:ln>
      </dgm:spPr>
    </dgm:pt>
    <dgm:pt modelId="{AE807B34-2FF0-AD4C-B6FD-B5FBD34DF9EE}" type="pres">
      <dgm:prSet presAssocID="{77248AAE-4F7E-3C44-B34D-BFF58BAEA5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0FACE91-731B-004B-AAAB-EFFB999FB120}" type="pres">
      <dgm:prSet presAssocID="{77248AAE-4F7E-3C44-B34D-BFF58BAEA548}" presName="parentRect" presStyleLbl="alignNode1" presStyleIdx="1" presStyleCnt="2" custScaleY="125717" custLinFactNeighborX="0" custLinFactNeighborY="-9663"/>
      <dgm:spPr/>
    </dgm:pt>
    <dgm:pt modelId="{842563F3-8D4C-3342-BA30-F61F6C5E2A1B}" type="pres">
      <dgm:prSet presAssocID="{77248AAE-4F7E-3C44-B34D-BFF58BAEA548}" presName="adorn" presStyleLbl="fgAccFollow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88C2E51F-94B6-8743-A3D6-15B3B3AB1596}" type="presOf" srcId="{ABAA75B1-A716-D549-976C-FA2358AED189}" destId="{D1667F8D-6A57-4F45-AC09-5CF73A915A07}" srcOrd="0" destOrd="0" presId="urn:microsoft.com/office/officeart/2005/8/layout/bList2"/>
    <dgm:cxn modelId="{5D5AAF23-831E-0644-B637-664A259CBC52}" type="presOf" srcId="{ABAA75B1-A716-D549-976C-FA2358AED189}" destId="{8C667ECB-C71F-A748-B18C-ADC2D3585869}" srcOrd="1" destOrd="0" presId="urn:microsoft.com/office/officeart/2005/8/layout/bList2"/>
    <dgm:cxn modelId="{90CE8D3A-A377-1F45-8A95-2515B6593FE9}" srcId="{43A326A8-EAA1-164F-B56A-19CC69429192}" destId="{ABAA75B1-A716-D549-976C-FA2358AED189}" srcOrd="0" destOrd="0" parTransId="{8C1920F6-6CB4-0F48-8D01-47C68226AAB2}" sibTransId="{5B91D43E-9476-2A47-B965-4E63693A0C77}"/>
    <dgm:cxn modelId="{26FEAB44-00C5-AC40-B37A-24A126D87D82}" type="presOf" srcId="{77248AAE-4F7E-3C44-B34D-BFF58BAEA548}" destId="{AE807B34-2FF0-AD4C-B6FD-B5FBD34DF9EE}" srcOrd="0" destOrd="0" presId="urn:microsoft.com/office/officeart/2005/8/layout/bList2"/>
    <dgm:cxn modelId="{1224F08A-C729-C442-95EB-568249D00756}" type="presOf" srcId="{43A326A8-EAA1-164F-B56A-19CC69429192}" destId="{EFBD90A7-641D-8A42-A2AF-B6000969471D}" srcOrd="0" destOrd="0" presId="urn:microsoft.com/office/officeart/2005/8/layout/bList2"/>
    <dgm:cxn modelId="{443C5090-C0A7-8442-8735-836950754D25}" type="presOf" srcId="{77248AAE-4F7E-3C44-B34D-BFF58BAEA548}" destId="{F0FACE91-731B-004B-AAAB-EFFB999FB120}" srcOrd="1" destOrd="0" presId="urn:microsoft.com/office/officeart/2005/8/layout/bList2"/>
    <dgm:cxn modelId="{31DCF9EB-5C62-DE4B-AAC6-66F8AC0CD337}" srcId="{43A326A8-EAA1-164F-B56A-19CC69429192}" destId="{77248AAE-4F7E-3C44-B34D-BFF58BAEA548}" srcOrd="1" destOrd="0" parTransId="{B2756256-3093-7242-9861-93C6F85222A2}" sibTransId="{4D6FBB52-B8EC-7743-93F4-6A07DD7E7B2B}"/>
    <dgm:cxn modelId="{0FBE47FF-AAF2-564C-AEDC-316D14898401}" type="presOf" srcId="{5B91D43E-9476-2A47-B965-4E63693A0C77}" destId="{53A880EC-BF65-BE46-BE86-2D658DB49CAB}" srcOrd="0" destOrd="0" presId="urn:microsoft.com/office/officeart/2005/8/layout/bList2"/>
    <dgm:cxn modelId="{903F8BB4-B2EF-BF41-A44A-F2DAE977E50A}" type="presParOf" srcId="{EFBD90A7-641D-8A42-A2AF-B6000969471D}" destId="{9B7A435C-6EFB-6B41-8CEC-612BAFA829B4}" srcOrd="0" destOrd="0" presId="urn:microsoft.com/office/officeart/2005/8/layout/bList2"/>
    <dgm:cxn modelId="{F7FA4B6B-06A9-614A-B4B0-6A6585512DF9}" type="presParOf" srcId="{9B7A435C-6EFB-6B41-8CEC-612BAFA829B4}" destId="{5A8BD9DD-F325-6C4F-BC04-1ABB59FFC085}" srcOrd="0" destOrd="0" presId="urn:microsoft.com/office/officeart/2005/8/layout/bList2"/>
    <dgm:cxn modelId="{42313947-07C8-6E49-9217-C96A7C334936}" type="presParOf" srcId="{9B7A435C-6EFB-6B41-8CEC-612BAFA829B4}" destId="{D1667F8D-6A57-4F45-AC09-5CF73A915A07}" srcOrd="1" destOrd="0" presId="urn:microsoft.com/office/officeart/2005/8/layout/bList2"/>
    <dgm:cxn modelId="{AB613892-DDB4-8C42-8DB7-E3E503C03D58}" type="presParOf" srcId="{9B7A435C-6EFB-6B41-8CEC-612BAFA829B4}" destId="{8C667ECB-C71F-A748-B18C-ADC2D3585869}" srcOrd="2" destOrd="0" presId="urn:microsoft.com/office/officeart/2005/8/layout/bList2"/>
    <dgm:cxn modelId="{0528A132-16CD-5F4C-8D3F-8D3451ACAB45}" type="presParOf" srcId="{9B7A435C-6EFB-6B41-8CEC-612BAFA829B4}" destId="{8912CDEE-F4B2-4A4E-B6AA-33AB17F28ED5}" srcOrd="3" destOrd="0" presId="urn:microsoft.com/office/officeart/2005/8/layout/bList2"/>
    <dgm:cxn modelId="{BA01C267-B9F7-9A41-83FD-666C1FA2D269}" type="presParOf" srcId="{EFBD90A7-641D-8A42-A2AF-B6000969471D}" destId="{53A880EC-BF65-BE46-BE86-2D658DB49CAB}" srcOrd="1" destOrd="0" presId="urn:microsoft.com/office/officeart/2005/8/layout/bList2"/>
    <dgm:cxn modelId="{79023A15-D2DE-CE45-871A-860B61270ED7}" type="presParOf" srcId="{EFBD90A7-641D-8A42-A2AF-B6000969471D}" destId="{3AC4AF04-DCFC-7F46-A1D9-24D7E6869344}" srcOrd="2" destOrd="0" presId="urn:microsoft.com/office/officeart/2005/8/layout/bList2"/>
    <dgm:cxn modelId="{A066C48F-25BF-FC44-B546-576117F32989}" type="presParOf" srcId="{3AC4AF04-DCFC-7F46-A1D9-24D7E6869344}" destId="{73B9D171-AEE1-6A41-9C09-CB10BAB5C1A9}" srcOrd="0" destOrd="0" presId="urn:microsoft.com/office/officeart/2005/8/layout/bList2"/>
    <dgm:cxn modelId="{769FF370-2C68-DA48-A902-6011AC9CC5AA}" type="presParOf" srcId="{3AC4AF04-DCFC-7F46-A1D9-24D7E6869344}" destId="{AE807B34-2FF0-AD4C-B6FD-B5FBD34DF9EE}" srcOrd="1" destOrd="0" presId="urn:microsoft.com/office/officeart/2005/8/layout/bList2"/>
    <dgm:cxn modelId="{74067918-62D6-C24A-B24B-6C7295759BE0}" type="presParOf" srcId="{3AC4AF04-DCFC-7F46-A1D9-24D7E6869344}" destId="{F0FACE91-731B-004B-AAAB-EFFB999FB120}" srcOrd="2" destOrd="0" presId="urn:microsoft.com/office/officeart/2005/8/layout/bList2"/>
    <dgm:cxn modelId="{69A1E415-4756-B548-A44B-A6F2E8D4102D}" type="presParOf" srcId="{3AC4AF04-DCFC-7F46-A1D9-24D7E6869344}" destId="{842563F3-8D4C-3342-BA30-F61F6C5E2A1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588BE-F8E3-6140-9685-363F63FE8C19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B15995-3D00-9F4B-A49A-7B0309D9D240}">
      <dgm:prSet phldrT="[Текст]"/>
      <dgm:spPr/>
      <dgm:t>
        <a:bodyPr/>
        <a:lstStyle/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b="1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1. Анализ требований и постановка задачи. </a:t>
          </a:r>
        </a:p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На этом этапе определяются основные функциональные требования к боту, его возможности и целевая аудитория.</a:t>
          </a:r>
          <a:endParaRPr lang="ru-RU" b="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gm:t>
    </dgm:pt>
    <dgm:pt modelId="{C0BC02AD-4CA5-2F4F-A55B-2D5A7EC3EBCA}" type="parTrans" cxnId="{9A715CF4-3CE8-374A-8C39-879BED965D93}">
      <dgm:prSet/>
      <dgm:spPr/>
      <dgm:t>
        <a:bodyPr/>
        <a:lstStyle/>
        <a:p>
          <a:endParaRPr lang="ru-RU"/>
        </a:p>
      </dgm:t>
    </dgm:pt>
    <dgm:pt modelId="{AD23E8EE-B4B5-F44D-B8B2-7478AD799441}" type="sibTrans" cxnId="{9A715CF4-3CE8-374A-8C39-879BED965D93}">
      <dgm:prSet/>
      <dgm:spPr/>
      <dgm:t>
        <a:bodyPr/>
        <a:lstStyle/>
        <a:p>
          <a:endParaRPr lang="ru-RU"/>
        </a:p>
      </dgm:t>
    </dgm:pt>
    <dgm:pt modelId="{D35D8A62-123C-7A43-A93F-D09A9E75D173}">
      <dgm:prSet phldrT="[Текст]"/>
      <dgm:spPr/>
      <dgm:t>
        <a:bodyPr/>
        <a:lstStyle/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b="1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2. Проектирование архитектуры бота. </a:t>
          </a:r>
        </a:p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На этом этапе определяется структура бота, его основные модули и функции.</a:t>
          </a:r>
          <a:endParaRPr lang="ru-RU" b="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gm:t>
    </dgm:pt>
    <dgm:pt modelId="{288503A1-3239-5D48-8FBA-DA4A33646036}" type="parTrans" cxnId="{C3CB4139-B604-8143-BC66-EC4619784B52}">
      <dgm:prSet/>
      <dgm:spPr/>
      <dgm:t>
        <a:bodyPr/>
        <a:lstStyle/>
        <a:p>
          <a:endParaRPr lang="ru-RU"/>
        </a:p>
      </dgm:t>
    </dgm:pt>
    <dgm:pt modelId="{8E4AC44A-5313-2845-9DF2-5309DF6B23BA}" type="sibTrans" cxnId="{C3CB4139-B604-8143-BC66-EC4619784B52}">
      <dgm:prSet/>
      <dgm:spPr/>
      <dgm:t>
        <a:bodyPr/>
        <a:lstStyle/>
        <a:p>
          <a:endParaRPr lang="ru-RU"/>
        </a:p>
      </dgm:t>
    </dgm:pt>
    <dgm:pt modelId="{C5E58556-D6E3-454B-B2E4-F5368785B579}">
      <dgm:prSet phldrT="[Текст]"/>
      <dgm:spPr/>
      <dgm:t>
        <a:bodyPr/>
        <a:lstStyle/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b="1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3. Разработка бота. </a:t>
          </a:r>
        </a:p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Этот этап включает написание кода, создание базы данных, интеграцию с </a:t>
          </a:r>
          <a:r>
            <a:rPr lang="en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API </a:t>
          </a:r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и другие технические задачи.</a:t>
          </a:r>
          <a:endParaRPr lang="ru-RU" b="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gm:t>
    </dgm:pt>
    <dgm:pt modelId="{5BD558C1-2A53-E34B-A675-156295FE8680}" type="parTrans" cxnId="{4C3AA5A6-A15C-E94B-910A-34404AF38338}">
      <dgm:prSet/>
      <dgm:spPr/>
      <dgm:t>
        <a:bodyPr/>
        <a:lstStyle/>
        <a:p>
          <a:endParaRPr lang="ru-RU"/>
        </a:p>
      </dgm:t>
    </dgm:pt>
    <dgm:pt modelId="{6D5BA96E-0B70-2346-946C-1F3CA564B4E8}" type="sibTrans" cxnId="{4C3AA5A6-A15C-E94B-910A-34404AF38338}">
      <dgm:prSet/>
      <dgm:spPr/>
      <dgm:t>
        <a:bodyPr/>
        <a:lstStyle/>
        <a:p>
          <a:endParaRPr lang="ru-RU"/>
        </a:p>
      </dgm:t>
    </dgm:pt>
    <dgm:pt modelId="{59853435-B62D-1D41-B312-3CED81E2DDF3}" type="pres">
      <dgm:prSet presAssocID="{624588BE-F8E3-6140-9685-363F63FE8C19}" presName="linear" presStyleCnt="0">
        <dgm:presLayoutVars>
          <dgm:dir/>
          <dgm:resizeHandles val="exact"/>
        </dgm:presLayoutVars>
      </dgm:prSet>
      <dgm:spPr/>
    </dgm:pt>
    <dgm:pt modelId="{89484AC6-40B5-1F4B-892F-59E648A371C7}" type="pres">
      <dgm:prSet presAssocID="{C4B15995-3D00-9F4B-A49A-7B0309D9D240}" presName="comp" presStyleCnt="0"/>
      <dgm:spPr/>
    </dgm:pt>
    <dgm:pt modelId="{CD2DF946-1900-B54B-AD0E-CC89D51E48AD}" type="pres">
      <dgm:prSet presAssocID="{C4B15995-3D00-9F4B-A49A-7B0309D9D240}" presName="box" presStyleLbl="node1" presStyleIdx="0" presStyleCnt="3"/>
      <dgm:spPr/>
    </dgm:pt>
    <dgm:pt modelId="{23DF617F-385B-644D-84A1-B5B5BA1EE755}" type="pres">
      <dgm:prSet presAssocID="{C4B15995-3D00-9F4B-A49A-7B0309D9D24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9000" b="-89000"/>
          </a:stretch>
        </a:blipFill>
      </dgm:spPr>
    </dgm:pt>
    <dgm:pt modelId="{621E4E63-77FC-F24C-8610-1F76358A607B}" type="pres">
      <dgm:prSet presAssocID="{C4B15995-3D00-9F4B-A49A-7B0309D9D240}" presName="text" presStyleLbl="node1" presStyleIdx="0" presStyleCnt="3">
        <dgm:presLayoutVars>
          <dgm:bulletEnabled val="1"/>
        </dgm:presLayoutVars>
      </dgm:prSet>
      <dgm:spPr/>
    </dgm:pt>
    <dgm:pt modelId="{2F19C5D6-7799-1243-89E5-83FFCED7094A}" type="pres">
      <dgm:prSet presAssocID="{AD23E8EE-B4B5-F44D-B8B2-7478AD799441}" presName="spacer" presStyleCnt="0"/>
      <dgm:spPr/>
    </dgm:pt>
    <dgm:pt modelId="{C50F1C9E-3D92-5741-B14F-38E12E424785}" type="pres">
      <dgm:prSet presAssocID="{D35D8A62-123C-7A43-A93F-D09A9E75D173}" presName="comp" presStyleCnt="0"/>
      <dgm:spPr/>
    </dgm:pt>
    <dgm:pt modelId="{B631BAAF-FDC5-B94F-AC4A-6032AD56CCAD}" type="pres">
      <dgm:prSet presAssocID="{D35D8A62-123C-7A43-A93F-D09A9E75D173}" presName="box" presStyleLbl="node1" presStyleIdx="1" presStyleCnt="3"/>
      <dgm:spPr/>
    </dgm:pt>
    <dgm:pt modelId="{6217C472-DABC-1947-97FC-A65A04E8822B}" type="pres">
      <dgm:prSet presAssocID="{D35D8A62-123C-7A43-A93F-D09A9E75D173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3000" b="-43000"/>
          </a:stretch>
        </a:blipFill>
      </dgm:spPr>
    </dgm:pt>
    <dgm:pt modelId="{F9EC25DB-8A89-9A4F-8647-92195A332144}" type="pres">
      <dgm:prSet presAssocID="{D35D8A62-123C-7A43-A93F-D09A9E75D173}" presName="text" presStyleLbl="node1" presStyleIdx="1" presStyleCnt="3">
        <dgm:presLayoutVars>
          <dgm:bulletEnabled val="1"/>
        </dgm:presLayoutVars>
      </dgm:prSet>
      <dgm:spPr/>
    </dgm:pt>
    <dgm:pt modelId="{567795BE-324E-6447-B3D9-D208C8B5744F}" type="pres">
      <dgm:prSet presAssocID="{8E4AC44A-5313-2845-9DF2-5309DF6B23BA}" presName="spacer" presStyleCnt="0"/>
      <dgm:spPr/>
    </dgm:pt>
    <dgm:pt modelId="{6553C321-1788-5F45-9B59-D235F5A7912F}" type="pres">
      <dgm:prSet presAssocID="{C5E58556-D6E3-454B-B2E4-F5368785B579}" presName="comp" presStyleCnt="0"/>
      <dgm:spPr/>
    </dgm:pt>
    <dgm:pt modelId="{D40FA15D-5D06-1742-8F9C-5594D7FA9980}" type="pres">
      <dgm:prSet presAssocID="{C5E58556-D6E3-454B-B2E4-F5368785B579}" presName="box" presStyleLbl="node1" presStyleIdx="2" presStyleCnt="3"/>
      <dgm:spPr/>
    </dgm:pt>
    <dgm:pt modelId="{BDCC2988-0A8C-3A48-B55B-2765F7CA88DC}" type="pres">
      <dgm:prSet presAssocID="{C5E58556-D6E3-454B-B2E4-F5368785B57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EB86936-EA94-C040-9A5C-ABDACE60C90A}" type="pres">
      <dgm:prSet presAssocID="{C5E58556-D6E3-454B-B2E4-F5368785B579}" presName="text" presStyleLbl="node1" presStyleIdx="2" presStyleCnt="3">
        <dgm:presLayoutVars>
          <dgm:bulletEnabled val="1"/>
        </dgm:presLayoutVars>
      </dgm:prSet>
      <dgm:spPr/>
    </dgm:pt>
  </dgm:ptLst>
  <dgm:cxnLst>
    <dgm:cxn modelId="{70646A17-7F2F-6245-A087-CCCB67D5B852}" type="presOf" srcId="{C5E58556-D6E3-454B-B2E4-F5368785B579}" destId="{1EB86936-EA94-C040-9A5C-ABDACE60C90A}" srcOrd="1" destOrd="0" presId="urn:microsoft.com/office/officeart/2005/8/layout/vList4"/>
    <dgm:cxn modelId="{49DDC033-D04C-804B-BF1B-41734D6D6FCB}" type="presOf" srcId="{D35D8A62-123C-7A43-A93F-D09A9E75D173}" destId="{F9EC25DB-8A89-9A4F-8647-92195A332144}" srcOrd="1" destOrd="0" presId="urn:microsoft.com/office/officeart/2005/8/layout/vList4"/>
    <dgm:cxn modelId="{C3CB4139-B604-8143-BC66-EC4619784B52}" srcId="{624588BE-F8E3-6140-9685-363F63FE8C19}" destId="{D35D8A62-123C-7A43-A93F-D09A9E75D173}" srcOrd="1" destOrd="0" parTransId="{288503A1-3239-5D48-8FBA-DA4A33646036}" sibTransId="{8E4AC44A-5313-2845-9DF2-5309DF6B23BA}"/>
    <dgm:cxn modelId="{117D6F39-1AAD-B44F-BDCC-985DDDE861A6}" type="presOf" srcId="{D35D8A62-123C-7A43-A93F-D09A9E75D173}" destId="{B631BAAF-FDC5-B94F-AC4A-6032AD56CCAD}" srcOrd="0" destOrd="0" presId="urn:microsoft.com/office/officeart/2005/8/layout/vList4"/>
    <dgm:cxn modelId="{D5B2E851-0C66-1448-9378-A491FBEF7EBF}" type="presOf" srcId="{C4B15995-3D00-9F4B-A49A-7B0309D9D240}" destId="{621E4E63-77FC-F24C-8610-1F76358A607B}" srcOrd="1" destOrd="0" presId="urn:microsoft.com/office/officeart/2005/8/layout/vList4"/>
    <dgm:cxn modelId="{331D5D54-1BA1-4443-8822-E54CF37BFE6B}" type="presOf" srcId="{C4B15995-3D00-9F4B-A49A-7B0309D9D240}" destId="{CD2DF946-1900-B54B-AD0E-CC89D51E48AD}" srcOrd="0" destOrd="0" presId="urn:microsoft.com/office/officeart/2005/8/layout/vList4"/>
    <dgm:cxn modelId="{4C3AA5A6-A15C-E94B-910A-34404AF38338}" srcId="{624588BE-F8E3-6140-9685-363F63FE8C19}" destId="{C5E58556-D6E3-454B-B2E4-F5368785B579}" srcOrd="2" destOrd="0" parTransId="{5BD558C1-2A53-E34B-A675-156295FE8680}" sibTransId="{6D5BA96E-0B70-2346-946C-1F3CA564B4E8}"/>
    <dgm:cxn modelId="{7DA0E0BB-37EB-8345-8FB6-D229602EBAC5}" type="presOf" srcId="{C5E58556-D6E3-454B-B2E4-F5368785B579}" destId="{D40FA15D-5D06-1742-8F9C-5594D7FA9980}" srcOrd="0" destOrd="0" presId="urn:microsoft.com/office/officeart/2005/8/layout/vList4"/>
    <dgm:cxn modelId="{972CE3ED-4D67-6143-BA1C-091E150D8BF7}" type="presOf" srcId="{624588BE-F8E3-6140-9685-363F63FE8C19}" destId="{59853435-B62D-1D41-B312-3CED81E2DDF3}" srcOrd="0" destOrd="0" presId="urn:microsoft.com/office/officeart/2005/8/layout/vList4"/>
    <dgm:cxn modelId="{9A715CF4-3CE8-374A-8C39-879BED965D93}" srcId="{624588BE-F8E3-6140-9685-363F63FE8C19}" destId="{C4B15995-3D00-9F4B-A49A-7B0309D9D240}" srcOrd="0" destOrd="0" parTransId="{C0BC02AD-4CA5-2F4F-A55B-2D5A7EC3EBCA}" sibTransId="{AD23E8EE-B4B5-F44D-B8B2-7478AD799441}"/>
    <dgm:cxn modelId="{B8CB30D0-FD1D-2A4B-B42B-7EA727BC5E04}" type="presParOf" srcId="{59853435-B62D-1D41-B312-3CED81E2DDF3}" destId="{89484AC6-40B5-1F4B-892F-59E648A371C7}" srcOrd="0" destOrd="0" presId="urn:microsoft.com/office/officeart/2005/8/layout/vList4"/>
    <dgm:cxn modelId="{37A5EE19-F74E-5640-8BC9-10D8BA7844E8}" type="presParOf" srcId="{89484AC6-40B5-1F4B-892F-59E648A371C7}" destId="{CD2DF946-1900-B54B-AD0E-CC89D51E48AD}" srcOrd="0" destOrd="0" presId="urn:microsoft.com/office/officeart/2005/8/layout/vList4"/>
    <dgm:cxn modelId="{3B538066-5633-2144-A342-770706174D37}" type="presParOf" srcId="{89484AC6-40B5-1F4B-892F-59E648A371C7}" destId="{23DF617F-385B-644D-84A1-B5B5BA1EE755}" srcOrd="1" destOrd="0" presId="urn:microsoft.com/office/officeart/2005/8/layout/vList4"/>
    <dgm:cxn modelId="{56EB1EC4-C65A-CF45-BF9E-6D4700608539}" type="presParOf" srcId="{89484AC6-40B5-1F4B-892F-59E648A371C7}" destId="{621E4E63-77FC-F24C-8610-1F76358A607B}" srcOrd="2" destOrd="0" presId="urn:microsoft.com/office/officeart/2005/8/layout/vList4"/>
    <dgm:cxn modelId="{6AB31A13-2B35-8F4A-89C6-54A538C782FB}" type="presParOf" srcId="{59853435-B62D-1D41-B312-3CED81E2DDF3}" destId="{2F19C5D6-7799-1243-89E5-83FFCED7094A}" srcOrd="1" destOrd="0" presId="urn:microsoft.com/office/officeart/2005/8/layout/vList4"/>
    <dgm:cxn modelId="{94D77132-5B99-3B42-9C80-22656F9C9FDD}" type="presParOf" srcId="{59853435-B62D-1D41-B312-3CED81E2DDF3}" destId="{C50F1C9E-3D92-5741-B14F-38E12E424785}" srcOrd="2" destOrd="0" presId="urn:microsoft.com/office/officeart/2005/8/layout/vList4"/>
    <dgm:cxn modelId="{BDC35326-F6F7-814B-B410-80FECC9473C2}" type="presParOf" srcId="{C50F1C9E-3D92-5741-B14F-38E12E424785}" destId="{B631BAAF-FDC5-B94F-AC4A-6032AD56CCAD}" srcOrd="0" destOrd="0" presId="urn:microsoft.com/office/officeart/2005/8/layout/vList4"/>
    <dgm:cxn modelId="{C68549E0-616C-2845-A6B6-7CCA57127903}" type="presParOf" srcId="{C50F1C9E-3D92-5741-B14F-38E12E424785}" destId="{6217C472-DABC-1947-97FC-A65A04E8822B}" srcOrd="1" destOrd="0" presId="urn:microsoft.com/office/officeart/2005/8/layout/vList4"/>
    <dgm:cxn modelId="{A11703CF-3D0B-AA4F-99B7-B6FD7F51C58B}" type="presParOf" srcId="{C50F1C9E-3D92-5741-B14F-38E12E424785}" destId="{F9EC25DB-8A89-9A4F-8647-92195A332144}" srcOrd="2" destOrd="0" presId="urn:microsoft.com/office/officeart/2005/8/layout/vList4"/>
    <dgm:cxn modelId="{2E2EA3A8-331C-824A-96FA-C4D93DA8C650}" type="presParOf" srcId="{59853435-B62D-1D41-B312-3CED81E2DDF3}" destId="{567795BE-324E-6447-B3D9-D208C8B5744F}" srcOrd="3" destOrd="0" presId="urn:microsoft.com/office/officeart/2005/8/layout/vList4"/>
    <dgm:cxn modelId="{56E346BD-302E-D248-AB0B-295FE497FE8A}" type="presParOf" srcId="{59853435-B62D-1D41-B312-3CED81E2DDF3}" destId="{6553C321-1788-5F45-9B59-D235F5A7912F}" srcOrd="4" destOrd="0" presId="urn:microsoft.com/office/officeart/2005/8/layout/vList4"/>
    <dgm:cxn modelId="{7956EBD4-9F2C-454F-936F-5C2E2431DDF0}" type="presParOf" srcId="{6553C321-1788-5F45-9B59-D235F5A7912F}" destId="{D40FA15D-5D06-1742-8F9C-5594D7FA9980}" srcOrd="0" destOrd="0" presId="urn:microsoft.com/office/officeart/2005/8/layout/vList4"/>
    <dgm:cxn modelId="{7E37A236-9BD5-DB4D-B373-0B72FD20547C}" type="presParOf" srcId="{6553C321-1788-5F45-9B59-D235F5A7912F}" destId="{BDCC2988-0A8C-3A48-B55B-2765F7CA88DC}" srcOrd="1" destOrd="0" presId="urn:microsoft.com/office/officeart/2005/8/layout/vList4"/>
    <dgm:cxn modelId="{0D3E3C1B-23E1-5A4C-B842-3C11E888344A}" type="presParOf" srcId="{6553C321-1788-5F45-9B59-D235F5A7912F}" destId="{1EB86936-EA94-C040-9A5C-ABDACE60C90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4588BE-F8E3-6140-9685-363F63FE8C19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B15995-3D00-9F4B-A49A-7B0309D9D240}">
      <dgm:prSet phldrT="[Текст]"/>
      <dgm:spPr/>
      <dgm:t>
        <a:bodyPr/>
        <a:lstStyle/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b="1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4. Тестирование и отладка. </a:t>
          </a:r>
        </a:p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На этом этапе проверяется работоспособность бота, исправляются ошибки и улучшается его функциональность.</a:t>
          </a:r>
          <a:endParaRPr lang="ru-RU" b="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gm:t>
    </dgm:pt>
    <dgm:pt modelId="{C0BC02AD-4CA5-2F4F-A55B-2D5A7EC3EBCA}" type="parTrans" cxnId="{9A715CF4-3CE8-374A-8C39-879BED965D93}">
      <dgm:prSet/>
      <dgm:spPr/>
      <dgm:t>
        <a:bodyPr/>
        <a:lstStyle/>
        <a:p>
          <a:endParaRPr lang="ru-RU"/>
        </a:p>
      </dgm:t>
    </dgm:pt>
    <dgm:pt modelId="{AD23E8EE-B4B5-F44D-B8B2-7478AD799441}" type="sibTrans" cxnId="{9A715CF4-3CE8-374A-8C39-879BED965D93}">
      <dgm:prSet/>
      <dgm:spPr/>
      <dgm:t>
        <a:bodyPr/>
        <a:lstStyle/>
        <a:p>
          <a:endParaRPr lang="ru-RU"/>
        </a:p>
      </dgm:t>
    </dgm:pt>
    <dgm:pt modelId="{D35D8A62-123C-7A43-A93F-D09A9E75D173}">
      <dgm:prSet phldrT="[Текст]"/>
      <dgm:spPr/>
      <dgm:t>
        <a:bodyPr/>
        <a:lstStyle/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b="1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5. Релиз и продвижение. </a:t>
          </a:r>
        </a:p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После успешного тестирования бот выпускается в релиз и начинается его продвижение среди целевой аудитории.</a:t>
          </a:r>
          <a:endParaRPr lang="ru-RU" b="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gm:t>
    </dgm:pt>
    <dgm:pt modelId="{288503A1-3239-5D48-8FBA-DA4A33646036}" type="parTrans" cxnId="{C3CB4139-B604-8143-BC66-EC4619784B52}">
      <dgm:prSet/>
      <dgm:spPr/>
      <dgm:t>
        <a:bodyPr/>
        <a:lstStyle/>
        <a:p>
          <a:endParaRPr lang="ru-RU"/>
        </a:p>
      </dgm:t>
    </dgm:pt>
    <dgm:pt modelId="{8E4AC44A-5313-2845-9DF2-5309DF6B23BA}" type="sibTrans" cxnId="{C3CB4139-B604-8143-BC66-EC4619784B52}">
      <dgm:prSet/>
      <dgm:spPr/>
      <dgm:t>
        <a:bodyPr/>
        <a:lstStyle/>
        <a:p>
          <a:endParaRPr lang="ru-RU"/>
        </a:p>
      </dgm:t>
    </dgm:pt>
    <dgm:pt modelId="{C5E58556-D6E3-454B-B2E4-F5368785B579}">
      <dgm:prSet phldrT="[Текст]"/>
      <dgm:spPr/>
      <dgm:t>
        <a:bodyPr/>
        <a:lstStyle/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b="1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6. Поддержка и обновление. </a:t>
          </a:r>
        </a:p>
        <a:p>
          <a:r>
            <a:rPr lang="ru-RU" b="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После выпуска бота необходимо обеспечить его поддержку и регулярные обновления, чтобы сохранять его актуальность и работоспособность.</a:t>
          </a:r>
          <a:endParaRPr lang="ru-RU" b="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gm:t>
    </dgm:pt>
    <dgm:pt modelId="{5BD558C1-2A53-E34B-A675-156295FE8680}" type="parTrans" cxnId="{4C3AA5A6-A15C-E94B-910A-34404AF38338}">
      <dgm:prSet/>
      <dgm:spPr/>
      <dgm:t>
        <a:bodyPr/>
        <a:lstStyle/>
        <a:p>
          <a:endParaRPr lang="ru-RU"/>
        </a:p>
      </dgm:t>
    </dgm:pt>
    <dgm:pt modelId="{6D5BA96E-0B70-2346-946C-1F3CA564B4E8}" type="sibTrans" cxnId="{4C3AA5A6-A15C-E94B-910A-34404AF38338}">
      <dgm:prSet/>
      <dgm:spPr/>
      <dgm:t>
        <a:bodyPr/>
        <a:lstStyle/>
        <a:p>
          <a:endParaRPr lang="ru-RU"/>
        </a:p>
      </dgm:t>
    </dgm:pt>
    <dgm:pt modelId="{59853435-B62D-1D41-B312-3CED81E2DDF3}" type="pres">
      <dgm:prSet presAssocID="{624588BE-F8E3-6140-9685-363F63FE8C19}" presName="linear" presStyleCnt="0">
        <dgm:presLayoutVars>
          <dgm:dir/>
          <dgm:resizeHandles val="exact"/>
        </dgm:presLayoutVars>
      </dgm:prSet>
      <dgm:spPr/>
    </dgm:pt>
    <dgm:pt modelId="{89484AC6-40B5-1F4B-892F-59E648A371C7}" type="pres">
      <dgm:prSet presAssocID="{C4B15995-3D00-9F4B-A49A-7B0309D9D240}" presName="comp" presStyleCnt="0"/>
      <dgm:spPr/>
    </dgm:pt>
    <dgm:pt modelId="{CD2DF946-1900-B54B-AD0E-CC89D51E48AD}" type="pres">
      <dgm:prSet presAssocID="{C4B15995-3D00-9F4B-A49A-7B0309D9D240}" presName="box" presStyleLbl="node1" presStyleIdx="0" presStyleCnt="3"/>
      <dgm:spPr/>
    </dgm:pt>
    <dgm:pt modelId="{23DF617F-385B-644D-84A1-B5B5BA1EE755}" type="pres">
      <dgm:prSet presAssocID="{C4B15995-3D00-9F4B-A49A-7B0309D9D240}" presName="img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</dgm:spPr>
    </dgm:pt>
    <dgm:pt modelId="{621E4E63-77FC-F24C-8610-1F76358A607B}" type="pres">
      <dgm:prSet presAssocID="{C4B15995-3D00-9F4B-A49A-7B0309D9D240}" presName="text" presStyleLbl="node1" presStyleIdx="0" presStyleCnt="3">
        <dgm:presLayoutVars>
          <dgm:bulletEnabled val="1"/>
        </dgm:presLayoutVars>
      </dgm:prSet>
      <dgm:spPr/>
    </dgm:pt>
    <dgm:pt modelId="{2F19C5D6-7799-1243-89E5-83FFCED7094A}" type="pres">
      <dgm:prSet presAssocID="{AD23E8EE-B4B5-F44D-B8B2-7478AD799441}" presName="spacer" presStyleCnt="0"/>
      <dgm:spPr/>
    </dgm:pt>
    <dgm:pt modelId="{C50F1C9E-3D92-5741-B14F-38E12E424785}" type="pres">
      <dgm:prSet presAssocID="{D35D8A62-123C-7A43-A93F-D09A9E75D173}" presName="comp" presStyleCnt="0"/>
      <dgm:spPr/>
    </dgm:pt>
    <dgm:pt modelId="{B631BAAF-FDC5-B94F-AC4A-6032AD56CCAD}" type="pres">
      <dgm:prSet presAssocID="{D35D8A62-123C-7A43-A93F-D09A9E75D173}" presName="box" presStyleLbl="node1" presStyleIdx="1" presStyleCnt="3"/>
      <dgm:spPr/>
    </dgm:pt>
    <dgm:pt modelId="{6217C472-DABC-1947-97FC-A65A04E8822B}" type="pres">
      <dgm:prSet presAssocID="{D35D8A62-123C-7A43-A93F-D09A9E75D173}" presName="img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F9EC25DB-8A89-9A4F-8647-92195A332144}" type="pres">
      <dgm:prSet presAssocID="{D35D8A62-123C-7A43-A93F-D09A9E75D173}" presName="text" presStyleLbl="node1" presStyleIdx="1" presStyleCnt="3">
        <dgm:presLayoutVars>
          <dgm:bulletEnabled val="1"/>
        </dgm:presLayoutVars>
      </dgm:prSet>
      <dgm:spPr/>
    </dgm:pt>
    <dgm:pt modelId="{567795BE-324E-6447-B3D9-D208C8B5744F}" type="pres">
      <dgm:prSet presAssocID="{8E4AC44A-5313-2845-9DF2-5309DF6B23BA}" presName="spacer" presStyleCnt="0"/>
      <dgm:spPr/>
    </dgm:pt>
    <dgm:pt modelId="{6553C321-1788-5F45-9B59-D235F5A7912F}" type="pres">
      <dgm:prSet presAssocID="{C5E58556-D6E3-454B-B2E4-F5368785B579}" presName="comp" presStyleCnt="0"/>
      <dgm:spPr/>
    </dgm:pt>
    <dgm:pt modelId="{D40FA15D-5D06-1742-8F9C-5594D7FA9980}" type="pres">
      <dgm:prSet presAssocID="{C5E58556-D6E3-454B-B2E4-F5368785B579}" presName="box" presStyleLbl="node1" presStyleIdx="2" presStyleCnt="3"/>
      <dgm:spPr/>
    </dgm:pt>
    <dgm:pt modelId="{BDCC2988-0A8C-3A48-B55B-2765F7CA88DC}" type="pres">
      <dgm:prSet presAssocID="{C5E58556-D6E3-454B-B2E4-F5368785B579}" presName="img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3000" r="-13000"/>
          </a:stretch>
        </a:blipFill>
      </dgm:spPr>
    </dgm:pt>
    <dgm:pt modelId="{1EB86936-EA94-C040-9A5C-ABDACE60C90A}" type="pres">
      <dgm:prSet presAssocID="{C5E58556-D6E3-454B-B2E4-F5368785B579}" presName="text" presStyleLbl="node1" presStyleIdx="2" presStyleCnt="3">
        <dgm:presLayoutVars>
          <dgm:bulletEnabled val="1"/>
        </dgm:presLayoutVars>
      </dgm:prSet>
      <dgm:spPr/>
    </dgm:pt>
  </dgm:ptLst>
  <dgm:cxnLst>
    <dgm:cxn modelId="{70646A17-7F2F-6245-A087-CCCB67D5B852}" type="presOf" srcId="{C5E58556-D6E3-454B-B2E4-F5368785B579}" destId="{1EB86936-EA94-C040-9A5C-ABDACE60C90A}" srcOrd="1" destOrd="0" presId="urn:microsoft.com/office/officeart/2005/8/layout/vList4"/>
    <dgm:cxn modelId="{49DDC033-D04C-804B-BF1B-41734D6D6FCB}" type="presOf" srcId="{D35D8A62-123C-7A43-A93F-D09A9E75D173}" destId="{F9EC25DB-8A89-9A4F-8647-92195A332144}" srcOrd="1" destOrd="0" presId="urn:microsoft.com/office/officeart/2005/8/layout/vList4"/>
    <dgm:cxn modelId="{C3CB4139-B604-8143-BC66-EC4619784B52}" srcId="{624588BE-F8E3-6140-9685-363F63FE8C19}" destId="{D35D8A62-123C-7A43-A93F-D09A9E75D173}" srcOrd="1" destOrd="0" parTransId="{288503A1-3239-5D48-8FBA-DA4A33646036}" sibTransId="{8E4AC44A-5313-2845-9DF2-5309DF6B23BA}"/>
    <dgm:cxn modelId="{117D6F39-1AAD-B44F-BDCC-985DDDE861A6}" type="presOf" srcId="{D35D8A62-123C-7A43-A93F-D09A9E75D173}" destId="{B631BAAF-FDC5-B94F-AC4A-6032AD56CCAD}" srcOrd="0" destOrd="0" presId="urn:microsoft.com/office/officeart/2005/8/layout/vList4"/>
    <dgm:cxn modelId="{D5B2E851-0C66-1448-9378-A491FBEF7EBF}" type="presOf" srcId="{C4B15995-3D00-9F4B-A49A-7B0309D9D240}" destId="{621E4E63-77FC-F24C-8610-1F76358A607B}" srcOrd="1" destOrd="0" presId="urn:microsoft.com/office/officeart/2005/8/layout/vList4"/>
    <dgm:cxn modelId="{331D5D54-1BA1-4443-8822-E54CF37BFE6B}" type="presOf" srcId="{C4B15995-3D00-9F4B-A49A-7B0309D9D240}" destId="{CD2DF946-1900-B54B-AD0E-CC89D51E48AD}" srcOrd="0" destOrd="0" presId="urn:microsoft.com/office/officeart/2005/8/layout/vList4"/>
    <dgm:cxn modelId="{4C3AA5A6-A15C-E94B-910A-34404AF38338}" srcId="{624588BE-F8E3-6140-9685-363F63FE8C19}" destId="{C5E58556-D6E3-454B-B2E4-F5368785B579}" srcOrd="2" destOrd="0" parTransId="{5BD558C1-2A53-E34B-A675-156295FE8680}" sibTransId="{6D5BA96E-0B70-2346-946C-1F3CA564B4E8}"/>
    <dgm:cxn modelId="{7DA0E0BB-37EB-8345-8FB6-D229602EBAC5}" type="presOf" srcId="{C5E58556-D6E3-454B-B2E4-F5368785B579}" destId="{D40FA15D-5D06-1742-8F9C-5594D7FA9980}" srcOrd="0" destOrd="0" presId="urn:microsoft.com/office/officeart/2005/8/layout/vList4"/>
    <dgm:cxn modelId="{972CE3ED-4D67-6143-BA1C-091E150D8BF7}" type="presOf" srcId="{624588BE-F8E3-6140-9685-363F63FE8C19}" destId="{59853435-B62D-1D41-B312-3CED81E2DDF3}" srcOrd="0" destOrd="0" presId="urn:microsoft.com/office/officeart/2005/8/layout/vList4"/>
    <dgm:cxn modelId="{9A715CF4-3CE8-374A-8C39-879BED965D93}" srcId="{624588BE-F8E3-6140-9685-363F63FE8C19}" destId="{C4B15995-3D00-9F4B-A49A-7B0309D9D240}" srcOrd="0" destOrd="0" parTransId="{C0BC02AD-4CA5-2F4F-A55B-2D5A7EC3EBCA}" sibTransId="{AD23E8EE-B4B5-F44D-B8B2-7478AD799441}"/>
    <dgm:cxn modelId="{B8CB30D0-FD1D-2A4B-B42B-7EA727BC5E04}" type="presParOf" srcId="{59853435-B62D-1D41-B312-3CED81E2DDF3}" destId="{89484AC6-40B5-1F4B-892F-59E648A371C7}" srcOrd="0" destOrd="0" presId="urn:microsoft.com/office/officeart/2005/8/layout/vList4"/>
    <dgm:cxn modelId="{37A5EE19-F74E-5640-8BC9-10D8BA7844E8}" type="presParOf" srcId="{89484AC6-40B5-1F4B-892F-59E648A371C7}" destId="{CD2DF946-1900-B54B-AD0E-CC89D51E48AD}" srcOrd="0" destOrd="0" presId="urn:microsoft.com/office/officeart/2005/8/layout/vList4"/>
    <dgm:cxn modelId="{3B538066-5633-2144-A342-770706174D37}" type="presParOf" srcId="{89484AC6-40B5-1F4B-892F-59E648A371C7}" destId="{23DF617F-385B-644D-84A1-B5B5BA1EE755}" srcOrd="1" destOrd="0" presId="urn:microsoft.com/office/officeart/2005/8/layout/vList4"/>
    <dgm:cxn modelId="{56EB1EC4-C65A-CF45-BF9E-6D4700608539}" type="presParOf" srcId="{89484AC6-40B5-1F4B-892F-59E648A371C7}" destId="{621E4E63-77FC-F24C-8610-1F76358A607B}" srcOrd="2" destOrd="0" presId="urn:microsoft.com/office/officeart/2005/8/layout/vList4"/>
    <dgm:cxn modelId="{6AB31A13-2B35-8F4A-89C6-54A538C782FB}" type="presParOf" srcId="{59853435-B62D-1D41-B312-3CED81E2DDF3}" destId="{2F19C5D6-7799-1243-89E5-83FFCED7094A}" srcOrd="1" destOrd="0" presId="urn:microsoft.com/office/officeart/2005/8/layout/vList4"/>
    <dgm:cxn modelId="{94D77132-5B99-3B42-9C80-22656F9C9FDD}" type="presParOf" srcId="{59853435-B62D-1D41-B312-3CED81E2DDF3}" destId="{C50F1C9E-3D92-5741-B14F-38E12E424785}" srcOrd="2" destOrd="0" presId="urn:microsoft.com/office/officeart/2005/8/layout/vList4"/>
    <dgm:cxn modelId="{BDC35326-F6F7-814B-B410-80FECC9473C2}" type="presParOf" srcId="{C50F1C9E-3D92-5741-B14F-38E12E424785}" destId="{B631BAAF-FDC5-B94F-AC4A-6032AD56CCAD}" srcOrd="0" destOrd="0" presId="urn:microsoft.com/office/officeart/2005/8/layout/vList4"/>
    <dgm:cxn modelId="{C68549E0-616C-2845-A6B6-7CCA57127903}" type="presParOf" srcId="{C50F1C9E-3D92-5741-B14F-38E12E424785}" destId="{6217C472-DABC-1947-97FC-A65A04E8822B}" srcOrd="1" destOrd="0" presId="urn:microsoft.com/office/officeart/2005/8/layout/vList4"/>
    <dgm:cxn modelId="{A11703CF-3D0B-AA4F-99B7-B6FD7F51C58B}" type="presParOf" srcId="{C50F1C9E-3D92-5741-B14F-38E12E424785}" destId="{F9EC25DB-8A89-9A4F-8647-92195A332144}" srcOrd="2" destOrd="0" presId="urn:microsoft.com/office/officeart/2005/8/layout/vList4"/>
    <dgm:cxn modelId="{2E2EA3A8-331C-824A-96FA-C4D93DA8C650}" type="presParOf" srcId="{59853435-B62D-1D41-B312-3CED81E2DDF3}" destId="{567795BE-324E-6447-B3D9-D208C8B5744F}" srcOrd="3" destOrd="0" presId="urn:microsoft.com/office/officeart/2005/8/layout/vList4"/>
    <dgm:cxn modelId="{56E346BD-302E-D248-AB0B-295FE497FE8A}" type="presParOf" srcId="{59853435-B62D-1D41-B312-3CED81E2DDF3}" destId="{6553C321-1788-5F45-9B59-D235F5A7912F}" srcOrd="4" destOrd="0" presId="urn:microsoft.com/office/officeart/2005/8/layout/vList4"/>
    <dgm:cxn modelId="{7956EBD4-9F2C-454F-936F-5C2E2431DDF0}" type="presParOf" srcId="{6553C321-1788-5F45-9B59-D235F5A7912F}" destId="{D40FA15D-5D06-1742-8F9C-5594D7FA9980}" srcOrd="0" destOrd="0" presId="urn:microsoft.com/office/officeart/2005/8/layout/vList4"/>
    <dgm:cxn modelId="{7E37A236-9BD5-DB4D-B373-0B72FD20547C}" type="presParOf" srcId="{6553C321-1788-5F45-9B59-D235F5A7912F}" destId="{BDCC2988-0A8C-3A48-B55B-2765F7CA88DC}" srcOrd="1" destOrd="0" presId="urn:microsoft.com/office/officeart/2005/8/layout/vList4"/>
    <dgm:cxn modelId="{0D3E3C1B-23E1-5A4C-B842-3C11E888344A}" type="presParOf" srcId="{6553C321-1788-5F45-9B59-D235F5A7912F}" destId="{1EB86936-EA94-C040-9A5C-ABDACE60C90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6A3B-D7FA-7D4E-AAED-F8DA8ACDDC0F}">
      <dsp:nvSpPr>
        <dsp:cNvPr id="0" name=""/>
        <dsp:cNvSpPr/>
      </dsp:nvSpPr>
      <dsp:spPr>
        <a:xfrm>
          <a:off x="1348" y="1518487"/>
          <a:ext cx="5260454" cy="963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1" kern="1200" dirty="0">
              <a:ln/>
              <a:latin typeface="+mn-lt"/>
              <a:cs typeface="Times New Roman" panose="02020603050405020304" pitchFamily="18" charset="0"/>
            </a:rPr>
            <a:t>Цель</a:t>
          </a:r>
        </a:p>
      </dsp:txBody>
      <dsp:txXfrm>
        <a:off x="1348" y="1518487"/>
        <a:ext cx="5260454" cy="963073"/>
      </dsp:txXfrm>
    </dsp:sp>
    <dsp:sp modelId="{43C71EA0-A150-7348-A2E8-253167C607C9}">
      <dsp:nvSpPr>
        <dsp:cNvPr id="0" name=""/>
        <dsp:cNvSpPr/>
      </dsp:nvSpPr>
      <dsp:spPr>
        <a:xfrm>
          <a:off x="5787849" y="1499061"/>
          <a:ext cx="5260454" cy="1001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1" kern="1200">
              <a:ln/>
              <a:latin typeface="+mn-lt"/>
              <a:cs typeface="Times New Roman" panose="02020603050405020304" pitchFamily="18" charset="0"/>
            </a:rPr>
            <a:t>Задачи</a:t>
          </a:r>
          <a:endParaRPr lang="ru-RU" sz="4000" b="1" kern="1200" dirty="0">
            <a:ln/>
            <a:latin typeface="+mn-lt"/>
            <a:cs typeface="Times New Roman" panose="02020603050405020304" pitchFamily="18" charset="0"/>
          </a:endParaRPr>
        </a:p>
      </dsp:txBody>
      <dsp:txXfrm>
        <a:off x="5787849" y="1499061"/>
        <a:ext cx="5260454" cy="1001927"/>
      </dsp:txXfrm>
    </dsp:sp>
    <dsp:sp modelId="{60905DC3-72A1-384A-8BDC-745FA21B11AA}">
      <dsp:nvSpPr>
        <dsp:cNvPr id="0" name=""/>
        <dsp:cNvSpPr/>
      </dsp:nvSpPr>
      <dsp:spPr>
        <a:xfrm>
          <a:off x="1348" y="3027033"/>
          <a:ext cx="5260454" cy="3156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Создание телеграмм бота для поиска и просмотра фильмов - облегчение процесса поиска качественного контента для пользователей, предоставляя быстрый и удобный способ найти нужный фильм.</a:t>
          </a:r>
          <a:endParaRPr lang="ru-RU" sz="2800" b="0" kern="1200" dirty="0">
            <a:ln w="10160">
              <a:prstDash val="solid"/>
            </a:ln>
          </a:endParaRPr>
        </a:p>
      </dsp:txBody>
      <dsp:txXfrm>
        <a:off x="1348" y="3027033"/>
        <a:ext cx="5260454" cy="3156272"/>
      </dsp:txXfrm>
    </dsp:sp>
    <dsp:sp modelId="{62E566D3-D0A1-DB43-B85C-FCD3A89D71A3}">
      <dsp:nvSpPr>
        <dsp:cNvPr id="0" name=""/>
        <dsp:cNvSpPr/>
      </dsp:nvSpPr>
      <dsp:spPr>
        <a:xfrm>
          <a:off x="5787849" y="3027033"/>
          <a:ext cx="5260454" cy="3156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ts val="366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1) Изучить язык </a:t>
          </a:r>
          <a:r>
            <a:rPr lang="en-US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Python</a:t>
          </a:r>
          <a:r>
            <a:rPr lang="ru-RU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и работу с библиотекой </a:t>
          </a:r>
          <a:r>
            <a:rPr lang="en-US" sz="2800" b="0" kern="1200" cap="none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aiogram</a:t>
          </a:r>
          <a:br>
            <a:rPr lang="en-US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</a:br>
          <a:r>
            <a:rPr lang="ru-RU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2) Научиться работать с базами данных. В </a:t>
          </a:r>
          <a:r>
            <a:rPr lang="en-US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Sqlite3</a:t>
          </a:r>
          <a:br>
            <a:rPr lang="en-US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</a:br>
          <a:r>
            <a:rPr lang="ru-RU" sz="2800" b="0" kern="1200" cap="none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3) Научиться обрабатывать серверные запросы</a:t>
          </a:r>
          <a:endParaRPr lang="ru-RU" sz="2800" b="0" kern="1200" dirty="0">
            <a:ln w="10160">
              <a:prstDash val="solid"/>
            </a:ln>
          </a:endParaRPr>
        </a:p>
      </dsp:txBody>
      <dsp:txXfrm>
        <a:off x="5787849" y="3027033"/>
        <a:ext cx="5260454" cy="315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BD9DD-F325-6C4F-BC04-1ABB59FFC085}">
      <dsp:nvSpPr>
        <dsp:cNvPr id="0" name=""/>
        <dsp:cNvSpPr/>
      </dsp:nvSpPr>
      <dsp:spPr>
        <a:xfrm>
          <a:off x="4260" y="772683"/>
          <a:ext cx="4606307" cy="279953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67ECB-C71F-A748-B18C-ADC2D3585869}">
      <dsp:nvSpPr>
        <dsp:cNvPr id="0" name=""/>
        <dsp:cNvSpPr/>
      </dsp:nvSpPr>
      <dsp:spPr>
        <a:xfrm>
          <a:off x="0" y="3573614"/>
          <a:ext cx="4606307" cy="1828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ts val="1900"/>
            </a:lnSpc>
            <a:spcBef>
              <a:spcPct val="0"/>
            </a:spcBef>
            <a:spcAft>
              <a:spcPts val="400"/>
            </a:spcAft>
            <a:buNone/>
          </a:pPr>
          <a:r>
            <a:rPr lang="ru-RU" sz="2000" kern="1200" cap="none" dirty="0">
              <a:ln w="10160">
                <a:noFill/>
                <a:prstDash val="solid"/>
              </a:ln>
              <a:solidFill>
                <a:schemeClr val="bg1"/>
              </a:solidFill>
              <a:latin typeface="+mn-lt"/>
            </a:rPr>
            <a:t>Киноиндустрия развивается со страшной силой, и каждый день на экраны выходят новые фильмы. Однако, найти нужный фильм может быть проблемой. </a:t>
          </a:r>
          <a:endParaRPr lang="ru-RU" sz="2000" kern="1200" dirty="0"/>
        </a:p>
      </dsp:txBody>
      <dsp:txXfrm>
        <a:off x="0" y="3573614"/>
        <a:ext cx="3243878" cy="1828993"/>
      </dsp:txXfrm>
    </dsp:sp>
    <dsp:sp modelId="{8912CDEE-F4B2-4A4E-B6AA-33AB17F28ED5}">
      <dsp:nvSpPr>
        <dsp:cNvPr id="0" name=""/>
        <dsp:cNvSpPr/>
      </dsp:nvSpPr>
      <dsp:spPr>
        <a:xfrm>
          <a:off x="3378443" y="4126560"/>
          <a:ext cx="1612207" cy="16122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9D171-AEE1-6A41-9C09-CB10BAB5C1A9}">
      <dsp:nvSpPr>
        <dsp:cNvPr id="0" name=""/>
        <dsp:cNvSpPr/>
      </dsp:nvSpPr>
      <dsp:spPr>
        <a:xfrm>
          <a:off x="5390065" y="772064"/>
          <a:ext cx="4606307" cy="280200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ACE91-731B-004B-AAAB-EFFB999FB120}">
      <dsp:nvSpPr>
        <dsp:cNvPr id="0" name=""/>
        <dsp:cNvSpPr/>
      </dsp:nvSpPr>
      <dsp:spPr>
        <a:xfrm>
          <a:off x="5390065" y="3559329"/>
          <a:ext cx="4606307" cy="185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cap="none" dirty="0">
              <a:ln w="10160">
                <a:noFill/>
                <a:prstDash val="solid"/>
              </a:ln>
              <a:solidFill>
                <a:schemeClr val="bg1"/>
              </a:solidFill>
              <a:latin typeface="+mn-lt"/>
            </a:rPr>
            <a:t>Целевая аудитория телеграмм бота с поиском фильмов - это люди, которые проводят много времени в интернете и ищут качественный контент. </a:t>
          </a:r>
          <a:endParaRPr lang="ru-RU" sz="2000" kern="1200" dirty="0"/>
        </a:p>
      </dsp:txBody>
      <dsp:txXfrm>
        <a:off x="5390065" y="3559329"/>
        <a:ext cx="3243878" cy="1858800"/>
      </dsp:txXfrm>
    </dsp:sp>
    <dsp:sp modelId="{842563F3-8D4C-3342-BA30-F61F6C5E2A1B}">
      <dsp:nvSpPr>
        <dsp:cNvPr id="0" name=""/>
        <dsp:cNvSpPr/>
      </dsp:nvSpPr>
      <dsp:spPr>
        <a:xfrm>
          <a:off x="8764248" y="4127179"/>
          <a:ext cx="1612207" cy="161220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DF946-1900-B54B-AD0E-CC89D51E48AD}">
      <dsp:nvSpPr>
        <dsp:cNvPr id="0" name=""/>
        <dsp:cNvSpPr/>
      </dsp:nvSpPr>
      <dsp:spPr>
        <a:xfrm>
          <a:off x="0" y="0"/>
          <a:ext cx="11129962" cy="15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sz="2700" b="1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1. Анализ требований и постановка задачи.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На этом этапе определяются основные функциональные требования к боту, его возможности и целевая аудитория.</a:t>
          </a:r>
          <a:endParaRPr lang="ru-RU" sz="2700" b="0" kern="120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376289" y="0"/>
        <a:ext cx="8753672" cy="1502968"/>
      </dsp:txXfrm>
    </dsp:sp>
    <dsp:sp modelId="{23DF617F-385B-644D-84A1-B5B5BA1EE755}">
      <dsp:nvSpPr>
        <dsp:cNvPr id="0" name=""/>
        <dsp:cNvSpPr/>
      </dsp:nvSpPr>
      <dsp:spPr>
        <a:xfrm>
          <a:off x="150296" y="150296"/>
          <a:ext cx="2225992" cy="1202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9000" b="-8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1BAAF-FDC5-B94F-AC4A-6032AD56CCAD}">
      <dsp:nvSpPr>
        <dsp:cNvPr id="0" name=""/>
        <dsp:cNvSpPr/>
      </dsp:nvSpPr>
      <dsp:spPr>
        <a:xfrm>
          <a:off x="0" y="1653265"/>
          <a:ext cx="11129962" cy="15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sz="2700" b="1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2. Проектирование архитектуры бота.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На этом этапе определяется структура бота, его основные модули и функции.</a:t>
          </a:r>
          <a:endParaRPr lang="ru-RU" sz="2700" b="0" kern="120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376289" y="1653265"/>
        <a:ext cx="8753672" cy="1502968"/>
      </dsp:txXfrm>
    </dsp:sp>
    <dsp:sp modelId="{6217C472-DABC-1947-97FC-A65A04E8822B}">
      <dsp:nvSpPr>
        <dsp:cNvPr id="0" name=""/>
        <dsp:cNvSpPr/>
      </dsp:nvSpPr>
      <dsp:spPr>
        <a:xfrm>
          <a:off x="150296" y="1803562"/>
          <a:ext cx="2225992" cy="1202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3000" b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FA15D-5D06-1742-8F9C-5594D7FA9980}">
      <dsp:nvSpPr>
        <dsp:cNvPr id="0" name=""/>
        <dsp:cNvSpPr/>
      </dsp:nvSpPr>
      <dsp:spPr>
        <a:xfrm>
          <a:off x="0" y="3306531"/>
          <a:ext cx="11129962" cy="15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sz="2700" b="1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3. Разработка бота.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Этот этап включает написание кода, создание базы данных, интеграцию с </a:t>
          </a:r>
          <a:r>
            <a:rPr lang="en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API </a:t>
          </a:r>
          <a:r>
            <a:rPr lang="ru-RU" sz="27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и другие технические задачи.</a:t>
          </a:r>
          <a:endParaRPr lang="ru-RU" sz="2700" b="0" kern="120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376289" y="3306531"/>
        <a:ext cx="8753672" cy="1502968"/>
      </dsp:txXfrm>
    </dsp:sp>
    <dsp:sp modelId="{BDCC2988-0A8C-3A48-B55B-2765F7CA88DC}">
      <dsp:nvSpPr>
        <dsp:cNvPr id="0" name=""/>
        <dsp:cNvSpPr/>
      </dsp:nvSpPr>
      <dsp:spPr>
        <a:xfrm>
          <a:off x="150296" y="3456828"/>
          <a:ext cx="2225992" cy="1202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DF946-1900-B54B-AD0E-CC89D51E48AD}">
      <dsp:nvSpPr>
        <dsp:cNvPr id="0" name=""/>
        <dsp:cNvSpPr/>
      </dsp:nvSpPr>
      <dsp:spPr>
        <a:xfrm>
          <a:off x="0" y="0"/>
          <a:ext cx="11129962" cy="15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sz="2100" b="1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4. Тестирование и отладка.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На этом этапе проверяется работоспособность бота, исправляются ошибки и улучшается его функциональность.</a:t>
          </a:r>
          <a:endParaRPr lang="ru-RU" sz="2100" b="0" kern="120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376289" y="0"/>
        <a:ext cx="8753672" cy="1502968"/>
      </dsp:txXfrm>
    </dsp:sp>
    <dsp:sp modelId="{23DF617F-385B-644D-84A1-B5B5BA1EE755}">
      <dsp:nvSpPr>
        <dsp:cNvPr id="0" name=""/>
        <dsp:cNvSpPr/>
      </dsp:nvSpPr>
      <dsp:spPr>
        <a:xfrm>
          <a:off x="150296" y="150296"/>
          <a:ext cx="2225992" cy="1202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1BAAF-FDC5-B94F-AC4A-6032AD56CCAD}">
      <dsp:nvSpPr>
        <dsp:cNvPr id="0" name=""/>
        <dsp:cNvSpPr/>
      </dsp:nvSpPr>
      <dsp:spPr>
        <a:xfrm>
          <a:off x="0" y="1653265"/>
          <a:ext cx="11129962" cy="15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sz="2100" b="1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5. Релиз и продвижение.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После успешного тестирования бот выпускается в релиз и начинается его продвижение среди целевой аудитории.</a:t>
          </a:r>
          <a:endParaRPr lang="ru-RU" sz="2100" b="0" kern="120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376289" y="1653265"/>
        <a:ext cx="8753672" cy="1502968"/>
      </dsp:txXfrm>
    </dsp:sp>
    <dsp:sp modelId="{6217C472-DABC-1947-97FC-A65A04E8822B}">
      <dsp:nvSpPr>
        <dsp:cNvPr id="0" name=""/>
        <dsp:cNvSpPr/>
      </dsp:nvSpPr>
      <dsp:spPr>
        <a:xfrm>
          <a:off x="150296" y="1803562"/>
          <a:ext cx="2225992" cy="1202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FA15D-5D06-1742-8F9C-5594D7FA9980}">
      <dsp:nvSpPr>
        <dsp:cNvPr id="0" name=""/>
        <dsp:cNvSpPr/>
      </dsp:nvSpPr>
      <dsp:spPr>
        <a:xfrm>
          <a:off x="0" y="3306531"/>
          <a:ext cx="11129962" cy="1502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	</a:t>
          </a:r>
          <a:r>
            <a:rPr lang="ru-RU" sz="2100" b="1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6. Поддержка и обновление.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kern="1200" cap="none" dirty="0">
              <a:ln w="10160">
                <a:noFill/>
                <a:prstDash val="solid"/>
              </a:ln>
              <a:solidFill>
                <a:schemeClr val="bg1"/>
              </a:solidFill>
              <a:effectLst/>
            </a:rPr>
            <a:t>После выпуска бота необходимо обеспечить его поддержку и регулярные обновления, чтобы сохранять его актуальность и работоспособность.</a:t>
          </a:r>
          <a:endParaRPr lang="ru-RU" sz="2100" b="0" kern="1200" dirty="0">
            <a:ln w="10160">
              <a:noFill/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376289" y="3306531"/>
        <a:ext cx="8753672" cy="1502968"/>
      </dsp:txXfrm>
    </dsp:sp>
    <dsp:sp modelId="{BDCC2988-0A8C-3A48-B55B-2765F7CA88DC}">
      <dsp:nvSpPr>
        <dsp:cNvPr id="0" name=""/>
        <dsp:cNvSpPr/>
      </dsp:nvSpPr>
      <dsp:spPr>
        <a:xfrm>
          <a:off x="150296" y="3456828"/>
          <a:ext cx="2225992" cy="1202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9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6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6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5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46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6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E0E1-19A6-4959-B079-D0F2008B2DD5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24FE-B319-45A4-9769-4844C52A1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71975" y="0"/>
            <a:ext cx="7443788" cy="4002452"/>
          </a:xfrm>
        </p:spPr>
        <p:txBody>
          <a:bodyPr>
            <a:noAutofit/>
          </a:bodyPr>
          <a:lstStyle/>
          <a:p>
            <a:pPr algn="ctr"/>
            <a:r>
              <a:rPr lang="ru-RU" sz="5400" b="1" cap="none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/>
                <a:latin typeface="+mn-lt"/>
                <a:cs typeface="Times New Roman" panose="02020603050405020304" pitchFamily="18" charset="0"/>
              </a:rPr>
              <a:t>Телеграмм Бот для поиска и просмотра фильмов</a:t>
            </a:r>
            <a:br>
              <a:rPr lang="ru-RU" sz="40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  <a:latin typeface="+mn-lt"/>
                <a:cs typeface="Times New Roman" panose="02020603050405020304" pitchFamily="18" charset="0"/>
              </a:rPr>
            </a:br>
            <a:endParaRPr lang="ru-RU" sz="40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5715000" y="4824248"/>
            <a:ext cx="6100762" cy="136224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1800" b="1" dirty="0">
                <a:solidFill>
                  <a:schemeClr val="bg1"/>
                </a:solidFill>
              </a:rPr>
              <a:t>Выполнил:</a:t>
            </a:r>
          </a:p>
          <a:p>
            <a:pPr algn="r"/>
            <a:r>
              <a:rPr lang="ru-RU" sz="1800" b="1" dirty="0">
                <a:solidFill>
                  <a:schemeClr val="bg1"/>
                </a:solidFill>
              </a:rPr>
              <a:t> Сальников Александр, </a:t>
            </a:r>
          </a:p>
          <a:p>
            <a:pPr algn="r"/>
            <a:r>
              <a:rPr lang="ru-RU" sz="1800" b="1" dirty="0">
                <a:solidFill>
                  <a:schemeClr val="bg1"/>
                </a:solidFill>
              </a:rPr>
              <a:t>Руководитель: </a:t>
            </a:r>
          </a:p>
          <a:p>
            <a:pPr algn="r"/>
            <a:r>
              <a:rPr lang="ru-RU" sz="1800" b="1" dirty="0">
                <a:solidFill>
                  <a:schemeClr val="bg1"/>
                </a:solidFill>
              </a:rPr>
              <a:t>Илларионова Л.В. </a:t>
            </a:r>
          </a:p>
          <a:p>
            <a:pPr algn="r"/>
            <a:endParaRPr lang="ru-RU" sz="18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ECB3AB-F0D8-56F9-7F4A-F2E344DFE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2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7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894FC-E3ED-BD5E-D2E6-964D8E397374}"/>
              </a:ext>
            </a:extLst>
          </p:cNvPr>
          <p:cNvSpPr txBox="1"/>
          <p:nvPr/>
        </p:nvSpPr>
        <p:spPr>
          <a:xfrm>
            <a:off x="704193" y="5990897"/>
            <a:ext cx="1017401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38100" h="38100"/>
            </a:sp3d>
          </a:bodyPr>
          <a:lstStyle/>
          <a:p>
            <a:pPr algn="ctr"/>
            <a:r>
              <a:rPr lang="ru-RU" sz="2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Цель и задачи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Целевая аудитория и актуальность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b="1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7F506EE9-4579-15D6-6836-55C3EF5B4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1073"/>
              </p:ext>
            </p:extLst>
          </p:nvPr>
        </p:nvGraphicFramePr>
        <p:xfrm>
          <a:off x="571173" y="-710068"/>
          <a:ext cx="11049653" cy="768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17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894FC-E3ED-BD5E-D2E6-964D8E397374}"/>
              </a:ext>
            </a:extLst>
          </p:cNvPr>
          <p:cNvSpPr txBox="1"/>
          <p:nvPr/>
        </p:nvSpPr>
        <p:spPr>
          <a:xfrm>
            <a:off x="704193" y="5990897"/>
            <a:ext cx="1017401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38100" h="38100"/>
            </a:sp3d>
          </a:bodyPr>
          <a:lstStyle/>
          <a:p>
            <a:pPr algn="ctr"/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 и задачи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Целевая аудитория</a:t>
            </a:r>
            <a:r>
              <a:rPr lang="ru-RU" sz="24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</a:t>
            </a:r>
            <a:r>
              <a:rPr lang="ru-RU" sz="24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актуальность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5C671BB-EEFA-EC1F-9CD1-D34A1CE58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909424"/>
              </p:ext>
            </p:extLst>
          </p:nvPr>
        </p:nvGraphicFramePr>
        <p:xfrm>
          <a:off x="1107090" y="-1739"/>
          <a:ext cx="10380717" cy="651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982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894FC-E3ED-BD5E-D2E6-964D8E397374}"/>
              </a:ext>
            </a:extLst>
          </p:cNvPr>
          <p:cNvSpPr txBox="1"/>
          <p:nvPr/>
        </p:nvSpPr>
        <p:spPr>
          <a:xfrm>
            <a:off x="704193" y="5990897"/>
            <a:ext cx="1017401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38100" h="38100"/>
            </a:sp3d>
          </a:bodyPr>
          <a:lstStyle/>
          <a:p>
            <a:pPr algn="ctr"/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 и задачи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Целевая аудитория и актуальность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Разработка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9F35929-AA18-049A-D10D-EE9EB093A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033047"/>
              </p:ext>
            </p:extLst>
          </p:nvPr>
        </p:nvGraphicFramePr>
        <p:xfrm>
          <a:off x="531019" y="676902"/>
          <a:ext cx="11129962" cy="480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894FC-E3ED-BD5E-D2E6-964D8E397374}"/>
              </a:ext>
            </a:extLst>
          </p:cNvPr>
          <p:cNvSpPr txBox="1"/>
          <p:nvPr/>
        </p:nvSpPr>
        <p:spPr>
          <a:xfrm>
            <a:off x="704193" y="5990897"/>
            <a:ext cx="1017401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38100" h="38100"/>
            </a:sp3d>
          </a:bodyPr>
          <a:lstStyle/>
          <a:p>
            <a:pPr algn="ctr"/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 и задачи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Целевая аудитория и актуальность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Разработка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9F35929-AA18-049A-D10D-EE9EB093A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286438"/>
              </p:ext>
            </p:extLst>
          </p:nvPr>
        </p:nvGraphicFramePr>
        <p:xfrm>
          <a:off x="531019" y="676902"/>
          <a:ext cx="11129962" cy="480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3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493988"/>
            <a:ext cx="10515600" cy="4277709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ru-RU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ru-R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894FC-E3ED-BD5E-D2E6-964D8E397374}"/>
              </a:ext>
            </a:extLst>
          </p:cNvPr>
          <p:cNvSpPr txBox="1"/>
          <p:nvPr/>
        </p:nvSpPr>
        <p:spPr>
          <a:xfrm>
            <a:off x="704193" y="5990897"/>
            <a:ext cx="1017401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38100" h="38100"/>
            </a:sp3d>
          </a:bodyPr>
          <a:lstStyle/>
          <a:p>
            <a:pPr algn="ctr"/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Цели и задачи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Целевая аудитория и актуальность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0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ru-RU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Заключение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BCD52-282D-957B-2F42-25A77402C75D}"/>
              </a:ext>
            </a:extLst>
          </p:cNvPr>
          <p:cNvSpPr txBox="1"/>
          <p:nvPr/>
        </p:nvSpPr>
        <p:spPr>
          <a:xfrm>
            <a:off x="704193" y="405438"/>
            <a:ext cx="633061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0713"/>
            <a:r>
              <a:rPr lang="ru-RU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Выводы:</a:t>
            </a:r>
          </a:p>
          <a:p>
            <a:pPr indent="620713"/>
            <a:endParaRPr lang="ru-RU" sz="2400" dirty="0">
              <a:ln w="10160">
                <a:noFill/>
                <a:prstDash val="solid"/>
              </a:ln>
              <a:solidFill>
                <a:schemeClr val="bg1"/>
              </a:solidFill>
            </a:endParaRPr>
          </a:p>
          <a:p>
            <a:pPr indent="620713"/>
            <a:r>
              <a:rPr lang="ru-RU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В целом, телеграмм бот с поиском фильмов - это удобный и быстрый способ найти нужный контент и насладиться просмотром качественных фильмов. Бот предоставляет широкий функционал, позволяющий удобно и быстро выбрать фильм, а также просмотреть его в удобном формате.</a:t>
            </a:r>
          </a:p>
          <a:p>
            <a:pPr indent="620713"/>
            <a:r>
              <a:rPr lang="ru-RU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В процессе создания проекта я научился работать с библиотекой </a:t>
            </a:r>
            <a:r>
              <a:rPr lang="en-US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pyqt5</a:t>
            </a:r>
            <a:r>
              <a:rPr lang="ru-RU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, </a:t>
            </a:r>
            <a:r>
              <a:rPr lang="en-US" sz="2400" dirty="0" err="1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pygame</a:t>
            </a:r>
            <a:r>
              <a:rPr lang="ru-RU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 с базами данных </a:t>
            </a:r>
            <a:r>
              <a:rPr lang="en-US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SQLite3</a:t>
            </a:r>
            <a:r>
              <a:rPr lang="ru-RU" sz="24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 и серверными  Запросами.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0793E0-3A3E-19FB-BB5A-880C1288D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03" y="-3285295"/>
            <a:ext cx="4915459" cy="99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2811</TotalTime>
  <Words>386</Words>
  <Application>Microsoft Macintosh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Телеграмм Бот для поиска и просмотра фильмов 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Александр Сальников</cp:lastModifiedBy>
  <cp:revision>99</cp:revision>
  <dcterms:created xsi:type="dcterms:W3CDTF">2020-11-09T13:29:08Z</dcterms:created>
  <dcterms:modified xsi:type="dcterms:W3CDTF">2023-04-25T06:17:38Z</dcterms:modified>
</cp:coreProperties>
</file>