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0537" y="337842"/>
            <a:ext cx="9548840" cy="380528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ru-RU" sz="2400" dirty="0"/>
              <a:t>МИНИСТЕРСТВО НАУКИ ВЫСШЕГО ОБРАЗОВАНИЯ РОССИЙСКОЙ ФЕДЕРАЦИИ</a:t>
            </a:r>
            <a:br>
              <a:rPr lang="ru-RU" sz="2400" dirty="0"/>
            </a:br>
            <a:r>
              <a:rPr lang="ru-RU" sz="2400" dirty="0"/>
              <a:t>Федеральное государственное бюджетное образование учреждение</a:t>
            </a:r>
            <a:br>
              <a:rPr lang="ru-RU" sz="2400" dirty="0"/>
            </a:br>
            <a:r>
              <a:rPr lang="ru-RU" sz="2400" dirty="0"/>
              <a:t>Высшего профессионального образования</a:t>
            </a:r>
            <a:br>
              <a:rPr lang="ru-RU" sz="2400" dirty="0"/>
            </a:br>
            <a:r>
              <a:rPr lang="ru-RU" sz="2400" dirty="0"/>
              <a:t>&lt;&lt;УЛЬЯНОСКИЙ ГОСУДАРСТВЕННЫЙ ТЕХНИЧЕСКИЙ УНИВЕРСИТЕТ&gt;&gt;</a:t>
            </a:r>
            <a:br>
              <a:rPr lang="ru-RU" sz="2400" dirty="0"/>
            </a:br>
            <a:r>
              <a:rPr lang="ru-RU" sz="2400" dirty="0"/>
              <a:t>Факультет среднего профессионального образования-Колледж экономики и информатики им. </a:t>
            </a:r>
            <a:r>
              <a:rPr lang="ru-RU" sz="2400" dirty="0" smtClean="0"/>
              <a:t>А.Н.Афанасьева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2310" y="3806335"/>
            <a:ext cx="8915399" cy="1126283"/>
          </a:xfrm>
        </p:spPr>
        <p:txBody>
          <a:bodyPr>
            <a:noAutofit/>
          </a:bodyPr>
          <a:lstStyle/>
          <a:p>
            <a:r>
              <a:rPr lang="ru-RU" dirty="0"/>
              <a:t>Тема работы “ </a:t>
            </a:r>
            <a:r>
              <a:rPr lang="ru-RU" dirty="0" smtClean="0"/>
              <a:t>Разработка интернет-магазина продажи компьютеров”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Студент      </a:t>
            </a:r>
            <a:r>
              <a:rPr lang="ru-RU" dirty="0" smtClean="0"/>
              <a:t>Семенов Т.Д.                           </a:t>
            </a:r>
            <a:r>
              <a:rPr lang="ru-RU" dirty="0"/>
              <a:t>Группа </a:t>
            </a:r>
            <a:r>
              <a:rPr lang="ru-RU" dirty="0" smtClean="0"/>
              <a:t>ИСд-22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(Фамилия, инициалы)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Преподаватель    Стрельцова Анастасия Сергеевна</a:t>
            </a:r>
            <a:br>
              <a:rPr lang="ru-RU" dirty="0"/>
            </a:br>
            <a:r>
              <a:rPr lang="ru-RU" dirty="0"/>
              <a:t>(Фамилия,инициалы)</a:t>
            </a:r>
          </a:p>
        </p:txBody>
      </p:sp>
    </p:spTree>
    <p:extLst>
      <p:ext uri="{BB962C8B-B14F-4D97-AF65-F5344CB8AC3E}">
        <p14:creationId xmlns="" xmlns:p14="http://schemas.microsoft.com/office/powerpoint/2010/main" val="35008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791" y="0"/>
            <a:ext cx="3587216" cy="6207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6404" y="1208016"/>
            <a:ext cx="10182072" cy="4939970"/>
          </a:xfrm>
        </p:spPr>
        <p:txBody>
          <a:bodyPr>
            <a:normAutofit lnSpcReduction="10000"/>
          </a:bodyPr>
          <a:lstStyle/>
          <a:p>
            <a:r>
              <a:rPr lang="ru-RU" sz="1400" b="1" dirty="0"/>
              <a:t>Актуальность темы</a:t>
            </a:r>
            <a:r>
              <a:rPr lang="ru-RU" sz="1400" dirty="0"/>
              <a:t> - Тема проекта интернет-магазина по продажи компьютеров в Интернете является актуальной, онлайн-покупки все больше набирают популярность, что подтверждает актуальность </a:t>
            </a:r>
            <a:r>
              <a:rPr lang="ru-RU" sz="1400" dirty="0" smtClean="0"/>
              <a:t>интернет-магазинов.</a:t>
            </a:r>
          </a:p>
          <a:p>
            <a:r>
              <a:rPr lang="ru-RU" sz="1400" b="1" dirty="0"/>
              <a:t>Цель исследования </a:t>
            </a:r>
            <a:r>
              <a:rPr lang="ru-RU" sz="1400" dirty="0"/>
              <a:t>- 	Цель исследования проекта разработки интернет-магазина по продаже компьютеров заключается в изучении рыночных возможностей и понимания текущего состояния рынка компьютерной техники, а также определения перспектив развития данного сегмента в будущем.</a:t>
            </a:r>
          </a:p>
          <a:p>
            <a:r>
              <a:rPr lang="ru-RU" sz="1400" b="1" dirty="0"/>
              <a:t>Задача исследования</a:t>
            </a:r>
            <a:r>
              <a:rPr lang="ru-RU" sz="1400" dirty="0"/>
              <a:t> – Оценка текущих тенденций и перспективы развития рынка компьютеров, изучение целевой аудитории интернет-магазина по продаже компьютеров и выявление основных потребностей и предпочтений потребителей, разработка плана интернет-магазина, включающий анализ рынка, целевой аудитории, потребностей потенциальных покупателей, уникальное предложение продукта, стратегии продаж, маркетинг,	оценка эффективности работы магазина по достижению поставленных целей</a:t>
            </a:r>
            <a:r>
              <a:rPr lang="ru-RU" sz="1400" dirty="0" smtClean="0"/>
              <a:t>.</a:t>
            </a:r>
          </a:p>
          <a:p>
            <a:r>
              <a:rPr lang="ru-RU" sz="1400" b="1" dirty="0"/>
              <a:t>Цель:</a:t>
            </a:r>
            <a:r>
              <a:rPr lang="ru-RU" sz="1400" dirty="0"/>
              <a:t> разработать интернет-магазин по продажи </a:t>
            </a:r>
            <a:r>
              <a:rPr lang="ru-RU" sz="1400" dirty="0" smtClean="0"/>
              <a:t>компьютеров</a:t>
            </a:r>
          </a:p>
          <a:p>
            <a:r>
              <a:rPr lang="ru-RU" sz="1400" b="1" dirty="0"/>
              <a:t>Объект исследования</a:t>
            </a:r>
            <a:r>
              <a:rPr lang="ru-RU" sz="1400" dirty="0"/>
              <a:t> - Процессы организации и продвижения интернет-магазина по продаже компьютеров в интернете, включая анализ рынка, целевой аудитории, стратегии продвижения, маркетинговые активности, технические аспекты создания и управления магазином, а также оценку эффективности работы, достигаемых результатов и прибыльности бизнеса</a:t>
            </a:r>
            <a:r>
              <a:rPr lang="ru-RU" sz="1400" dirty="0" smtClean="0"/>
              <a:t>.</a:t>
            </a:r>
          </a:p>
          <a:p>
            <a:r>
              <a:rPr lang="ru-RU" sz="1400" b="1" dirty="0"/>
              <a:t>Предмет исследования</a:t>
            </a:r>
            <a:r>
              <a:rPr lang="ru-RU" sz="1400" dirty="0"/>
              <a:t> - разработка технологий и программного обеспечения, определение списка товаров и услуг, требуемых для реализации проекта разработки интернет-магазина по продажи компьютеров, анализ рынка и потребительского спроса, разработка эффективных маркетинговых стратегий</a:t>
            </a: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8275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74" y="397607"/>
            <a:ext cx="5443728" cy="558738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Глава 1. Анализ предметной области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400" dirty="0"/>
              <a:t>Основная концепция проекта разработки интернет-магазина по продажи компьютеров заключается в предоставлении качественных </a:t>
            </a:r>
            <a:r>
              <a:rPr lang="ru-RU" sz="1400" dirty="0" smtClean="0"/>
              <a:t>товаров</a:t>
            </a:r>
          </a:p>
          <a:p>
            <a:r>
              <a:rPr lang="ru-RU" sz="1400" b="1" dirty="0"/>
              <a:t>Правила </a:t>
            </a:r>
            <a:r>
              <a:rPr lang="ru-RU" sz="1400" b="1" dirty="0" smtClean="0"/>
              <a:t>разработки:</a:t>
            </a:r>
          </a:p>
          <a:p>
            <a:r>
              <a:rPr lang="ru-RU" sz="1400" dirty="0"/>
              <a:t>1. Нужно тщательно продумать концепцию магазина, сделав особый упор на удобство использования.</a:t>
            </a:r>
          </a:p>
          <a:p>
            <a:r>
              <a:rPr lang="ru-RU" sz="1400" dirty="0"/>
              <a:t>2. Необходимо создавать удобную структуру сайта, чтобы покупателю легко было найти нужный товар </a:t>
            </a:r>
          </a:p>
          <a:p>
            <a:r>
              <a:rPr lang="ru-RU" sz="1400" dirty="0"/>
              <a:t> 3.	Важно убедиться, что интернет-магазин работает корректно, несмотря на повышенную нагрузку в период акций и предпраздничных дней. </a:t>
            </a:r>
            <a:endParaRPr lang="ru-RU" sz="1400" dirty="0" smtClean="0"/>
          </a:p>
          <a:p>
            <a:r>
              <a:rPr lang="ru-RU" sz="1400" dirty="0" smtClean="0"/>
              <a:t>4. </a:t>
            </a:r>
            <a:r>
              <a:rPr lang="ru-RU" sz="1400" dirty="0"/>
              <a:t>мониторинг финансовых показателей, чтобы принимать быстро и эффективно решения, если будут выявлены </a:t>
            </a:r>
            <a:r>
              <a:rPr lang="ru-RU" sz="1400" dirty="0" smtClean="0"/>
              <a:t>неблагоприятные тенденции </a:t>
            </a:r>
          </a:p>
          <a:p>
            <a:r>
              <a:rPr lang="ru-RU" sz="1500" dirty="0"/>
              <a:t>5. Необходимо следить за изменениями на рынке и реагировать на них, например, изменять ассортимент товаров, улучшать качество обслуживания клиентов, разрабатывать новые маркетинговые и промо-акции.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306975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28" y="405996"/>
            <a:ext cx="6265849" cy="541960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Глава 2. Выбор средств разработки магазина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351" y="1345035"/>
            <a:ext cx="8915400" cy="2161563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html </a:t>
            </a:r>
            <a:r>
              <a:rPr lang="ru-RU" dirty="0" smtClean="0"/>
              <a:t>– для строительства сайта</a:t>
            </a:r>
          </a:p>
          <a:p>
            <a:r>
              <a:rPr lang="en-US" dirty="0" smtClean="0"/>
              <a:t>2.</a:t>
            </a:r>
            <a:r>
              <a:rPr lang="ru-RU" dirty="0" smtClean="0"/>
              <a:t> </a:t>
            </a:r>
            <a:r>
              <a:rPr lang="en-US" dirty="0" smtClean="0"/>
              <a:t>css </a:t>
            </a:r>
            <a:r>
              <a:rPr lang="ru-RU" dirty="0" smtClean="0"/>
              <a:t>– для подключения и изменения стилей сайта</a:t>
            </a:r>
          </a:p>
          <a:p>
            <a:r>
              <a:rPr lang="ru-RU" dirty="0" smtClean="0"/>
              <a:t>3. </a:t>
            </a:r>
            <a:r>
              <a:rPr lang="en-US" dirty="0" smtClean="0"/>
              <a:t>JavaScript </a:t>
            </a:r>
            <a:r>
              <a:rPr lang="ru-RU" dirty="0" smtClean="0"/>
              <a:t>– для придания интерактивности веб-странице</a:t>
            </a:r>
          </a:p>
          <a:p>
            <a:r>
              <a:rPr lang="ru-RU" dirty="0" smtClean="0"/>
              <a:t>4.</a:t>
            </a:r>
            <a:r>
              <a:rPr lang="en-US" dirty="0" smtClean="0"/>
              <a:t> php – </a:t>
            </a:r>
            <a:r>
              <a:rPr lang="ru-RU" dirty="0" smtClean="0"/>
              <a:t>для создания авторизации</a:t>
            </a:r>
          </a:p>
          <a:p>
            <a:r>
              <a:rPr lang="ru-RU" dirty="0" smtClean="0"/>
              <a:t>5. </a:t>
            </a:r>
            <a:r>
              <a:rPr lang="en-US" dirty="0" smtClean="0"/>
              <a:t>mysql </a:t>
            </a:r>
            <a:r>
              <a:rPr lang="ru-RU" dirty="0" smtClean="0"/>
              <a:t>– база данных для хранения аккаунтов пользователей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431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52" y="422774"/>
            <a:ext cx="5259170" cy="483237"/>
          </a:xfrm>
        </p:spPr>
        <p:txBody>
          <a:bodyPr>
            <a:normAutofit fontScale="90000"/>
          </a:bodyPr>
          <a:lstStyle/>
          <a:p>
            <a:r>
              <a:rPr lang="ru-RU" sz="1800" b="1" dirty="0"/>
              <a:t>Глава 3. Разработка интернет магазина</a:t>
            </a:r>
            <a:br>
              <a:rPr lang="ru-RU" sz="1800" b="1" dirty="0"/>
            </a:b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8015" y="4124052"/>
            <a:ext cx="9743943" cy="2536807"/>
          </a:xfrm>
        </p:spPr>
        <p:txBody>
          <a:bodyPr>
            <a:normAutofit/>
          </a:bodyPr>
          <a:lstStyle/>
          <a:p>
            <a:r>
              <a:rPr lang="ru-RU" b="1" dirty="0"/>
              <a:t>Функциональное назначение</a:t>
            </a:r>
          </a:p>
          <a:p>
            <a:r>
              <a:rPr lang="ru-RU" dirty="0"/>
              <a:t>Конечная цель интернет-магазина по продаже компьютеров - это получение максимального количества прибыли и увеличение доли рынка. Для этого магазин должен удовлетворять потребности своих клиентов, чтобы создать долгосрочные отношения и удерживать их на этом магазине: </a:t>
            </a:r>
          </a:p>
          <a:p>
            <a:endParaRPr lang="ru-RU" dirty="0"/>
          </a:p>
        </p:txBody>
      </p:sp>
      <p:pic>
        <p:nvPicPr>
          <p:cNvPr id="1026" name="Picture 2" descr="photo_2023-05-20_03-12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50" y="1116554"/>
            <a:ext cx="5543542" cy="27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030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19" y="468988"/>
            <a:ext cx="680954" cy="314783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/>
              <a:t>Код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02629"/>
            <a:ext cx="4199982" cy="22903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98504" cy="47026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982" y="4333675"/>
            <a:ext cx="5971665" cy="26592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509" y="0"/>
            <a:ext cx="7155491" cy="38628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76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19" y="207732"/>
            <a:ext cx="3269032" cy="64951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05" y="1251857"/>
            <a:ext cx="7926388" cy="324666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Результатом моей работы стал интернет-магазин по продажи компьютеров, он является </a:t>
            </a:r>
            <a:r>
              <a:rPr lang="ru-RU" dirty="0"/>
              <a:t>важным и перспективным веб-приложением. </a:t>
            </a:r>
            <a:r>
              <a:rPr lang="ru-RU" dirty="0" smtClean="0"/>
              <a:t>Данная работа </a:t>
            </a:r>
            <a:r>
              <a:rPr lang="ru-RU" dirty="0"/>
              <a:t>включает в себя продажу компьютеров. Он представляет собой многопользовательский веб-сайт, который предоставляет пользователям возможность покупки товаров</a:t>
            </a:r>
            <a:r>
              <a:rPr lang="ru-RU" dirty="0" smtClean="0"/>
              <a:t>.</a:t>
            </a:r>
            <a:r>
              <a:rPr lang="ru-RU" dirty="0"/>
              <a:t> Для достижения успеха в </a:t>
            </a:r>
            <a:r>
              <a:rPr lang="ru-RU" dirty="0" smtClean="0"/>
              <a:t>этой работе необходимо </a:t>
            </a:r>
            <a:r>
              <a:rPr lang="ru-RU" dirty="0"/>
              <a:t>уделять большое внимание дизайну, удобству использования, качеству товаров, эффективности обслуживания клиентов и маркетинговым кампаниям. Также необходимо использовать безопасные и надежные технологии для обеспечения безопасности и защиты конфиденциальности клиентов. 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Ссылка на GIT: https://github.com/zxccas1c/github.io.git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9417537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278</Words>
  <Application>Microsoft Office PowerPoint</Application>
  <PresentationFormat>Произвольный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Легкий дым</vt:lpstr>
      <vt:lpstr>МИНИСТЕРСТВО НАУКИ ВЫСШЕГО ОБРАЗОВАНИЯ РОССИЙСКОЙ ФЕДЕРАЦИИ Федеральное государственное бюджетное образование учреждение Высшего профессионального образования &lt;&lt;УЛЬЯНОСКИЙ ГОСУДАРСТВЕННЫЙ ТЕХНИЧЕСКИЙ УНИВЕРСИТЕТ&gt;&gt; Факультет среднего профессионального образования-Колледж экономики и информатики им. А.Н.Афанасьева  </vt:lpstr>
      <vt:lpstr>Исследование</vt:lpstr>
      <vt:lpstr>Глава 1. Анализ предметной области </vt:lpstr>
      <vt:lpstr>Глава 2. Выбор средств разработки магазина  </vt:lpstr>
      <vt:lpstr>Глава 3. Разработка интернет магазина </vt:lpstr>
      <vt:lpstr>Код </vt:lpstr>
      <vt:lpstr>Заключение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ВЫСШЕГО ОБРАЗОВАНИЯ РОССИЙСКОЙ ФЕДЕРАЦИИ Федеральное государственное бюджетное образование учреждение Высшего профессионального образования &lt;&lt;УЛЬЯНОСКИЙ ГОСУДАРСТВЕННЫЙ ТЕХНИЧЕСКИЙ УНИВЕРСИТЕТ&gt;&gt; Факультет среднего профессионального образования-Колледж экономики и информатики им. А.Н.Афанасьева Специальность 09.02.03 Программирование в компьютерных системах</dc:title>
  <dc:creator>Panda73 Panda73</dc:creator>
  <cp:lastModifiedBy>Admin</cp:lastModifiedBy>
  <cp:revision>6</cp:revision>
  <dcterms:created xsi:type="dcterms:W3CDTF">2023-05-20T00:39:44Z</dcterms:created>
  <dcterms:modified xsi:type="dcterms:W3CDTF">2023-05-20T01:04:41Z</dcterms:modified>
</cp:coreProperties>
</file>