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58E5DFC-0314-44B6-B42A-99425D82869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58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6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8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8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6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7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76B8-ED5E-4925-8021-9EC66D8B4DA5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936C-E4E6-4940-A145-3CE7B713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0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5462469"/>
          </a:xfrm>
        </p:spPr>
        <p:txBody>
          <a:bodyPr/>
          <a:lstStyle/>
          <a:p>
            <a:r>
              <a:rPr lang="ru-RU" dirty="0" err="1" smtClean="0"/>
              <a:t>Танчики</a:t>
            </a:r>
            <a:r>
              <a:rPr lang="ru-RU" dirty="0" smtClean="0"/>
              <a:t> на </a:t>
            </a:r>
            <a:r>
              <a:rPr lang="en-US" dirty="0" err="1" smtClean="0"/>
              <a:t>Pyagame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	Клычков С.С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9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087" y="569841"/>
            <a:ext cx="10515600" cy="4152285"/>
          </a:xfrm>
        </p:spPr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уничтожить всех ботов и набрать наибольшее кол-во побед подряд</a:t>
            </a:r>
            <a:br>
              <a:rPr lang="ru-RU" dirty="0" smtClean="0"/>
            </a:br>
            <a:r>
              <a:rPr lang="ru-RU" dirty="0" smtClean="0"/>
              <a:t>Сложность игры</a:t>
            </a:r>
            <a:r>
              <a:rPr lang="en-US" dirty="0" smtClean="0"/>
              <a:t>: </a:t>
            </a:r>
            <a:r>
              <a:rPr lang="ru-RU" dirty="0" smtClean="0"/>
              <a:t>вокруг игрока появляются от 4, до 9 танков противника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Клавиши управления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За движение отвечают клавиши стрелок</a:t>
            </a:r>
          </a:p>
          <a:p>
            <a:r>
              <a:rPr lang="ru-RU" dirty="0" smtClean="0"/>
              <a:t>За стрельбу</a:t>
            </a:r>
            <a:r>
              <a:rPr lang="en-US" dirty="0" smtClean="0"/>
              <a:t> “M”</a:t>
            </a:r>
            <a:r>
              <a:rPr lang="ru-RU" dirty="0" smtClean="0"/>
              <a:t>(англ.)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5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уничтожения всех танков противника игра обновляется и в базу данных заноситься ваш результат</a:t>
            </a:r>
          </a:p>
          <a:p>
            <a:r>
              <a:rPr lang="ru-RU" dirty="0" smtClean="0"/>
              <a:t>Если уничтожили вас, то обнуляется счетчик побед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5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представляет собой бесконечный цикл, с классами и функциями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sys, random, time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 </a:t>
            </a:r>
            <a:r>
              <a:rPr lang="en-US" dirty="0"/>
              <a:t>|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        sqlite3    -&gt;    </a:t>
            </a:r>
            <a:r>
              <a:rPr lang="ru-RU" dirty="0" smtClean="0"/>
              <a:t>Проект   </a:t>
            </a:r>
            <a:r>
              <a:rPr lang="en-US" dirty="0" smtClean="0"/>
              <a:t>&lt;-</a:t>
            </a:r>
            <a:r>
              <a:rPr lang="ru-RU" dirty="0" smtClean="0"/>
              <a:t> 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8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" y="248399"/>
            <a:ext cx="11516919" cy="6475105"/>
          </a:xfrm>
        </p:spPr>
      </p:pic>
    </p:spTree>
    <p:extLst>
      <p:ext uri="{BB962C8B-B14F-4D97-AF65-F5344CB8AC3E}">
        <p14:creationId xmlns:p14="http://schemas.microsoft.com/office/powerpoint/2010/main" val="575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504967"/>
            <a:ext cx="10768083" cy="5671996"/>
          </a:xfrm>
        </p:spPr>
      </p:pic>
    </p:spTree>
    <p:extLst>
      <p:ext uri="{BB962C8B-B14F-4D97-AF65-F5344CB8AC3E}">
        <p14:creationId xmlns:p14="http://schemas.microsoft.com/office/powerpoint/2010/main" val="18316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Танчики 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960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904" y="10067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Вскоре будут добавлены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smtClean="0"/>
              <a:t>Препятствия(кусты, ящики и т.д.)</a:t>
            </a:r>
          </a:p>
          <a:p>
            <a:pPr marL="0" indent="0">
              <a:buNone/>
            </a:pPr>
            <a:r>
              <a:rPr lang="ru-RU" dirty="0" smtClean="0"/>
              <a:t>-Звуки</a:t>
            </a:r>
          </a:p>
          <a:p>
            <a:pPr marL="0" indent="0">
              <a:buNone/>
            </a:pPr>
            <a:r>
              <a:rPr lang="ru-RU" dirty="0" smtClean="0"/>
              <a:t>-Меню</a:t>
            </a:r>
          </a:p>
          <a:p>
            <a:pPr marL="0" indent="0">
              <a:buNone/>
            </a:pPr>
            <a:r>
              <a:rPr lang="ru-RU" dirty="0" smtClean="0"/>
              <a:t>-Анимация уничтожения</a:t>
            </a:r>
          </a:p>
          <a:p>
            <a:pPr marL="0" indent="0">
              <a:buNone/>
            </a:pPr>
            <a:r>
              <a:rPr lang="ru-RU" dirty="0" smtClean="0"/>
              <a:t>-Возможность добавления второго игрока</a:t>
            </a:r>
          </a:p>
          <a:p>
            <a:pPr marL="0" indent="0">
              <a:buNone/>
            </a:pPr>
            <a:r>
              <a:rPr lang="ru-RU" dirty="0" smtClean="0"/>
              <a:t>-Новые режимы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4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Office PowerPoint</Application>
  <PresentationFormat>Широкоэкранный</PresentationFormat>
  <Paragraphs>20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Танчики на Pyagame          Клычков С.С</vt:lpstr>
      <vt:lpstr>Цель: уничтожить всех ботов и набрать наибольшее кол-во побед подряд Сложность игры: вокруг игрока появляются от 4, до 9 танков противника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 на Pyagme          Клычков С.С</dc:title>
  <dc:creator>Степан Клычков</dc:creator>
  <cp:lastModifiedBy>Степан Клычков</cp:lastModifiedBy>
  <cp:revision>6</cp:revision>
  <dcterms:created xsi:type="dcterms:W3CDTF">2020-01-25T10:13:53Z</dcterms:created>
  <dcterms:modified xsi:type="dcterms:W3CDTF">2020-01-25T10:35:52Z</dcterms:modified>
</cp:coreProperties>
</file>