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2fef76cdb411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2fef76cdb411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9669073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9669073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99669073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99669073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9669073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9669073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9669073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99669073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99669073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9966907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0033" y="79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Muse-создание музыки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8650" y="414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87325" y="266175"/>
            <a:ext cx="4803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 ПРОБЛЕМЫ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87325" y="945350"/>
            <a:ext cx="6837300" cy="330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</a:rPr>
              <a:t>Ак</a:t>
            </a:r>
            <a:r>
              <a:rPr b="1" lang="ru">
                <a:highlight>
                  <a:schemeClr val="lt1"/>
                </a:highlight>
              </a:rPr>
              <a:t>туальность</a:t>
            </a:r>
            <a:r>
              <a:rPr lang="ru">
                <a:highlight>
                  <a:schemeClr val="lt1"/>
                </a:highlight>
              </a:rPr>
              <a:t> </a:t>
            </a:r>
            <a:r>
              <a:rPr lang="ru"/>
              <a:t>: Много людей хотят просмотреть тот или иной текст любимой песни, но не могут найти его. Другие хотят услышать любимую музыку в исполнении другого исполнителя.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Музыка нужна людям для того чтобы хотеть жить! С миром звуков связано почти все, что происходит в природе. Во всяком случае, в живой природе. Можно считать доказанным, что музыка влияет и на нас с вами, и на растения, и на животных.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Экономическая выгода: </a:t>
            </a: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меньший затрат на распечатку нот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Экологичность: лесов будет больше,т.е бумагу меньше используют и деревья придется не рубить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213825" y="590000"/>
            <a:ext cx="39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44250" y="1068950"/>
            <a:ext cx="72258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57875" y="1200825"/>
            <a:ext cx="70593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29075" y="236025"/>
            <a:ext cx="45672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Наша миссия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3175" y="992600"/>
            <a:ext cx="5067300" cy="202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Мы “Лучшее поколение”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Хотим обеспечить удобный и быстрый поиск  для  ноты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улучшить нашу природу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26250" y="374850"/>
            <a:ext cx="3998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РОЛИ В КОМАНДЕ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2000" y="1228600"/>
            <a:ext cx="399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Главный разработчик : Кирилл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Веб-дизайнер:Фарид Панкин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Программист: Кирилл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