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2BD1-BBD5-44B6-9FF5-1D808B3CCF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7AD5-A199-43F7-8227-B61B0CD6DB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2576"/>
            <a:ext cx="8009709" cy="514441"/>
          </a:xfrm>
        </p:spPr>
        <p:txBody>
          <a:bodyPr>
            <a:normAutofit fontScale="90000"/>
          </a:bodyPr>
          <a:lstStyle/>
          <a:p>
            <a:r>
              <a:rPr lang="uk-UA" dirty="0"/>
              <a:t>Інструкція з виконання тесту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-Прочитайте уважно питання </a:t>
            </a:r>
          </a:p>
          <a:p>
            <a:pPr marL="0" indent="0">
              <a:buNone/>
            </a:pPr>
            <a:r>
              <a:rPr lang="uk-UA" dirty="0"/>
              <a:t>-Підведіть курсор миші до правильного, на ваш погляд, варіанту  відповіді</a:t>
            </a:r>
          </a:p>
          <a:p>
            <a:pPr marL="0" indent="0">
              <a:buNone/>
            </a:pPr>
            <a:r>
              <a:rPr lang="uk-UA" dirty="0"/>
              <a:t>-</a:t>
            </a:r>
            <a:r>
              <a:rPr lang="uk-UA" dirty="0" err="1"/>
              <a:t>Підтвердіть</a:t>
            </a:r>
            <a:r>
              <a:rPr lang="uk-UA" dirty="0"/>
              <a:t> обрану вами відповідь клацанням миші.</a:t>
            </a:r>
          </a:p>
          <a:p>
            <a:pPr marL="0" indent="0">
              <a:buNone/>
            </a:pPr>
            <a:r>
              <a:rPr lang="uk-UA" dirty="0"/>
              <a:t>-У разі правильного вибору переходьте до наступного питання.</a:t>
            </a:r>
          </a:p>
          <a:p>
            <a:pPr marL="0" indent="0">
              <a:buNone/>
            </a:pPr>
            <a:r>
              <a:rPr lang="uk-UA" dirty="0"/>
              <a:t>-Якщо ваша відповідь неправильна, поверніться до попереднього питання і спробуйте відповісти ще раз.</a:t>
            </a:r>
          </a:p>
          <a:p>
            <a:pPr marL="0" indent="0">
              <a:buNone/>
            </a:pPr>
            <a:r>
              <a:rPr lang="uk-UA" dirty="0"/>
              <a:t>-Дякую за увагу!</a:t>
            </a:r>
            <a:endParaRPr lang="en-US" dirty="0"/>
          </a:p>
        </p:txBody>
      </p:sp>
      <p:sp>
        <p:nvSpPr>
          <p:cNvPr id="4" name="Управляющая кнопка: далее 3">
            <a:hlinkClick r:id="rId2" action="ppaction://hlinksldjump" highlightClick="1"/>
          </p:cNvPr>
          <p:cNvSpPr/>
          <p:nvPr/>
        </p:nvSpPr>
        <p:spPr>
          <a:xfrm>
            <a:off x="10467703" y="6017623"/>
            <a:ext cx="1611086" cy="7489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3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en-US" dirty="0"/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2*1=2?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4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en-US" dirty="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2-1=1?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2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54" y="2086315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4 </a:t>
            </a:r>
            <a:r>
              <a:rPr lang="en-US" dirty="0"/>
              <a:t>/2=2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8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 </a:t>
            </a:r>
            <a:br>
              <a:rPr lang="ru-RU" dirty="0"/>
            </a:br>
            <a:r>
              <a:rPr lang="ru-RU" dirty="0"/>
              <a:t>на тему </a:t>
            </a:r>
            <a:r>
              <a:rPr lang="en-US" dirty="0"/>
              <a:t>“</a:t>
            </a:r>
            <a:r>
              <a:rPr lang="ru-RU" dirty="0"/>
              <a:t>Математика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Бурчак</a:t>
            </a:r>
            <a:r>
              <a:rPr lang="ru-RU" dirty="0"/>
              <a:t> Максим</a:t>
            </a:r>
            <a:endParaRPr lang="en-US" dirty="0"/>
          </a:p>
        </p:txBody>
      </p:sp>
      <p:sp>
        <p:nvSpPr>
          <p:cNvPr id="4" name="Управляющая кнопка: далее 3">
            <a:hlinkClick r:id="rId2" action="ppaction://hlinksldjump" highlightClick="1"/>
          </p:cNvPr>
          <p:cNvSpPr/>
          <p:nvPr/>
        </p:nvSpPr>
        <p:spPr>
          <a:xfrm>
            <a:off x="10546080" y="6035040"/>
            <a:ext cx="1419497" cy="70539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54" y="2147275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4+3=7?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0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11*2=22?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54" y="2147275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uk-UA" dirty="0"/>
              <a:t>5</a:t>
            </a:r>
            <a:r>
              <a:rPr lang="en-US" dirty="0"/>
              <a:t>/5</a:t>
            </a:r>
            <a:r>
              <a:rPr lang="uk-UA" dirty="0"/>
              <a:t>=5?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4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811" y="409302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Питання 1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2811" y="1514100"/>
            <a:ext cx="497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2+2=4?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812" y="3013166"/>
            <a:ext cx="188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Відповіді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7" name="Плюс 6">
            <a:hlinkClick r:id="rId2" action="ppaction://hlinksldjump"/>
          </p:cNvPr>
          <p:cNvSpPr/>
          <p:nvPr/>
        </p:nvSpPr>
        <p:spPr>
          <a:xfrm>
            <a:off x="644434" y="4180114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Минус 7">
            <a:hlinkClick r:id="rId3" action="ppaction://hlinksldjump"/>
          </p:cNvPr>
          <p:cNvSpPr/>
          <p:nvPr/>
        </p:nvSpPr>
        <p:spPr>
          <a:xfrm>
            <a:off x="2055223" y="4241074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8-3=5?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1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12+3=15?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3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0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333+777=1110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0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до завершення,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5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2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657" y="2324554"/>
            <a:ext cx="7539446" cy="1325563"/>
          </a:xfrm>
        </p:spPr>
        <p:txBody>
          <a:bodyPr/>
          <a:lstStyle/>
          <a:p>
            <a:r>
              <a:rPr lang="uk-UA" dirty="0">
                <a:solidFill>
                  <a:srgbClr val="92D050"/>
                </a:solidFill>
              </a:rPr>
              <a:t>Тест закінчено. Дякую за увагу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ПРАВИЛЬНО! Щоб перейти на інше питання, натисніть на</a:t>
            </a:r>
            <a:r>
              <a:rPr lang="en-US" dirty="0"/>
              <a:t> “</a:t>
            </a:r>
            <a:r>
              <a:rPr lang="ru-RU" dirty="0"/>
              <a:t>Плюс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1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НЕПРАВИЛЬНО! Натисніть на </a:t>
            </a:r>
            <a:r>
              <a:rPr lang="en-US" sz="2800" dirty="0"/>
              <a:t>“</a:t>
            </a:r>
            <a:r>
              <a:rPr lang="ru-RU" sz="2800" dirty="0"/>
              <a:t>м</a:t>
            </a:r>
            <a:r>
              <a:rPr lang="uk-UA" sz="2800" dirty="0" err="1"/>
              <a:t>інус</a:t>
            </a:r>
            <a:r>
              <a:rPr lang="en-US" sz="2800" dirty="0"/>
              <a:t>”</a:t>
            </a:r>
            <a:r>
              <a:rPr lang="uk-UA" sz="2800" dirty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1+3=5?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НЕПРАВИЛЬНО! Натисніть на </a:t>
            </a:r>
            <a:r>
              <a:rPr lang="en-US" dirty="0"/>
              <a:t>“</a:t>
            </a:r>
            <a:r>
              <a:rPr lang="ru-RU" dirty="0"/>
              <a:t>Плюс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пройти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раз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ПРАВИЛЬНО! Щоб перейти до наступного питання, натисніть </a:t>
            </a:r>
            <a:r>
              <a:rPr lang="en-US" sz="2800" dirty="0"/>
              <a:t>“</a:t>
            </a:r>
            <a:r>
              <a:rPr lang="ru-RU" sz="2800" dirty="0" err="1"/>
              <a:t>Мінус</a:t>
            </a:r>
            <a:r>
              <a:rPr lang="en-US" sz="2800" dirty="0"/>
              <a:t>”</a:t>
            </a:r>
            <a:r>
              <a:rPr lang="uk-UA" sz="2800" dirty="0"/>
              <a:t>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Питання</a:t>
            </a:r>
            <a:r>
              <a:rPr lang="ru-RU" dirty="0"/>
              <a:t>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54" y="1901649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9+3=12?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487</Words>
  <Application>Microsoft Office PowerPoint</Application>
  <PresentationFormat>Широкий екран</PresentationFormat>
  <Paragraphs>70</Paragraphs>
  <Slides>39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Інструкція з виконання тесту</vt:lpstr>
      <vt:lpstr>Тест  на тему “Математика”</vt:lpstr>
      <vt:lpstr>Презентація PowerPoint</vt:lpstr>
      <vt:lpstr>Презентація PowerPoint</vt:lpstr>
      <vt:lpstr>Презентація PowerPoint</vt:lpstr>
      <vt:lpstr>Питання 2</vt:lpstr>
      <vt:lpstr>Презентація PowerPoint</vt:lpstr>
      <vt:lpstr>Презентація PowerPoint</vt:lpstr>
      <vt:lpstr>Питання 3</vt:lpstr>
      <vt:lpstr>Презентація PowerPoint</vt:lpstr>
      <vt:lpstr>Презентація PowerPoint</vt:lpstr>
      <vt:lpstr>Питання 4</vt:lpstr>
      <vt:lpstr>Презентація PowerPoint</vt:lpstr>
      <vt:lpstr>Презентація PowerPoint</vt:lpstr>
      <vt:lpstr>Питання 5</vt:lpstr>
      <vt:lpstr>Презентація PowerPoint</vt:lpstr>
      <vt:lpstr>Презентація PowerPoint</vt:lpstr>
      <vt:lpstr>Питання 6</vt:lpstr>
      <vt:lpstr>Презентація PowerPoint</vt:lpstr>
      <vt:lpstr>Презентація PowerPoint</vt:lpstr>
      <vt:lpstr>Питання 7</vt:lpstr>
      <vt:lpstr>Презентація PowerPoint</vt:lpstr>
      <vt:lpstr>Презентація PowerPoint</vt:lpstr>
      <vt:lpstr>Питання 8</vt:lpstr>
      <vt:lpstr>Презентація PowerPoint</vt:lpstr>
      <vt:lpstr>Презентація PowerPoint</vt:lpstr>
      <vt:lpstr>Питання 9</vt:lpstr>
      <vt:lpstr>Презентація PowerPoint</vt:lpstr>
      <vt:lpstr>Презентація PowerPoint</vt:lpstr>
      <vt:lpstr>Питання 10</vt:lpstr>
      <vt:lpstr>Презентація PowerPoint</vt:lpstr>
      <vt:lpstr>Презентація PowerPoint</vt:lpstr>
      <vt:lpstr>Питання 11</vt:lpstr>
      <vt:lpstr>Презентація PowerPoint</vt:lpstr>
      <vt:lpstr>Презентація PowerPoint</vt:lpstr>
      <vt:lpstr>Питання 12</vt:lpstr>
      <vt:lpstr>Презентація PowerPoint</vt:lpstr>
      <vt:lpstr>Презентація PowerPoint</vt:lpstr>
      <vt:lpstr>Тест закінчено. 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 на тему “DOTA 2”</dc:title>
  <dc:creator>Максим Бурчак</dc:creator>
  <cp:lastModifiedBy>vova vova</cp:lastModifiedBy>
  <cp:revision>9</cp:revision>
  <dcterms:created xsi:type="dcterms:W3CDTF">2023-06-09T15:19:13Z</dcterms:created>
  <dcterms:modified xsi:type="dcterms:W3CDTF">2023-06-11T20:31:58Z</dcterms:modified>
</cp:coreProperties>
</file>