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7" r:id="rId4"/>
    <p:sldId id="271" r:id="rId5"/>
    <p:sldId id="259" r:id="rId6"/>
    <p:sldId id="286" r:id="rId7"/>
    <p:sldId id="277" r:id="rId8"/>
    <p:sldId id="288" r:id="rId9"/>
    <p:sldId id="279" r:id="rId10"/>
    <p:sldId id="280" r:id="rId11"/>
    <p:sldId id="275" r:id="rId12"/>
    <p:sldId id="278" r:id="rId13"/>
    <p:sldId id="283" r:id="rId14"/>
    <p:sldId id="284" r:id="rId15"/>
    <p:sldId id="285" r:id="rId16"/>
    <p:sldId id="258" r:id="rId17"/>
    <p:sldId id="274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BE886FE-4509-4460-96B3-EF38190AF6BB}">
          <p14:sldIdLst>
            <p14:sldId id="256"/>
            <p14:sldId id="257"/>
            <p14:sldId id="287"/>
            <p14:sldId id="271"/>
          </p14:sldIdLst>
        </p14:section>
        <p14:section name="開發動機" id="{D734193A-BD67-4E9D-BA5E-7375392F62E6}">
          <p14:sldIdLst/>
        </p14:section>
        <p14:section name="程式功能" id="{DB9B7642-2A3A-428B-977B-F9B37AA1F138}">
          <p14:sldIdLst>
            <p14:sldId id="259"/>
            <p14:sldId id="286"/>
            <p14:sldId id="277"/>
            <p14:sldId id="288"/>
            <p14:sldId id="279"/>
            <p14:sldId id="280"/>
            <p14:sldId id="275"/>
            <p14:sldId id="278"/>
            <p14:sldId id="283"/>
            <p14:sldId id="284"/>
            <p14:sldId id="285"/>
            <p14:sldId id="258"/>
            <p14:sldId id="274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94F69-C0D4-4736-BC45-4B11FD2AF0ED}" v="883" dt="2020-06-16T12:46:35.005"/>
    <p1510:client id="{38BB251E-5B7B-45BA-9F9C-BAAEC46C308D}" v="348" dt="2020-06-17T06:10:17.007"/>
    <p1510:client id="{42D77811-75D7-459C-BC7B-9CFEB889E6AF}" v="208" dt="2020-06-09T12:03:28.639"/>
    <p1510:client id="{5D4A63C7-383F-4EB8-B673-9BE3C1D142A3}" v="27" dt="2020-06-09T08:44:44.673"/>
    <p1510:client id="{7AE38F29-6B9D-4A41-90AF-3735E8B8D812}" v="56" dt="2020-06-17T06:15:06.088"/>
    <p1510:client id="{9077BCFE-A0AF-437E-A6EA-5663D99161A6}" v="119" dt="2020-06-09T10:21:47.838"/>
    <p1510:client id="{B6B44EE2-3B74-4EAA-882D-09076C0E4729}" v="5" dt="2020-06-17T06:07:53.021"/>
    <p1510:client id="{C1F5BB84-B14F-4785-A4D9-68DABCC0B9F1}" v="2" dt="2020-06-09T14:35:48.411"/>
    <p1510:client id="{E3C811DA-A71B-455F-BBA7-29594B9B3E78}" v="619" dt="2020-06-09T09:55:14.520"/>
    <p1510:client id="{E9D2E5BF-95AD-4CE4-9CA8-BE747742F62A}" v="20" dt="2020-06-09T10:53:28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來賓使用者" providerId="Windows Live" clId="Web-{7AE38F29-6B9D-4A41-90AF-3735E8B8D812}"/>
    <pc:docChg chg="modSld">
      <pc:chgData name="來賓使用者" userId="" providerId="Windows Live" clId="Web-{7AE38F29-6B9D-4A41-90AF-3735E8B8D812}" dt="2020-06-17T06:15:03.323" v="52" actId="20577"/>
      <pc:docMkLst>
        <pc:docMk/>
      </pc:docMkLst>
      <pc:sldChg chg="modSp">
        <pc:chgData name="來賓使用者" userId="" providerId="Windows Live" clId="Web-{7AE38F29-6B9D-4A41-90AF-3735E8B8D812}" dt="2020-06-17T06:04:18.779" v="41" actId="20577"/>
        <pc:sldMkLst>
          <pc:docMk/>
          <pc:sldMk cId="3340535527" sldId="257"/>
        </pc:sldMkLst>
        <pc:spChg chg="mod">
          <ac:chgData name="來賓使用者" userId="" providerId="Windows Live" clId="Web-{7AE38F29-6B9D-4A41-90AF-3735E8B8D812}" dt="2020-06-17T06:04:18.779" v="41" actId="20577"/>
          <ac:spMkLst>
            <pc:docMk/>
            <pc:sldMk cId="3340535527" sldId="257"/>
            <ac:spMk id="7" creationId="{77F70FC4-6A02-4EA5-AF9A-D8FE2189384A}"/>
          </ac:spMkLst>
        </pc:spChg>
      </pc:sldChg>
      <pc:sldChg chg="modSp">
        <pc:chgData name="來賓使用者" userId="" providerId="Windows Live" clId="Web-{7AE38F29-6B9D-4A41-90AF-3735E8B8D812}" dt="2020-06-17T05:48:10.690" v="20" actId="20577"/>
        <pc:sldMkLst>
          <pc:docMk/>
          <pc:sldMk cId="4284386133" sldId="274"/>
        </pc:sldMkLst>
        <pc:spChg chg="mod">
          <ac:chgData name="來賓使用者" userId="" providerId="Windows Live" clId="Web-{7AE38F29-6B9D-4A41-90AF-3735E8B8D812}" dt="2020-06-17T05:48:10.690" v="20" actId="20577"/>
          <ac:spMkLst>
            <pc:docMk/>
            <pc:sldMk cId="4284386133" sldId="274"/>
            <ac:spMk id="3" creationId="{824A9847-F9AE-466C-97DD-48783ECE0B52}"/>
          </ac:spMkLst>
        </pc:spChg>
      </pc:sldChg>
      <pc:sldChg chg="modSp">
        <pc:chgData name="來賓使用者" userId="" providerId="Windows Live" clId="Web-{7AE38F29-6B9D-4A41-90AF-3735E8B8D812}" dt="2020-06-17T06:15:03.323" v="52" actId="20577"/>
        <pc:sldMkLst>
          <pc:docMk/>
          <pc:sldMk cId="3979674743" sldId="275"/>
        </pc:sldMkLst>
        <pc:spChg chg="mod">
          <ac:chgData name="來賓使用者" userId="" providerId="Windows Live" clId="Web-{7AE38F29-6B9D-4A41-90AF-3735E8B8D812}" dt="2020-06-17T06:15:03.323" v="52" actId="20577"/>
          <ac:spMkLst>
            <pc:docMk/>
            <pc:sldMk cId="3979674743" sldId="275"/>
            <ac:spMk id="3" creationId="{A0D85530-B1CC-461A-BB32-E28580F3B122}"/>
          </ac:spMkLst>
        </pc:spChg>
      </pc:sldChg>
      <pc:sldChg chg="addSp delSp modSp">
        <pc:chgData name="來賓使用者" userId="" providerId="Windows Live" clId="Web-{7AE38F29-6B9D-4A41-90AF-3735E8B8D812}" dt="2020-06-17T06:05:27.779" v="49"/>
        <pc:sldMkLst>
          <pc:docMk/>
          <pc:sldMk cId="3971374657" sldId="277"/>
        </pc:sldMkLst>
        <pc:spChg chg="add del mod">
          <ac:chgData name="來賓使用者" userId="" providerId="Windows Live" clId="Web-{7AE38F29-6B9D-4A41-90AF-3735E8B8D812}" dt="2020-06-17T06:05:27.779" v="49"/>
          <ac:spMkLst>
            <pc:docMk/>
            <pc:sldMk cId="3971374657" sldId="277"/>
            <ac:spMk id="6" creationId="{F6B1082A-8BE9-4E03-A065-24EF73040AE0}"/>
          </ac:spMkLst>
        </pc:spChg>
        <pc:picChg chg="del">
          <ac:chgData name="來賓使用者" userId="" providerId="Windows Live" clId="Web-{7AE38F29-6B9D-4A41-90AF-3735E8B8D812}" dt="2020-06-17T06:04:54.982" v="43"/>
          <ac:picMkLst>
            <pc:docMk/>
            <pc:sldMk cId="3971374657" sldId="277"/>
            <ac:picMk id="3" creationId="{F5FAA30B-41D3-4D69-9B52-4E99D40A7C18}"/>
          </ac:picMkLst>
        </pc:picChg>
        <pc:picChg chg="add del mod ord">
          <ac:chgData name="來賓使用者" userId="" providerId="Windows Live" clId="Web-{7AE38F29-6B9D-4A41-90AF-3735E8B8D812}" dt="2020-06-17T06:05:27.779" v="49"/>
          <ac:picMkLst>
            <pc:docMk/>
            <pc:sldMk cId="3971374657" sldId="277"/>
            <ac:picMk id="7" creationId="{F90BFA1C-2332-4347-A709-4400E9D1983D}"/>
          </ac:picMkLst>
        </pc:picChg>
      </pc:sldChg>
      <pc:sldChg chg="mod modShow">
        <pc:chgData name="來賓使用者" userId="" providerId="Windows Live" clId="Web-{7AE38F29-6B9D-4A41-90AF-3735E8B8D812}" dt="2020-06-17T06:08:14.840" v="50"/>
        <pc:sldMkLst>
          <pc:docMk/>
          <pc:sldMk cId="848211967" sldId="288"/>
        </pc:sldMkLst>
      </pc:sldChg>
    </pc:docChg>
  </pc:docChgLst>
  <pc:docChgLst>
    <pc:chgData name="來賓使用者" providerId="Windows Live" clId="Web-{B6B44EE2-3B74-4EAA-882D-09076C0E4729}"/>
    <pc:docChg chg="modSld">
      <pc:chgData name="來賓使用者" userId="" providerId="Windows Live" clId="Web-{B6B44EE2-3B74-4EAA-882D-09076C0E4729}" dt="2020-06-17T06:07:53.021" v="3" actId="1076"/>
      <pc:docMkLst>
        <pc:docMk/>
      </pc:docMkLst>
      <pc:sldChg chg="addSp delSp modSp">
        <pc:chgData name="來賓使用者" userId="" providerId="Windows Live" clId="Web-{B6B44EE2-3B74-4EAA-882D-09076C0E4729}" dt="2020-06-17T06:07:53.021" v="3" actId="1076"/>
        <pc:sldMkLst>
          <pc:docMk/>
          <pc:sldMk cId="3971374657" sldId="277"/>
        </pc:sldMkLst>
        <pc:spChg chg="del">
          <ac:chgData name="來賓使用者" userId="" providerId="Windows Live" clId="Web-{B6B44EE2-3B74-4EAA-882D-09076C0E4729}" dt="2020-06-17T06:07:42.240" v="0"/>
          <ac:spMkLst>
            <pc:docMk/>
            <pc:sldMk cId="3971374657" sldId="277"/>
            <ac:spMk id="6" creationId="{F6B1082A-8BE9-4E03-A065-24EF73040AE0}"/>
          </ac:spMkLst>
        </pc:spChg>
        <pc:picChg chg="add mod ord">
          <ac:chgData name="來賓使用者" userId="" providerId="Windows Live" clId="Web-{B6B44EE2-3B74-4EAA-882D-09076C0E4729}" dt="2020-06-17T06:07:53.021" v="3" actId="1076"/>
          <ac:picMkLst>
            <pc:docMk/>
            <pc:sldMk cId="3971374657" sldId="277"/>
            <ac:picMk id="3" creationId="{9ACB0605-9CDE-41E7-8ED5-65624B308638}"/>
          </ac:picMkLst>
        </pc:picChg>
      </pc:sldChg>
    </pc:docChg>
  </pc:docChgLst>
  <pc:docChgLst>
    <pc:chgData name="劉 凌瑄" userId="5e14ce076723b65e" providerId="Windows Live" clId="Web-{E9D2E5BF-95AD-4CE4-9CA8-BE747742F62A}"/>
    <pc:docChg chg="modSld">
      <pc:chgData name="劉 凌瑄" userId="5e14ce076723b65e" providerId="Windows Live" clId="Web-{E9D2E5BF-95AD-4CE4-9CA8-BE747742F62A}" dt="2020-06-09T10:53:28.226" v="19" actId="14100"/>
      <pc:docMkLst>
        <pc:docMk/>
      </pc:docMkLst>
      <pc:sldChg chg="modSp">
        <pc:chgData name="劉 凌瑄" userId="5e14ce076723b65e" providerId="Windows Live" clId="Web-{E9D2E5BF-95AD-4CE4-9CA8-BE747742F62A}" dt="2020-06-09T10:53:01.460" v="17"/>
        <pc:sldMkLst>
          <pc:docMk/>
          <pc:sldMk cId="2520307043" sldId="273"/>
        </pc:sldMkLst>
        <pc:graphicFrameChg chg="mod modGraphic">
          <ac:chgData name="劉 凌瑄" userId="5e14ce076723b65e" providerId="Windows Live" clId="Web-{E9D2E5BF-95AD-4CE4-9CA8-BE747742F62A}" dt="2020-06-09T10:53:01.460" v="17"/>
          <ac:graphicFrameMkLst>
            <pc:docMk/>
            <pc:sldMk cId="2520307043" sldId="273"/>
            <ac:graphicFrameMk id="6" creationId="{383E99BA-EE29-480B-B7F0-D94ADC60F562}"/>
          </ac:graphicFrameMkLst>
        </pc:graphicFrameChg>
      </pc:sldChg>
      <pc:sldChg chg="modSp">
        <pc:chgData name="劉 凌瑄" userId="5e14ce076723b65e" providerId="Windows Live" clId="Web-{E9D2E5BF-95AD-4CE4-9CA8-BE747742F62A}" dt="2020-06-09T10:53:28.226" v="19" actId="14100"/>
        <pc:sldMkLst>
          <pc:docMk/>
          <pc:sldMk cId="3971374657" sldId="277"/>
        </pc:sldMkLst>
        <pc:spChg chg="mod">
          <ac:chgData name="劉 凌瑄" userId="5e14ce076723b65e" providerId="Windows Live" clId="Web-{E9D2E5BF-95AD-4CE4-9CA8-BE747742F62A}" dt="2020-06-09T10:53:28.226" v="19" actId="14100"/>
          <ac:spMkLst>
            <pc:docMk/>
            <pc:sldMk cId="3971374657" sldId="277"/>
            <ac:spMk id="6" creationId="{39ABEEF0-E9DC-461B-B0D5-4749DE22E306}"/>
          </ac:spMkLst>
        </pc:spChg>
      </pc:sldChg>
    </pc:docChg>
  </pc:docChgLst>
  <pc:docChgLst>
    <pc:chgData name="劉 凌瑄" userId="5e14ce076723b65e" providerId="Windows Live" clId="Web-{9077BCFE-A0AF-437E-A6EA-5663D99161A6}"/>
    <pc:docChg chg="modSld">
      <pc:chgData name="劉 凌瑄" userId="5e14ce076723b65e" providerId="Windows Live" clId="Web-{9077BCFE-A0AF-437E-A6EA-5663D99161A6}" dt="2020-06-09T10:21:47.838" v="120" actId="1076"/>
      <pc:docMkLst>
        <pc:docMk/>
      </pc:docMkLst>
      <pc:sldChg chg="modSp">
        <pc:chgData name="劉 凌瑄" userId="5e14ce076723b65e" providerId="Windows Live" clId="Web-{9077BCFE-A0AF-437E-A6EA-5663D99161A6}" dt="2020-06-09T10:21:47.838" v="120" actId="1076"/>
        <pc:sldMkLst>
          <pc:docMk/>
          <pc:sldMk cId="3340535527" sldId="257"/>
        </pc:sldMkLst>
        <pc:graphicFrameChg chg="mod modGraphic">
          <ac:chgData name="劉 凌瑄" userId="5e14ce076723b65e" providerId="Windows Live" clId="Web-{9077BCFE-A0AF-437E-A6EA-5663D99161A6}" dt="2020-06-09T10:21:47.838" v="120" actId="1076"/>
          <ac:graphicFrameMkLst>
            <pc:docMk/>
            <pc:sldMk cId="3340535527" sldId="257"/>
            <ac:graphicFrameMk id="4" creationId="{B3E2496F-C534-4D2D-A9B9-56B011D9273A}"/>
          </ac:graphicFrameMkLst>
        </pc:graphicFrameChg>
      </pc:sldChg>
      <pc:sldChg chg="modSp">
        <pc:chgData name="劉 凌瑄" userId="5e14ce076723b65e" providerId="Windows Live" clId="Web-{9077BCFE-A0AF-437E-A6EA-5663D99161A6}" dt="2020-06-09T10:21:28.245" v="119" actId="1076"/>
        <pc:sldMkLst>
          <pc:docMk/>
          <pc:sldMk cId="1821879149" sldId="259"/>
        </pc:sldMkLst>
        <pc:spChg chg="mod">
          <ac:chgData name="劉 凌瑄" userId="5e14ce076723b65e" providerId="Windows Live" clId="Web-{9077BCFE-A0AF-437E-A6EA-5663D99161A6}" dt="2020-06-09T10:05:14.923" v="70" actId="20577"/>
          <ac:spMkLst>
            <pc:docMk/>
            <pc:sldMk cId="1821879149" sldId="259"/>
            <ac:spMk id="2" creationId="{D47606FC-981B-4866-828D-C7D81D65F515}"/>
          </ac:spMkLst>
        </pc:spChg>
        <pc:picChg chg="mod">
          <ac:chgData name="劉 凌瑄" userId="5e14ce076723b65e" providerId="Windows Live" clId="Web-{9077BCFE-A0AF-437E-A6EA-5663D99161A6}" dt="2020-06-09T10:21:28.245" v="119" actId="1076"/>
          <ac:picMkLst>
            <pc:docMk/>
            <pc:sldMk cId="1821879149" sldId="259"/>
            <ac:picMk id="7" creationId="{C8B1978A-2A68-404C-9BE9-001B46C8919B}"/>
          </ac:picMkLst>
        </pc:picChg>
      </pc:sldChg>
      <pc:sldChg chg="modSp">
        <pc:chgData name="劉 凌瑄" userId="5e14ce076723b65e" providerId="Windows Live" clId="Web-{9077BCFE-A0AF-437E-A6EA-5663D99161A6}" dt="2020-06-09T10:05:01.314" v="67" actId="20577"/>
        <pc:sldMkLst>
          <pc:docMk/>
          <pc:sldMk cId="80551717" sldId="271"/>
        </pc:sldMkLst>
        <pc:spChg chg="mod">
          <ac:chgData name="劉 凌瑄" userId="5e14ce076723b65e" providerId="Windows Live" clId="Web-{9077BCFE-A0AF-437E-A6EA-5663D99161A6}" dt="2020-06-09T10:05:01.314" v="67" actId="20577"/>
          <ac:spMkLst>
            <pc:docMk/>
            <pc:sldMk cId="80551717" sldId="271"/>
            <ac:spMk id="2" creationId="{6A5929FE-6DA5-469D-96F1-7336ADA7618E}"/>
          </ac:spMkLst>
        </pc:spChg>
      </pc:sldChg>
      <pc:sldChg chg="modSp">
        <pc:chgData name="劉 凌瑄" userId="5e14ce076723b65e" providerId="Windows Live" clId="Web-{9077BCFE-A0AF-437E-A6EA-5663D99161A6}" dt="2020-06-09T10:03:03.955" v="58" actId="20577"/>
        <pc:sldMkLst>
          <pc:docMk/>
          <pc:sldMk cId="3132703519" sldId="272"/>
        </pc:sldMkLst>
        <pc:spChg chg="mod">
          <ac:chgData name="劉 凌瑄" userId="5e14ce076723b65e" providerId="Windows Live" clId="Web-{9077BCFE-A0AF-437E-A6EA-5663D99161A6}" dt="2020-06-09T10:03:03.955" v="58" actId="20577"/>
          <ac:spMkLst>
            <pc:docMk/>
            <pc:sldMk cId="3132703519" sldId="272"/>
            <ac:spMk id="2" creationId="{32F0762F-6129-D942-9480-1A5CAFC7B987}"/>
          </ac:spMkLst>
        </pc:spChg>
      </pc:sldChg>
      <pc:sldChg chg="addSp modSp">
        <pc:chgData name="劉 凌瑄" userId="5e14ce076723b65e" providerId="Windows Live" clId="Web-{9077BCFE-A0AF-437E-A6EA-5663D99161A6}" dt="2020-06-09T10:14:10.511" v="94" actId="1076"/>
        <pc:sldMkLst>
          <pc:docMk/>
          <pc:sldMk cId="2520307043" sldId="273"/>
        </pc:sldMkLst>
        <pc:spChg chg="mod">
          <ac:chgData name="劉 凌瑄" userId="5e14ce076723b65e" providerId="Windows Live" clId="Web-{9077BCFE-A0AF-437E-A6EA-5663D99161A6}" dt="2020-06-09T10:01:02.033" v="31" actId="14100"/>
          <ac:spMkLst>
            <pc:docMk/>
            <pc:sldMk cId="2520307043" sldId="273"/>
            <ac:spMk id="2" creationId="{CF80C25B-126C-48CC-BD6E-0028925AF946}"/>
          </ac:spMkLst>
        </pc:spChg>
        <pc:picChg chg="add mod">
          <ac:chgData name="劉 凌瑄" userId="5e14ce076723b65e" providerId="Windows Live" clId="Web-{9077BCFE-A0AF-437E-A6EA-5663D99161A6}" dt="2020-06-09T10:14:10.511" v="94" actId="1076"/>
          <ac:picMkLst>
            <pc:docMk/>
            <pc:sldMk cId="2520307043" sldId="273"/>
            <ac:picMk id="3" creationId="{A8FD1F92-00C5-4573-8317-312A8F117697}"/>
          </ac:picMkLst>
        </pc:picChg>
      </pc:sldChg>
      <pc:sldChg chg="addSp delSp modSp mod setBg">
        <pc:chgData name="劉 凌瑄" userId="5e14ce076723b65e" providerId="Windows Live" clId="Web-{9077BCFE-A0AF-437E-A6EA-5663D99161A6}" dt="2020-06-09T10:00:42.408" v="27"/>
        <pc:sldMkLst>
          <pc:docMk/>
          <pc:sldMk cId="4284386133" sldId="274"/>
        </pc:sldMkLst>
        <pc:spChg chg="mod">
          <ac:chgData name="劉 凌瑄" userId="5e14ce076723b65e" providerId="Windows Live" clId="Web-{9077BCFE-A0AF-437E-A6EA-5663D99161A6}" dt="2020-06-09T09:59:54.080" v="21"/>
          <ac:spMkLst>
            <pc:docMk/>
            <pc:sldMk cId="4284386133" sldId="274"/>
            <ac:spMk id="2" creationId="{A57981A3-CCAF-4DA5-9C07-9933AA4BD351}"/>
          </ac:spMkLst>
        </pc:spChg>
        <pc:spChg chg="del">
          <ac:chgData name="劉 凌瑄" userId="5e14ce076723b65e" providerId="Windows Live" clId="Web-{9077BCFE-A0AF-437E-A6EA-5663D99161A6}" dt="2020-06-09T09:57:03.065" v="11"/>
          <ac:spMkLst>
            <pc:docMk/>
            <pc:sldMk cId="4284386133" sldId="274"/>
            <ac:spMk id="83" creationId="{9B8A5A16-7BE9-4AA1-9B5E-00FAFA5C8647}"/>
          </ac:spMkLst>
        </pc:spChg>
        <pc:spChg chg="add del">
          <ac:chgData name="劉 凌瑄" userId="5e14ce076723b65e" providerId="Windows Live" clId="Web-{9077BCFE-A0AF-437E-A6EA-5663D99161A6}" dt="2020-06-09T09:59:42.939" v="18"/>
          <ac:spMkLst>
            <pc:docMk/>
            <pc:sldMk cId="4284386133" sldId="274"/>
            <ac:spMk id="111" creationId="{2783C067-F8BF-4755-B516-8A0CD74CF60C}"/>
          </ac:spMkLst>
        </pc:spChg>
        <pc:spChg chg="add del">
          <ac:chgData name="劉 凌瑄" userId="5e14ce076723b65e" providerId="Windows Live" clId="Web-{9077BCFE-A0AF-437E-A6EA-5663D99161A6}" dt="2020-06-09T09:59:42.939" v="18"/>
          <ac:spMkLst>
            <pc:docMk/>
            <pc:sldMk cId="4284386133" sldId="274"/>
            <ac:spMk id="113" creationId="{2ED796EC-E7FF-46DB-B912-FB08BF12AA6E}"/>
          </ac:spMkLst>
        </pc:spChg>
        <pc:spChg chg="add del">
          <ac:chgData name="劉 凌瑄" userId="5e14ce076723b65e" providerId="Windows Live" clId="Web-{9077BCFE-A0AF-437E-A6EA-5663D99161A6}" dt="2020-06-09T09:59:42.939" v="18"/>
          <ac:spMkLst>
            <pc:docMk/>
            <pc:sldMk cId="4284386133" sldId="274"/>
            <ac:spMk id="115" creationId="{549A2DAB-B431-487D-95AD-BB0FECB49E57}"/>
          </ac:spMkLst>
        </pc:spChg>
        <pc:spChg chg="add del">
          <ac:chgData name="劉 凌瑄" userId="5e14ce076723b65e" providerId="Windows Live" clId="Web-{9077BCFE-A0AF-437E-A6EA-5663D99161A6}" dt="2020-06-09T09:59:42.939" v="18"/>
          <ac:spMkLst>
            <pc:docMk/>
            <pc:sldMk cId="4284386133" sldId="274"/>
            <ac:spMk id="117" creationId="{0819F787-32B4-46A8-BC57-C6571BCEE243}"/>
          </ac:spMkLst>
        </pc:spChg>
        <pc:spChg chg="add del">
          <ac:chgData name="劉 凌瑄" userId="5e14ce076723b65e" providerId="Windows Live" clId="Web-{9077BCFE-A0AF-437E-A6EA-5663D99161A6}" dt="2020-06-09T09:59:54.080" v="21"/>
          <ac:spMkLst>
            <pc:docMk/>
            <pc:sldMk cId="4284386133" sldId="274"/>
            <ac:spMk id="138" creationId="{DD6BC9EB-F181-48AB-BCA2-3D1DB20D2D87}"/>
          </ac:spMkLst>
        </pc:spChg>
        <pc:spChg chg="add del">
          <ac:chgData name="劉 凌瑄" userId="5e14ce076723b65e" providerId="Windows Live" clId="Web-{9077BCFE-A0AF-437E-A6EA-5663D99161A6}" dt="2020-06-09T09:59:54.080" v="21"/>
          <ac:spMkLst>
            <pc:docMk/>
            <pc:sldMk cId="4284386133" sldId="274"/>
            <ac:spMk id="140" creationId="{D33AAA80-39DC-4020-9BFF-0718F35C7661}"/>
          </ac:spMkLst>
        </pc:spChg>
        <pc:spChg chg="add del">
          <ac:chgData name="劉 凌瑄" userId="5e14ce076723b65e" providerId="Windows Live" clId="Web-{9077BCFE-A0AF-437E-A6EA-5663D99161A6}" dt="2020-06-09T09:59:54.080" v="21"/>
          <ac:spMkLst>
            <pc:docMk/>
            <pc:sldMk cId="4284386133" sldId="274"/>
            <ac:spMk id="144" creationId="{1177F295-741F-4EFF-B0CA-BE69295ADA07}"/>
          </ac:spMkLst>
        </pc:spChg>
        <pc:spChg chg="add">
          <ac:chgData name="劉 凌瑄" userId="5e14ce076723b65e" providerId="Windows Live" clId="Web-{9077BCFE-A0AF-437E-A6EA-5663D99161A6}" dt="2020-06-09T09:59:54.080" v="21"/>
          <ac:spMkLst>
            <pc:docMk/>
            <pc:sldMk cId="4284386133" sldId="274"/>
            <ac:spMk id="161" creationId="{5A7802B6-FF37-40CF-A7E2-6F2A0D9A91EF}"/>
          </ac:spMkLst>
        </pc:spChg>
        <pc:grpChg chg="del">
          <ac:chgData name="劉 凌瑄" userId="5e14ce076723b65e" providerId="Windows Live" clId="Web-{9077BCFE-A0AF-437E-A6EA-5663D99161A6}" dt="2020-06-09T09:57:03.065" v="11"/>
          <ac:grpSpMkLst>
            <pc:docMk/>
            <pc:sldMk cId="4284386133" sldId="274"/>
            <ac:grpSpMk id="71" creationId="{28460BD8-AE3F-4AC9-9D0B-717052AA5D3A}"/>
          </ac:grpSpMkLst>
        </pc:grpChg>
        <pc:grpChg chg="del">
          <ac:chgData name="劉 凌瑄" userId="5e14ce076723b65e" providerId="Windows Live" clId="Web-{9077BCFE-A0AF-437E-A6EA-5663D99161A6}" dt="2020-06-09T09:57:03.065" v="11"/>
          <ac:grpSpMkLst>
            <pc:docMk/>
            <pc:sldMk cId="4284386133" sldId="274"/>
            <ac:grpSpMk id="85" creationId="{C55D27F9-7623-4A6E-89FF-87E6C4E0D908}"/>
          </ac:grpSpMkLst>
        </pc:grpChg>
        <pc:grpChg chg="add del">
          <ac:chgData name="劉 凌瑄" userId="5e14ce076723b65e" providerId="Windows Live" clId="Web-{9077BCFE-A0AF-437E-A6EA-5663D99161A6}" dt="2020-06-09T09:59:42.939" v="18"/>
          <ac:grpSpMkLst>
            <pc:docMk/>
            <pc:sldMk cId="4284386133" sldId="274"/>
            <ac:grpSpMk id="99" creationId="{28460BD8-AE3F-4AC9-9D0B-717052AA5D3A}"/>
          </ac:grpSpMkLst>
        </pc:grpChg>
        <pc:grpChg chg="add del">
          <ac:chgData name="劉 凌瑄" userId="5e14ce076723b65e" providerId="Windows Live" clId="Web-{9077BCFE-A0AF-437E-A6EA-5663D99161A6}" dt="2020-06-09T09:59:54.080" v="21"/>
          <ac:grpSpMkLst>
            <pc:docMk/>
            <pc:sldMk cId="4284386133" sldId="274"/>
            <ac:grpSpMk id="126" creationId="{28460BD8-AE3F-4AC9-9D0B-717052AA5D3A}"/>
          </ac:grpSpMkLst>
        </pc:grpChg>
        <pc:grpChg chg="add">
          <ac:chgData name="劉 凌瑄" userId="5e14ce076723b65e" providerId="Windows Live" clId="Web-{9077BCFE-A0AF-437E-A6EA-5663D99161A6}" dt="2020-06-09T09:59:54.080" v="21"/>
          <ac:grpSpMkLst>
            <pc:docMk/>
            <pc:sldMk cId="4284386133" sldId="274"/>
            <ac:grpSpMk id="149" creationId="{B4DE830A-B531-4A3B-96F6-0ECE88B08555}"/>
          </ac:grpSpMkLst>
        </pc:grpChg>
        <pc:picChg chg="add del mod">
          <ac:chgData name="劉 凌瑄" userId="5e14ce076723b65e" providerId="Windows Live" clId="Web-{9077BCFE-A0AF-437E-A6EA-5663D99161A6}" dt="2020-06-09T09:59:34.549" v="17"/>
          <ac:picMkLst>
            <pc:docMk/>
            <pc:sldMk cId="4284386133" sldId="274"/>
            <ac:picMk id="3" creationId="{620EDA9A-55FB-4297-A305-4B4A42680CD1}"/>
          </ac:picMkLst>
        </pc:picChg>
        <pc:picChg chg="add del mod">
          <ac:chgData name="劉 凌瑄" userId="5e14ce076723b65e" providerId="Windows Live" clId="Web-{9077BCFE-A0AF-437E-A6EA-5663D99161A6}" dt="2020-06-09T10:00:42.408" v="27"/>
          <ac:picMkLst>
            <pc:docMk/>
            <pc:sldMk cId="4284386133" sldId="274"/>
            <ac:picMk id="58" creationId="{EE80C9CF-494A-4149-818B-DD7196841454}"/>
          </ac:picMkLst>
        </pc:picChg>
        <pc:cxnChg chg="add del">
          <ac:chgData name="劉 凌瑄" userId="5e14ce076723b65e" providerId="Windows Live" clId="Web-{9077BCFE-A0AF-437E-A6EA-5663D99161A6}" dt="2020-06-09T09:59:42.939" v="18"/>
          <ac:cxnSpMkLst>
            <pc:docMk/>
            <pc:sldMk cId="4284386133" sldId="274"/>
            <ac:cxnSpMk id="119" creationId="{C5ECDEE1-7093-418F-9CF5-24EEB115C1C1}"/>
          </ac:cxnSpMkLst>
        </pc:cxnChg>
        <pc:cxnChg chg="add del">
          <ac:chgData name="劉 凌瑄" userId="5e14ce076723b65e" providerId="Windows Live" clId="Web-{9077BCFE-A0AF-437E-A6EA-5663D99161A6}" dt="2020-06-09T09:59:42.939" v="18"/>
          <ac:cxnSpMkLst>
            <pc:docMk/>
            <pc:sldMk cId="4284386133" sldId="274"/>
            <ac:cxnSpMk id="121" creationId="{045062AF-EB11-4651-BC4A-4DA21768DE8E}"/>
          </ac:cxnSpMkLst>
        </pc:cxnChg>
        <pc:cxnChg chg="add del">
          <ac:chgData name="劉 凌瑄" userId="5e14ce076723b65e" providerId="Windows Live" clId="Web-{9077BCFE-A0AF-437E-A6EA-5663D99161A6}" dt="2020-06-09T09:59:54.080" v="21"/>
          <ac:cxnSpMkLst>
            <pc:docMk/>
            <pc:sldMk cId="4284386133" sldId="274"/>
            <ac:cxnSpMk id="142" creationId="{C9C5D90B-7EE3-4D26-AB7D-A5A3A6E11203}"/>
          </ac:cxnSpMkLst>
        </pc:cxnChg>
      </pc:sldChg>
      <pc:sldChg chg="modSp">
        <pc:chgData name="劉 凌瑄" userId="5e14ce076723b65e" providerId="Windows Live" clId="Web-{9077BCFE-A0AF-437E-A6EA-5663D99161A6}" dt="2020-06-09T10:05:47.595" v="76" actId="1076"/>
        <pc:sldMkLst>
          <pc:docMk/>
          <pc:sldMk cId="3979674743" sldId="275"/>
        </pc:sldMkLst>
        <pc:spChg chg="mod">
          <ac:chgData name="劉 凌瑄" userId="5e14ce076723b65e" providerId="Windows Live" clId="Web-{9077BCFE-A0AF-437E-A6EA-5663D99161A6}" dt="2020-06-09T10:01:34.252" v="44" actId="20577"/>
          <ac:spMkLst>
            <pc:docMk/>
            <pc:sldMk cId="3979674743" sldId="275"/>
            <ac:spMk id="2" creationId="{5A971839-17F3-46A9-A31E-365B8AD3FD3D}"/>
          </ac:spMkLst>
        </pc:spChg>
        <pc:spChg chg="mod">
          <ac:chgData name="劉 凌瑄" userId="5e14ce076723b65e" providerId="Windows Live" clId="Web-{9077BCFE-A0AF-437E-A6EA-5663D99161A6}" dt="2020-06-09T10:05:47.595" v="76" actId="1076"/>
          <ac:spMkLst>
            <pc:docMk/>
            <pc:sldMk cId="3979674743" sldId="275"/>
            <ac:spMk id="3" creationId="{A0D85530-B1CC-461A-BB32-E28580F3B122}"/>
          </ac:spMkLst>
        </pc:spChg>
      </pc:sldChg>
      <pc:sldChg chg="addSp delSp modSp">
        <pc:chgData name="劉 凌瑄" userId="5e14ce076723b65e" providerId="Windows Live" clId="Web-{9077BCFE-A0AF-437E-A6EA-5663D99161A6}" dt="2020-06-09T10:08:24.481" v="90" actId="14100"/>
        <pc:sldMkLst>
          <pc:docMk/>
          <pc:sldMk cId="2469370855" sldId="276"/>
        </pc:sldMkLst>
        <pc:spChg chg="mod">
          <ac:chgData name="劉 凌瑄" userId="5e14ce076723b65e" providerId="Windows Live" clId="Web-{9077BCFE-A0AF-437E-A6EA-5663D99161A6}" dt="2020-06-09T10:01:16.767" v="35" actId="20577"/>
          <ac:spMkLst>
            <pc:docMk/>
            <pc:sldMk cId="2469370855" sldId="276"/>
            <ac:spMk id="2" creationId="{1B6D192F-87EF-40A7-BFD9-B1A25BFE9CF9}"/>
          </ac:spMkLst>
        </pc:spChg>
        <pc:spChg chg="del">
          <ac:chgData name="劉 凌瑄" userId="5e14ce076723b65e" providerId="Windows Live" clId="Web-{9077BCFE-A0AF-437E-A6EA-5663D99161A6}" dt="2020-06-09T10:07:44.684" v="77"/>
          <ac:spMkLst>
            <pc:docMk/>
            <pc:sldMk cId="2469370855" sldId="276"/>
            <ac:spMk id="3" creationId="{ACEB09B2-DD09-4841-8A04-293904E9C6B8}"/>
          </ac:spMkLst>
        </pc:spChg>
        <pc:picChg chg="add mod ord">
          <ac:chgData name="劉 凌瑄" userId="5e14ce076723b65e" providerId="Windows Live" clId="Web-{9077BCFE-A0AF-437E-A6EA-5663D99161A6}" dt="2020-06-09T10:08:24.481" v="90" actId="14100"/>
          <ac:picMkLst>
            <pc:docMk/>
            <pc:sldMk cId="2469370855" sldId="276"/>
            <ac:picMk id="4" creationId="{EE70E3A2-AD9F-4374-A436-3BFB1CCC7DD0}"/>
          </ac:picMkLst>
        </pc:picChg>
      </pc:sldChg>
      <pc:sldChg chg="modSp">
        <pc:chgData name="劉 凌瑄" userId="5e14ce076723b65e" providerId="Windows Live" clId="Web-{9077BCFE-A0AF-437E-A6EA-5663D99161A6}" dt="2020-06-09T10:05:35.329" v="73" actId="20577"/>
        <pc:sldMkLst>
          <pc:docMk/>
          <pc:sldMk cId="3971374657" sldId="277"/>
        </pc:sldMkLst>
        <pc:spChg chg="mod">
          <ac:chgData name="劉 凌瑄" userId="5e14ce076723b65e" providerId="Windows Live" clId="Web-{9077BCFE-A0AF-437E-A6EA-5663D99161A6}" dt="2020-06-09T10:05:35.329" v="73" actId="20577"/>
          <ac:spMkLst>
            <pc:docMk/>
            <pc:sldMk cId="3971374657" sldId="277"/>
            <ac:spMk id="2" creationId="{5951F9D6-7C4D-4873-8049-6A566365CA7A}"/>
          </ac:spMkLst>
        </pc:spChg>
      </pc:sldChg>
      <pc:sldChg chg="modSp">
        <pc:chgData name="劉 凌瑄" userId="5e14ce076723b65e" providerId="Windows Live" clId="Web-{9077BCFE-A0AF-437E-A6EA-5663D99161A6}" dt="2020-06-09T09:56:45.674" v="10" actId="14100"/>
        <pc:sldMkLst>
          <pc:docMk/>
          <pc:sldMk cId="335845412" sldId="278"/>
        </pc:sldMkLst>
        <pc:spChg chg="mod">
          <ac:chgData name="劉 凌瑄" userId="5e14ce076723b65e" providerId="Windows Live" clId="Web-{9077BCFE-A0AF-437E-A6EA-5663D99161A6}" dt="2020-06-09T09:56:45.674" v="10" actId="14100"/>
          <ac:spMkLst>
            <pc:docMk/>
            <pc:sldMk cId="335845412" sldId="278"/>
            <ac:spMk id="2" creationId="{FAC46F0D-A226-46DB-A958-DFB294821205}"/>
          </ac:spMkLst>
        </pc:spChg>
      </pc:sldChg>
      <pc:sldChg chg="modSp">
        <pc:chgData name="劉 凌瑄" userId="5e14ce076723b65e" providerId="Windows Live" clId="Web-{9077BCFE-A0AF-437E-A6EA-5663D99161A6}" dt="2020-06-09T10:01:28.674" v="41" actId="20577"/>
        <pc:sldMkLst>
          <pc:docMk/>
          <pc:sldMk cId="2633798484" sldId="280"/>
        </pc:sldMkLst>
        <pc:spChg chg="mod">
          <ac:chgData name="劉 凌瑄" userId="5e14ce076723b65e" providerId="Windows Live" clId="Web-{9077BCFE-A0AF-437E-A6EA-5663D99161A6}" dt="2020-06-09T10:01:28.674" v="41" actId="20577"/>
          <ac:spMkLst>
            <pc:docMk/>
            <pc:sldMk cId="2633798484" sldId="280"/>
            <ac:spMk id="2" creationId="{6B7D79BE-A4A3-4EAB-9D60-3ECB1CF578D1}"/>
          </ac:spMkLst>
        </pc:spChg>
      </pc:sldChg>
      <pc:sldChg chg="modSp">
        <pc:chgData name="劉 凌瑄" userId="5e14ce076723b65e" providerId="Windows Live" clId="Web-{9077BCFE-A0AF-437E-A6EA-5663D99161A6}" dt="2020-06-09T09:56:34.924" v="9" actId="1076"/>
        <pc:sldMkLst>
          <pc:docMk/>
          <pc:sldMk cId="2705493462" sldId="283"/>
        </pc:sldMkLst>
        <pc:spChg chg="mod">
          <ac:chgData name="劉 凌瑄" userId="5e14ce076723b65e" providerId="Windows Live" clId="Web-{9077BCFE-A0AF-437E-A6EA-5663D99161A6}" dt="2020-06-09T09:56:30.424" v="8" actId="20577"/>
          <ac:spMkLst>
            <pc:docMk/>
            <pc:sldMk cId="2705493462" sldId="283"/>
            <ac:spMk id="2" creationId="{68085093-A5BC-4D78-91C2-AE211D27E563}"/>
          </ac:spMkLst>
        </pc:spChg>
        <pc:spChg chg="mod">
          <ac:chgData name="劉 凌瑄" userId="5e14ce076723b65e" providerId="Windows Live" clId="Web-{9077BCFE-A0AF-437E-A6EA-5663D99161A6}" dt="2020-06-09T09:56:34.924" v="9" actId="1076"/>
          <ac:spMkLst>
            <pc:docMk/>
            <pc:sldMk cId="2705493462" sldId="283"/>
            <ac:spMk id="3" creationId="{768037B1-D026-4814-9170-B630F8B6F5DA}"/>
          </ac:spMkLst>
        </pc:spChg>
      </pc:sldChg>
    </pc:docChg>
  </pc:docChgLst>
  <pc:docChgLst>
    <pc:chgData name="來賓使用者" providerId="Windows Live" clId="Web-{5D4A63C7-383F-4EB8-B673-9BE3C1D142A3}"/>
    <pc:docChg chg="delSld modSld modSection">
      <pc:chgData name="來賓使用者" userId="" providerId="Windows Live" clId="Web-{5D4A63C7-383F-4EB8-B673-9BE3C1D142A3}" dt="2020-06-09T08:44:44.673" v="26"/>
      <pc:docMkLst>
        <pc:docMk/>
      </pc:docMkLst>
      <pc:sldChg chg="modSp">
        <pc:chgData name="來賓使用者" userId="" providerId="Windows Live" clId="Web-{5D4A63C7-383F-4EB8-B673-9BE3C1D142A3}" dt="2020-06-09T08:44:44.673" v="26"/>
        <pc:sldMkLst>
          <pc:docMk/>
          <pc:sldMk cId="1529350629" sldId="258"/>
        </pc:sldMkLst>
        <pc:graphicFrameChg chg="mod modGraphic">
          <ac:chgData name="來賓使用者" userId="" providerId="Windows Live" clId="Web-{5D4A63C7-383F-4EB8-B673-9BE3C1D142A3}" dt="2020-06-09T08:44:44.673" v="26"/>
          <ac:graphicFrameMkLst>
            <pc:docMk/>
            <pc:sldMk cId="1529350629" sldId="258"/>
            <ac:graphicFrameMk id="4" creationId="{A2E35B7D-7A32-4900-98DB-4D0065C1A359}"/>
          </ac:graphicFrameMkLst>
        </pc:graphicFrameChg>
      </pc:sldChg>
      <pc:sldChg chg="del">
        <pc:chgData name="來賓使用者" userId="" providerId="Windows Live" clId="Web-{5D4A63C7-383F-4EB8-B673-9BE3C1D142A3}" dt="2020-06-09T08:41:37.298" v="0"/>
        <pc:sldMkLst>
          <pc:docMk/>
          <pc:sldMk cId="2545824584" sldId="262"/>
        </pc:sldMkLst>
      </pc:sldChg>
    </pc:docChg>
  </pc:docChgLst>
  <pc:docChgLst>
    <pc:chgData name="來賓使用者" providerId="Windows Live" clId="Web-{1E394F69-C0D4-4736-BC45-4B11FD2AF0ED}"/>
    <pc:docChg chg="addSld delSld modSld sldOrd modSection">
      <pc:chgData name="來賓使用者" userId="" providerId="Windows Live" clId="Web-{1E394F69-C0D4-4736-BC45-4B11FD2AF0ED}" dt="2020-06-16T12:46:35.005" v="892" actId="1076"/>
      <pc:docMkLst>
        <pc:docMk/>
      </pc:docMkLst>
      <pc:sldChg chg="modSp">
        <pc:chgData name="來賓使用者" userId="" providerId="Windows Live" clId="Web-{1E394F69-C0D4-4736-BC45-4B11FD2AF0ED}" dt="2020-06-16T11:03:56.628" v="435"/>
        <pc:sldMkLst>
          <pc:docMk/>
          <pc:sldMk cId="1529350629" sldId="258"/>
        </pc:sldMkLst>
        <pc:graphicFrameChg chg="mod modGraphic">
          <ac:chgData name="來賓使用者" userId="" providerId="Windows Live" clId="Web-{1E394F69-C0D4-4736-BC45-4B11FD2AF0ED}" dt="2020-06-16T11:03:56.628" v="435"/>
          <ac:graphicFrameMkLst>
            <pc:docMk/>
            <pc:sldMk cId="1529350629" sldId="258"/>
            <ac:graphicFrameMk id="4" creationId="{A2E35B7D-7A32-4900-98DB-4D0065C1A359}"/>
          </ac:graphicFrameMkLst>
        </pc:graphicFrameChg>
      </pc:sldChg>
      <pc:sldChg chg="addSp modSp">
        <pc:chgData name="來賓使用者" userId="" providerId="Windows Live" clId="Web-{1E394F69-C0D4-4736-BC45-4B11FD2AF0ED}" dt="2020-06-16T11:04:42.862" v="457" actId="20577"/>
        <pc:sldMkLst>
          <pc:docMk/>
          <pc:sldMk cId="2520307043" sldId="273"/>
        </pc:sldMkLst>
        <pc:spChg chg="add mod">
          <ac:chgData name="來賓使用者" userId="" providerId="Windows Live" clId="Web-{1E394F69-C0D4-4736-BC45-4B11FD2AF0ED}" dt="2020-06-16T11:04:42.862" v="457" actId="20577"/>
          <ac:spMkLst>
            <pc:docMk/>
            <pc:sldMk cId="2520307043" sldId="273"/>
            <ac:spMk id="4" creationId="{93A69B1B-44C5-4DE6-8537-ED32637BE537}"/>
          </ac:spMkLst>
        </pc:spChg>
      </pc:sldChg>
      <pc:sldChg chg="addSp modSp">
        <pc:chgData name="來賓使用者" userId="" providerId="Windows Live" clId="Web-{1E394F69-C0D4-4736-BC45-4B11FD2AF0ED}" dt="2020-06-16T12:32:53.752" v="586" actId="14100"/>
        <pc:sldMkLst>
          <pc:docMk/>
          <pc:sldMk cId="4284386133" sldId="274"/>
        </pc:sldMkLst>
        <pc:spChg chg="mod">
          <ac:chgData name="來賓使用者" userId="" providerId="Windows Live" clId="Web-{1E394F69-C0D4-4736-BC45-4B11FD2AF0ED}" dt="2020-06-16T12:29:51.018" v="565" actId="1076"/>
          <ac:spMkLst>
            <pc:docMk/>
            <pc:sldMk cId="4284386133" sldId="274"/>
            <ac:spMk id="2" creationId="{A57981A3-CCAF-4DA5-9C07-9933AA4BD351}"/>
          </ac:spMkLst>
        </pc:spChg>
        <pc:spChg chg="add mod">
          <ac:chgData name="來賓使用者" userId="" providerId="Windows Live" clId="Web-{1E394F69-C0D4-4736-BC45-4B11FD2AF0ED}" dt="2020-06-16T12:32:53.752" v="586" actId="14100"/>
          <ac:spMkLst>
            <pc:docMk/>
            <pc:sldMk cId="4284386133" sldId="274"/>
            <ac:spMk id="3" creationId="{824A9847-F9AE-466C-97DD-48783ECE0B52}"/>
          </ac:spMkLst>
        </pc:spChg>
      </pc:sldChg>
      <pc:sldChg chg="addSp delSp modSp mod setBg">
        <pc:chgData name="來賓使用者" userId="" providerId="Windows Live" clId="Web-{1E394F69-C0D4-4736-BC45-4B11FD2AF0ED}" dt="2020-06-16T10:56:46.205" v="218" actId="20577"/>
        <pc:sldMkLst>
          <pc:docMk/>
          <pc:sldMk cId="3979674743" sldId="275"/>
        </pc:sldMkLst>
        <pc:spChg chg="mod">
          <ac:chgData name="來賓使用者" userId="" providerId="Windows Live" clId="Web-{1E394F69-C0D4-4736-BC45-4B11FD2AF0ED}" dt="2020-06-16T10:56:46.205" v="218" actId="20577"/>
          <ac:spMkLst>
            <pc:docMk/>
            <pc:sldMk cId="3979674743" sldId="275"/>
            <ac:spMk id="2" creationId="{5A971839-17F3-46A9-A31E-365B8AD3FD3D}"/>
          </ac:spMkLst>
        </pc:spChg>
        <pc:spChg chg="mod ord">
          <ac:chgData name="來賓使用者" userId="" providerId="Windows Live" clId="Web-{1E394F69-C0D4-4736-BC45-4B11FD2AF0ED}" dt="2020-06-16T10:56:08.674" v="209" actId="1076"/>
          <ac:spMkLst>
            <pc:docMk/>
            <pc:sldMk cId="3979674743" sldId="275"/>
            <ac:spMk id="3" creationId="{A0D85530-B1CC-461A-BB32-E28580F3B122}"/>
          </ac:spMkLst>
        </pc:spChg>
        <pc:spChg chg="add del">
          <ac:chgData name="來賓使用者" userId="" providerId="Windows Live" clId="Web-{1E394F69-C0D4-4736-BC45-4B11FD2AF0ED}" dt="2020-06-16T10:55:22.846" v="194"/>
          <ac:spMkLst>
            <pc:docMk/>
            <pc:sldMk cId="3979674743" sldId="275"/>
            <ac:spMk id="10" creationId="{4BE9D4C4-9FA3-4885-A769-301639CC7AD4}"/>
          </ac:spMkLst>
        </pc:spChg>
        <pc:spChg chg="add del">
          <ac:chgData name="來賓使用者" userId="" providerId="Windows Live" clId="Web-{1E394F69-C0D4-4736-BC45-4B11FD2AF0ED}" dt="2020-06-16T10:55:22.846" v="194"/>
          <ac:spMkLst>
            <pc:docMk/>
            <pc:sldMk cId="3979674743" sldId="275"/>
            <ac:spMk id="12" creationId="{4524F065-9F7C-400C-9A20-B343BFAA6AAB}"/>
          </ac:spMkLst>
        </pc:spChg>
        <pc:spChg chg="add del">
          <ac:chgData name="來賓使用者" userId="" providerId="Windows Live" clId="Web-{1E394F69-C0D4-4736-BC45-4B11FD2AF0ED}" dt="2020-06-16T10:55:22.846" v="194"/>
          <ac:spMkLst>
            <pc:docMk/>
            <pc:sldMk cId="3979674743" sldId="275"/>
            <ac:spMk id="14" creationId="{7EB6695E-BED5-4DA3-8C9B-AD301AEF4776}"/>
          </ac:spMkLst>
        </pc:spChg>
        <pc:spChg chg="add del">
          <ac:chgData name="來賓使用者" userId="" providerId="Windows Live" clId="Web-{1E394F69-C0D4-4736-BC45-4B11FD2AF0ED}" dt="2020-06-16T10:55:22.846" v="194"/>
          <ac:spMkLst>
            <pc:docMk/>
            <pc:sldMk cId="3979674743" sldId="275"/>
            <ac:spMk id="16" creationId="{46DB9E65-E072-43AF-A8C9-9744BA0CC25F}"/>
          </ac:spMkLst>
        </pc:spChg>
        <pc:picChg chg="mod">
          <ac:chgData name="來賓使用者" userId="" providerId="Windows Live" clId="Web-{1E394F69-C0D4-4736-BC45-4B11FD2AF0ED}" dt="2020-06-16T10:55:33.408" v="198"/>
          <ac:picMkLst>
            <pc:docMk/>
            <pc:sldMk cId="3979674743" sldId="275"/>
            <ac:picMk id="4" creationId="{841B9E75-32FE-43C4-B8C3-EB8464BFC29C}"/>
          </ac:picMkLst>
        </pc:picChg>
        <pc:picChg chg="mod">
          <ac:chgData name="來賓使用者" userId="" providerId="Windows Live" clId="Web-{1E394F69-C0D4-4736-BC45-4B11FD2AF0ED}" dt="2020-06-16T10:56:41.783" v="217" actId="1076"/>
          <ac:picMkLst>
            <pc:docMk/>
            <pc:sldMk cId="3979674743" sldId="275"/>
            <ac:picMk id="5" creationId="{015C1E5D-411C-4234-B634-141C93DF429C}"/>
          </ac:picMkLst>
        </pc:picChg>
      </pc:sldChg>
      <pc:sldChg chg="del">
        <pc:chgData name="來賓使用者" userId="" providerId="Windows Live" clId="Web-{1E394F69-C0D4-4736-BC45-4B11FD2AF0ED}" dt="2020-06-16T12:29:18.126" v="564"/>
        <pc:sldMkLst>
          <pc:docMk/>
          <pc:sldMk cId="2469370855" sldId="276"/>
        </pc:sldMkLst>
      </pc:sldChg>
      <pc:sldChg chg="addSp delSp modSp mod setBg">
        <pc:chgData name="來賓使用者" userId="" providerId="Windows Live" clId="Web-{1E394F69-C0D4-4736-BC45-4B11FD2AF0ED}" dt="2020-06-16T10:52:10.394" v="54" actId="1076"/>
        <pc:sldMkLst>
          <pc:docMk/>
          <pc:sldMk cId="3971374657" sldId="277"/>
        </pc:sldMkLst>
        <pc:spChg chg="mod">
          <ac:chgData name="來賓使用者" userId="" providerId="Windows Live" clId="Web-{1E394F69-C0D4-4736-BC45-4B11FD2AF0ED}" dt="2020-06-16T10:51:36.972" v="45" actId="1076"/>
          <ac:spMkLst>
            <pc:docMk/>
            <pc:sldMk cId="3971374657" sldId="277"/>
            <ac:spMk id="2" creationId="{5951F9D6-7C4D-4873-8049-6A566365CA7A}"/>
          </ac:spMkLst>
        </pc:spChg>
        <pc:spChg chg="add mod">
          <ac:chgData name="來賓使用者" userId="" providerId="Windows Live" clId="Web-{1E394F69-C0D4-4736-BC45-4B11FD2AF0ED}" dt="2020-06-16T10:52:10.394" v="54" actId="1076"/>
          <ac:spMkLst>
            <pc:docMk/>
            <pc:sldMk cId="3971374657" sldId="277"/>
            <ac:spMk id="5" creationId="{EE8F300D-E65E-49B1-97CD-2349BE57CA8C}"/>
          </ac:spMkLst>
        </pc:spChg>
        <pc:spChg chg="add del">
          <ac:chgData name="來賓使用者" userId="" providerId="Windows Live" clId="Web-{1E394F69-C0D4-4736-BC45-4B11FD2AF0ED}" dt="2020-06-16T10:51:04.302" v="38"/>
          <ac:spMkLst>
            <pc:docMk/>
            <pc:sldMk cId="3971374657" sldId="277"/>
            <ac:spMk id="9" creationId="{AE622699-D101-4D11-B69B-86036F4F3CAB}"/>
          </ac:spMkLst>
        </pc:spChg>
        <pc:spChg chg="add del">
          <ac:chgData name="來賓使用者" userId="" providerId="Windows Live" clId="Web-{1E394F69-C0D4-4736-BC45-4B11FD2AF0ED}" dt="2020-06-16T10:51:04.302" v="38"/>
          <ac:spMkLst>
            <pc:docMk/>
            <pc:sldMk cId="3971374657" sldId="277"/>
            <ac:spMk id="12" creationId="{4BE9D4C4-9FA3-4885-A769-301639CC7AD4}"/>
          </ac:spMkLst>
        </pc:spChg>
        <pc:spChg chg="add del">
          <ac:chgData name="來賓使用者" userId="" providerId="Windows Live" clId="Web-{1E394F69-C0D4-4736-BC45-4B11FD2AF0ED}" dt="2020-06-16T10:51:04.302" v="38"/>
          <ac:spMkLst>
            <pc:docMk/>
            <pc:sldMk cId="3971374657" sldId="277"/>
            <ac:spMk id="14" creationId="{4524F065-9F7C-400C-9A20-B343BFAA6AAB}"/>
          </ac:spMkLst>
        </pc:spChg>
        <pc:spChg chg="add del">
          <ac:chgData name="來賓使用者" userId="" providerId="Windows Live" clId="Web-{1E394F69-C0D4-4736-BC45-4B11FD2AF0ED}" dt="2020-06-16T10:51:04.302" v="38"/>
          <ac:spMkLst>
            <pc:docMk/>
            <pc:sldMk cId="3971374657" sldId="277"/>
            <ac:spMk id="16" creationId="{7EB6695E-BED5-4DA3-8C9B-AD301AEF4776}"/>
          </ac:spMkLst>
        </pc:spChg>
        <pc:spChg chg="add del">
          <ac:chgData name="來賓使用者" userId="" providerId="Windows Live" clId="Web-{1E394F69-C0D4-4736-BC45-4B11FD2AF0ED}" dt="2020-06-16T10:51:04.302" v="38"/>
          <ac:spMkLst>
            <pc:docMk/>
            <pc:sldMk cId="3971374657" sldId="277"/>
            <ac:spMk id="18" creationId="{46DB9E65-E072-43AF-A8C9-9744BA0CC25F}"/>
          </ac:spMkLst>
        </pc:spChg>
        <pc:picChg chg="mod">
          <ac:chgData name="來賓使用者" userId="" providerId="Windows Live" clId="Web-{1E394F69-C0D4-4736-BC45-4B11FD2AF0ED}" dt="2020-06-16T10:51:39.082" v="46" actId="1076"/>
          <ac:picMkLst>
            <pc:docMk/>
            <pc:sldMk cId="3971374657" sldId="277"/>
            <ac:picMk id="3" creationId="{C40885BD-B2A1-47CE-A70E-C41CB3A52B31}"/>
          </ac:picMkLst>
        </pc:picChg>
        <pc:picChg chg="add mod">
          <ac:chgData name="來賓使用者" userId="" providerId="Windows Live" clId="Web-{1E394F69-C0D4-4736-BC45-4B11FD2AF0ED}" dt="2020-06-16T10:51:48.707" v="50" actId="14100"/>
          <ac:picMkLst>
            <pc:docMk/>
            <pc:sldMk cId="3971374657" sldId="277"/>
            <ac:picMk id="4" creationId="{A0A79470-7997-4516-B927-1BC4B3934246}"/>
          </ac:picMkLst>
        </pc:picChg>
      </pc:sldChg>
      <pc:sldChg chg="addSp modSp add del">
        <pc:chgData name="來賓使用者" userId="" providerId="Windows Live" clId="Web-{1E394F69-C0D4-4736-BC45-4B11FD2AF0ED}" dt="2020-06-16T12:46:35.005" v="892" actId="1076"/>
        <pc:sldMkLst>
          <pc:docMk/>
          <pc:sldMk cId="2633798484" sldId="280"/>
        </pc:sldMkLst>
        <pc:spChg chg="mod">
          <ac:chgData name="來賓使用者" userId="" providerId="Windows Live" clId="Web-{1E394F69-C0D4-4736-BC45-4B11FD2AF0ED}" dt="2020-06-16T12:24:18.626" v="470" actId="1076"/>
          <ac:spMkLst>
            <pc:docMk/>
            <pc:sldMk cId="2633798484" sldId="280"/>
            <ac:spMk id="2" creationId="{6B7D79BE-A4A3-4EAB-9D60-3ECB1CF578D1}"/>
          </ac:spMkLst>
        </pc:spChg>
        <pc:spChg chg="add mod">
          <ac:chgData name="來賓使用者" userId="" providerId="Windows Live" clId="Web-{1E394F69-C0D4-4736-BC45-4B11FD2AF0ED}" dt="2020-06-16T12:46:35.005" v="892" actId="1076"/>
          <ac:spMkLst>
            <pc:docMk/>
            <pc:sldMk cId="2633798484" sldId="280"/>
            <ac:spMk id="4" creationId="{A052D0C3-A923-46C4-8627-65F0CAEE93B4}"/>
          </ac:spMkLst>
        </pc:spChg>
        <pc:picChg chg="add mod">
          <ac:chgData name="來賓使用者" userId="" providerId="Windows Live" clId="Web-{1E394F69-C0D4-4736-BC45-4B11FD2AF0ED}" dt="2020-06-16T12:45:51.473" v="859" actId="1076"/>
          <ac:picMkLst>
            <pc:docMk/>
            <pc:sldMk cId="2633798484" sldId="280"/>
            <ac:picMk id="3" creationId="{E63D2B47-BC55-4F28-86BF-EDE8A419472F}"/>
          </ac:picMkLst>
        </pc:picChg>
        <pc:picChg chg="mod">
          <ac:chgData name="來賓使用者" userId="" providerId="Windows Live" clId="Web-{1E394F69-C0D4-4736-BC45-4B11FD2AF0ED}" dt="2020-06-16T12:24:18.626" v="471" actId="1076"/>
          <ac:picMkLst>
            <pc:docMk/>
            <pc:sldMk cId="2633798484" sldId="280"/>
            <ac:picMk id="7" creationId="{CCC4EB86-E2DC-4761-9AE1-3B9B99DACF93}"/>
          </ac:picMkLst>
        </pc:picChg>
        <pc:picChg chg="mod">
          <ac:chgData name="來賓使用者" userId="" providerId="Windows Live" clId="Web-{1E394F69-C0D4-4736-BC45-4B11FD2AF0ED}" dt="2020-06-16T12:24:18.641" v="472" actId="1076"/>
          <ac:picMkLst>
            <pc:docMk/>
            <pc:sldMk cId="2633798484" sldId="280"/>
            <ac:picMk id="8" creationId="{CD541D02-6B7B-4927-9B0E-D935C1981171}"/>
          </ac:picMkLst>
        </pc:picChg>
      </pc:sldChg>
      <pc:sldChg chg="del">
        <pc:chgData name="來賓使用者" userId="" providerId="Windows Live" clId="Web-{1E394F69-C0D4-4736-BC45-4B11FD2AF0ED}" dt="2020-06-16T10:52:46.394" v="57"/>
        <pc:sldMkLst>
          <pc:docMk/>
          <pc:sldMk cId="2464424028" sldId="281"/>
        </pc:sldMkLst>
      </pc:sldChg>
      <pc:sldChg chg="del">
        <pc:chgData name="來賓使用者" userId="" providerId="Windows Live" clId="Web-{1E394F69-C0D4-4736-BC45-4B11FD2AF0ED}" dt="2020-06-16T10:52:46.941" v="58"/>
        <pc:sldMkLst>
          <pc:docMk/>
          <pc:sldMk cId="2543847020" sldId="282"/>
        </pc:sldMkLst>
      </pc:sldChg>
      <pc:sldChg chg="modSp">
        <pc:chgData name="來賓使用者" userId="" providerId="Windows Live" clId="Web-{1E394F69-C0D4-4736-BC45-4B11FD2AF0ED}" dt="2020-06-16T11:02:58.644" v="383" actId="20577"/>
        <pc:sldMkLst>
          <pc:docMk/>
          <pc:sldMk cId="2705493462" sldId="283"/>
        </pc:sldMkLst>
        <pc:spChg chg="mod">
          <ac:chgData name="來賓使用者" userId="" providerId="Windows Live" clId="Web-{1E394F69-C0D4-4736-BC45-4B11FD2AF0ED}" dt="2020-06-16T11:02:58.644" v="383" actId="20577"/>
          <ac:spMkLst>
            <pc:docMk/>
            <pc:sldMk cId="2705493462" sldId="283"/>
            <ac:spMk id="2" creationId="{68085093-A5BC-4D78-91C2-AE211D27E563}"/>
          </ac:spMkLst>
        </pc:spChg>
      </pc:sldChg>
      <pc:sldChg chg="addSp delSp modSp mod setBg setClrOvrMap">
        <pc:chgData name="來賓使用者" userId="" providerId="Windows Live" clId="Web-{1E394F69-C0D4-4736-BC45-4B11FD2AF0ED}" dt="2020-06-16T11:02:37.472" v="378" actId="20577"/>
        <pc:sldMkLst>
          <pc:docMk/>
          <pc:sldMk cId="2315190719" sldId="284"/>
        </pc:sldMkLst>
        <pc:spChg chg="mod ord">
          <ac:chgData name="來賓使用者" userId="" providerId="Windows Live" clId="Web-{1E394F69-C0D4-4736-BC45-4B11FD2AF0ED}" dt="2020-06-16T11:02:19.316" v="368"/>
          <ac:spMkLst>
            <pc:docMk/>
            <pc:sldMk cId="2315190719" sldId="284"/>
            <ac:spMk id="2" creationId="{2BEB00B6-8219-46F4-B016-53D309B10BC0}"/>
          </ac:spMkLst>
        </pc:spChg>
        <pc:spChg chg="mod">
          <ac:chgData name="來賓使用者" userId="" providerId="Windows Live" clId="Web-{1E394F69-C0D4-4736-BC45-4B11FD2AF0ED}" dt="2020-06-16T11:02:37.472" v="378" actId="20577"/>
          <ac:spMkLst>
            <pc:docMk/>
            <pc:sldMk cId="2315190719" sldId="284"/>
            <ac:spMk id="3" creationId="{F21A5FDD-6E93-49CE-B0B2-845BF0BB6802}"/>
          </ac:spMkLst>
        </pc:spChg>
        <pc:spChg chg="add del">
          <ac:chgData name="來賓使用者" userId="" providerId="Windows Live" clId="Web-{1E394F69-C0D4-4736-BC45-4B11FD2AF0ED}" dt="2020-06-16T11:02:19.316" v="368"/>
          <ac:spMkLst>
            <pc:docMk/>
            <pc:sldMk cId="2315190719" sldId="284"/>
            <ac:spMk id="8" creationId="{8DF4D7F6-81B5-452A-9CE6-76D81F91D41B}"/>
          </ac:spMkLst>
        </pc:spChg>
        <pc:spChg chg="add del">
          <ac:chgData name="來賓使用者" userId="" providerId="Windows Live" clId="Web-{1E394F69-C0D4-4736-BC45-4B11FD2AF0ED}" dt="2020-06-16T11:02:19.316" v="368"/>
          <ac:spMkLst>
            <pc:docMk/>
            <pc:sldMk cId="2315190719" sldId="284"/>
            <ac:spMk id="10" creationId="{4600514D-20FB-4559-97DC-D1DC39E6C3DE}"/>
          </ac:spMkLst>
        </pc:spChg>
        <pc:spChg chg="add del">
          <ac:chgData name="來賓使用者" userId="" providerId="Windows Live" clId="Web-{1E394F69-C0D4-4736-BC45-4B11FD2AF0ED}" dt="2020-06-16T11:02:19.316" v="368"/>
          <ac:spMkLst>
            <pc:docMk/>
            <pc:sldMk cId="2315190719" sldId="284"/>
            <ac:spMk id="12" creationId="{266F638A-E405-4AC0-B984-72E5813B0DD1}"/>
          </ac:spMkLst>
        </pc:spChg>
        <pc:spChg chg="add del">
          <ac:chgData name="來賓使用者" userId="" providerId="Windows Live" clId="Web-{1E394F69-C0D4-4736-BC45-4B11FD2AF0ED}" dt="2020-06-16T11:02:19.316" v="368"/>
          <ac:spMkLst>
            <pc:docMk/>
            <pc:sldMk cId="2315190719" sldId="284"/>
            <ac:spMk id="18" creationId="{27B538D5-95DB-47ED-9CB4-34AE5BF78E6B}"/>
          </ac:spMkLst>
        </pc:spChg>
        <pc:spChg chg="add">
          <ac:chgData name="來賓使用者" userId="" providerId="Windows Live" clId="Web-{1E394F69-C0D4-4736-BC45-4B11FD2AF0ED}" dt="2020-06-16T11:02:19.316" v="368"/>
          <ac:spMkLst>
            <pc:docMk/>
            <pc:sldMk cId="2315190719" sldId="284"/>
            <ac:spMk id="21" creationId="{27577DEC-D9A5-404D-9789-702F4319BEC8}"/>
          </ac:spMkLst>
        </pc:spChg>
        <pc:spChg chg="add del">
          <ac:chgData name="來賓使用者" userId="" providerId="Windows Live" clId="Web-{1E394F69-C0D4-4736-BC45-4B11FD2AF0ED}" dt="2020-06-16T11:02:19.300" v="367"/>
          <ac:spMkLst>
            <pc:docMk/>
            <pc:sldMk cId="2315190719" sldId="284"/>
            <ac:spMk id="35" creationId="{9179DE42-5613-4B35-A1E6-6CCBAA13C743}"/>
          </ac:spMkLst>
        </pc:spChg>
        <pc:spChg chg="add del">
          <ac:chgData name="來賓使用者" userId="" providerId="Windows Live" clId="Web-{1E394F69-C0D4-4736-BC45-4B11FD2AF0ED}" dt="2020-06-16T11:02:19.300" v="367"/>
          <ac:spMkLst>
            <pc:docMk/>
            <pc:sldMk cId="2315190719" sldId="284"/>
            <ac:spMk id="41" creationId="{52FB45E9-914E-4471-AC87-E475CD51767D}"/>
          </ac:spMkLst>
        </pc:spChg>
        <pc:spChg chg="add del">
          <ac:chgData name="來賓使用者" userId="" providerId="Windows Live" clId="Web-{1E394F69-C0D4-4736-BC45-4B11FD2AF0ED}" dt="2020-06-16T11:02:19.300" v="367"/>
          <ac:spMkLst>
            <pc:docMk/>
            <pc:sldMk cId="2315190719" sldId="284"/>
            <ac:spMk id="43" creationId="{C310626D-5743-49D4-8F7D-88C4F8F05774}"/>
          </ac:spMkLst>
        </pc:spChg>
        <pc:spChg chg="add del">
          <ac:chgData name="來賓使用者" userId="" providerId="Windows Live" clId="Web-{1E394F69-C0D4-4736-BC45-4B11FD2AF0ED}" dt="2020-06-16T11:02:19.300" v="367"/>
          <ac:spMkLst>
            <pc:docMk/>
            <pc:sldMk cId="2315190719" sldId="284"/>
            <ac:spMk id="45" creationId="{3C195FC1-B568-4C72-9902-34CB35DDD7A1}"/>
          </ac:spMkLst>
        </pc:spChg>
        <pc:spChg chg="add del">
          <ac:chgData name="來賓使用者" userId="" providerId="Windows Live" clId="Web-{1E394F69-C0D4-4736-BC45-4B11FD2AF0ED}" dt="2020-06-16T11:02:19.300" v="367"/>
          <ac:spMkLst>
            <pc:docMk/>
            <pc:sldMk cId="2315190719" sldId="284"/>
            <ac:spMk id="47" creationId="{EF2BDF77-362C-43F0-8CBB-A969EC2AE0C4}"/>
          </ac:spMkLst>
        </pc:spChg>
        <pc:spChg chg="add del">
          <ac:chgData name="來賓使用者" userId="" providerId="Windows Live" clId="Web-{1E394F69-C0D4-4736-BC45-4B11FD2AF0ED}" dt="2020-06-16T11:02:19.300" v="367"/>
          <ac:spMkLst>
            <pc:docMk/>
            <pc:sldMk cId="2315190719" sldId="284"/>
            <ac:spMk id="49" creationId="{4BE96B01-3929-432D-B8C2-ADBCB74C2EF4}"/>
          </ac:spMkLst>
        </pc:spChg>
        <pc:spChg chg="add del">
          <ac:chgData name="來賓使用者" userId="" providerId="Windows Live" clId="Web-{1E394F69-C0D4-4736-BC45-4B11FD2AF0ED}" dt="2020-06-16T11:02:19.300" v="367"/>
          <ac:spMkLst>
            <pc:docMk/>
            <pc:sldMk cId="2315190719" sldId="284"/>
            <ac:spMk id="51" creationId="{2A6FCDE6-CDE2-4C51-B18E-A95CFB679714}"/>
          </ac:spMkLst>
        </pc:spChg>
        <pc:spChg chg="add del">
          <ac:chgData name="來賓使用者" userId="" providerId="Windows Live" clId="Web-{1E394F69-C0D4-4736-BC45-4B11FD2AF0ED}" dt="2020-06-16T11:02:19.300" v="367"/>
          <ac:spMkLst>
            <pc:docMk/>
            <pc:sldMk cId="2315190719" sldId="284"/>
            <ac:spMk id="53" creationId="{9D2E8756-2465-473A-BA2A-2DB1D6224745}"/>
          </ac:spMkLst>
        </pc:spChg>
        <pc:grpChg chg="add">
          <ac:chgData name="來賓使用者" userId="" providerId="Windows Live" clId="Web-{1E394F69-C0D4-4736-BC45-4B11FD2AF0ED}" dt="2020-06-16T11:02:19.316" v="368"/>
          <ac:grpSpMkLst>
            <pc:docMk/>
            <pc:sldMk cId="2315190719" sldId="284"/>
            <ac:grpSpMk id="20" creationId="{28460BD8-AE3F-4AC9-9D0B-717052AA5D3A}"/>
          </ac:grpSpMkLst>
        </pc:grpChg>
        <pc:grpChg chg="add">
          <ac:chgData name="來賓使用者" userId="" providerId="Windows Live" clId="Web-{1E394F69-C0D4-4736-BC45-4B11FD2AF0ED}" dt="2020-06-16T11:02:19.316" v="368"/>
          <ac:grpSpMkLst>
            <pc:docMk/>
            <pc:sldMk cId="2315190719" sldId="284"/>
            <ac:grpSpMk id="22" creationId="{CEEA9366-CEA8-4F23-B065-4337F0D836FE}"/>
          </ac:grpSpMkLst>
        </pc:grpChg>
        <pc:grpChg chg="add del">
          <ac:chgData name="來賓使用者" userId="" providerId="Windows Live" clId="Web-{1E394F69-C0D4-4736-BC45-4B11FD2AF0ED}" dt="2020-06-16T11:02:19.300" v="367"/>
          <ac:grpSpMkLst>
            <pc:docMk/>
            <pc:sldMk cId="2315190719" sldId="284"/>
            <ac:grpSpMk id="23" creationId="{28460BD8-AE3F-4AC9-9D0B-717052AA5D3A}"/>
          </ac:grpSpMkLst>
        </pc:grpChg>
        <pc:cxnChg chg="add del">
          <ac:chgData name="來賓使用者" userId="" providerId="Windows Live" clId="Web-{1E394F69-C0D4-4736-BC45-4B11FD2AF0ED}" dt="2020-06-16T11:02:19.316" v="368"/>
          <ac:cxnSpMkLst>
            <pc:docMk/>
            <pc:sldMk cId="2315190719" sldId="284"/>
            <ac:cxnSpMk id="14" creationId="{7D1CBE93-B17D-4509-843C-82287C38032A}"/>
          </ac:cxnSpMkLst>
        </pc:cxnChg>
        <pc:cxnChg chg="add del">
          <ac:chgData name="來賓使用者" userId="" providerId="Windows Live" clId="Web-{1E394F69-C0D4-4736-BC45-4B11FD2AF0ED}" dt="2020-06-16T11:02:19.316" v="368"/>
          <ac:cxnSpMkLst>
            <pc:docMk/>
            <pc:sldMk cId="2315190719" sldId="284"/>
            <ac:cxnSpMk id="16" creationId="{AE6277B4-6A43-48AB-89B2-3442221619CC}"/>
          </ac:cxnSpMkLst>
        </pc:cxnChg>
        <pc:cxnChg chg="add del">
          <ac:chgData name="來賓使用者" userId="" providerId="Windows Live" clId="Web-{1E394F69-C0D4-4736-BC45-4B11FD2AF0ED}" dt="2020-06-16T11:02:19.300" v="367"/>
          <ac:cxnSpMkLst>
            <pc:docMk/>
            <pc:sldMk cId="2315190719" sldId="284"/>
            <ac:cxnSpMk id="37" creationId="{EB898B32-3891-4C3A-8F58-C5969D2E9033}"/>
          </ac:cxnSpMkLst>
        </pc:cxnChg>
        <pc:cxnChg chg="add del">
          <ac:chgData name="來賓使用者" userId="" providerId="Windows Live" clId="Web-{1E394F69-C0D4-4736-BC45-4B11FD2AF0ED}" dt="2020-06-16T11:02:19.300" v="367"/>
          <ac:cxnSpMkLst>
            <pc:docMk/>
            <pc:sldMk cId="2315190719" sldId="284"/>
            <ac:cxnSpMk id="39" creationId="{4AE4806D-B8F9-4679-A68A-9BD21C01A301}"/>
          </ac:cxnSpMkLst>
        </pc:cxnChg>
      </pc:sldChg>
      <pc:sldChg chg="addSp modSp new">
        <pc:chgData name="來賓使用者" userId="" providerId="Windows Live" clId="Web-{1E394F69-C0D4-4736-BC45-4B11FD2AF0ED}" dt="2020-06-16T12:29:13.064" v="561" actId="20577"/>
        <pc:sldMkLst>
          <pc:docMk/>
          <pc:sldMk cId="4290948490" sldId="286"/>
        </pc:sldMkLst>
        <pc:spChg chg="mod">
          <ac:chgData name="來賓使用者" userId="" providerId="Windows Live" clId="Web-{1E394F69-C0D4-4736-BC45-4B11FD2AF0ED}" dt="2020-06-16T12:27:47.236" v="476" actId="20577"/>
          <ac:spMkLst>
            <pc:docMk/>
            <pc:sldMk cId="4290948490" sldId="286"/>
            <ac:spMk id="2" creationId="{7FCC0183-E559-418C-BDB1-0B3552126401}"/>
          </ac:spMkLst>
        </pc:spChg>
        <pc:spChg chg="mod">
          <ac:chgData name="來賓使用者" userId="" providerId="Windows Live" clId="Web-{1E394F69-C0D4-4736-BC45-4B11FD2AF0ED}" dt="2020-06-16T12:29:13.064" v="561" actId="20577"/>
          <ac:spMkLst>
            <pc:docMk/>
            <pc:sldMk cId="4290948490" sldId="286"/>
            <ac:spMk id="3" creationId="{BCDF7AA9-4B78-4D41-86E8-7A654632C7DA}"/>
          </ac:spMkLst>
        </pc:spChg>
        <pc:picChg chg="add">
          <ac:chgData name="來賓使用者" userId="" providerId="Windows Live" clId="Web-{1E394F69-C0D4-4736-BC45-4B11FD2AF0ED}" dt="2020-06-16T12:27:48.954" v="478"/>
          <ac:picMkLst>
            <pc:docMk/>
            <pc:sldMk cId="4290948490" sldId="286"/>
            <ac:picMk id="5" creationId="{AA43D7A2-5A19-403B-B0C1-D0FEE73AF686}"/>
          </ac:picMkLst>
        </pc:picChg>
      </pc:sldChg>
      <pc:sldChg chg="addSp delSp modSp new mod ord setBg">
        <pc:chgData name="來賓使用者" userId="" providerId="Windows Live" clId="Web-{1E394F69-C0D4-4736-BC45-4B11FD2AF0ED}" dt="2020-06-16T12:44:37.755" v="856" actId="20577"/>
        <pc:sldMkLst>
          <pc:docMk/>
          <pc:sldMk cId="1756772909" sldId="287"/>
        </pc:sldMkLst>
        <pc:spChg chg="mod">
          <ac:chgData name="來賓使用者" userId="" providerId="Windows Live" clId="Web-{1E394F69-C0D4-4736-BC45-4B11FD2AF0ED}" dt="2020-06-16T12:41:32.879" v="783" actId="1076"/>
          <ac:spMkLst>
            <pc:docMk/>
            <pc:sldMk cId="1756772909" sldId="287"/>
            <ac:spMk id="2" creationId="{9B7FA01E-388A-4C31-B9FD-44EA5972E3E8}"/>
          </ac:spMkLst>
        </pc:spChg>
        <pc:spChg chg="del">
          <ac:chgData name="來賓使用者" userId="" providerId="Windows Live" clId="Web-{1E394F69-C0D4-4736-BC45-4B11FD2AF0ED}" dt="2020-06-16T12:35:17.941" v="589"/>
          <ac:spMkLst>
            <pc:docMk/>
            <pc:sldMk cId="1756772909" sldId="287"/>
            <ac:spMk id="3" creationId="{82512E61-39C1-4564-8EA5-964BE8AB689B}"/>
          </ac:spMkLst>
        </pc:spChg>
        <pc:spChg chg="add mod">
          <ac:chgData name="來賓使用者" userId="" providerId="Windows Live" clId="Web-{1E394F69-C0D4-4736-BC45-4B11FD2AF0ED}" dt="2020-06-16T12:41:19.785" v="779" actId="1076"/>
          <ac:spMkLst>
            <pc:docMk/>
            <pc:sldMk cId="1756772909" sldId="287"/>
            <ac:spMk id="5" creationId="{74BCE5F6-EE80-4B3E-BAA6-B6887B38869A}"/>
          </ac:spMkLst>
        </pc:spChg>
        <pc:spChg chg="add del mod">
          <ac:chgData name="來賓使用者" userId="" providerId="Windows Live" clId="Web-{1E394F69-C0D4-4736-BC45-4B11FD2AF0ED}" dt="2020-06-16T12:40:57.160" v="772"/>
          <ac:spMkLst>
            <pc:docMk/>
            <pc:sldMk cId="1756772909" sldId="287"/>
            <ac:spMk id="6" creationId="{14F6B9BC-E0A3-4E2B-9875-DD2988C56DA1}"/>
          </ac:spMkLst>
        </pc:spChg>
        <pc:spChg chg="add del">
          <ac:chgData name="來賓使用者" userId="" providerId="Windows Live" clId="Web-{1E394F69-C0D4-4736-BC45-4B11FD2AF0ED}" dt="2020-06-16T12:41:08.317" v="776"/>
          <ac:spMkLst>
            <pc:docMk/>
            <pc:sldMk cId="1756772909" sldId="287"/>
            <ac:spMk id="8" creationId="{AA330523-F25B-4007-B3E5-ABB5637D160A}"/>
          </ac:spMkLst>
        </pc:spChg>
        <pc:spChg chg="add del">
          <ac:chgData name="來賓使用者" userId="" providerId="Windows Live" clId="Web-{1E394F69-C0D4-4736-BC45-4B11FD2AF0ED}" dt="2020-06-16T12:41:13.301" v="778"/>
          <ac:spMkLst>
            <pc:docMk/>
            <pc:sldMk cId="1756772909" sldId="287"/>
            <ac:spMk id="11" creationId="{166F75A4-C475-4941-8EE2-B80A06A2C1BB}"/>
          </ac:spMkLst>
        </pc:spChg>
        <pc:spChg chg="add del">
          <ac:chgData name="來賓使用者" userId="" providerId="Windows Live" clId="Web-{1E394F69-C0D4-4736-BC45-4B11FD2AF0ED}" dt="2020-06-16T12:41:13.301" v="778"/>
          <ac:spMkLst>
            <pc:docMk/>
            <pc:sldMk cId="1756772909" sldId="287"/>
            <ac:spMk id="12" creationId="{A65AC7D1-EAA9-48F5-B509-60A7F50BF703}"/>
          </ac:spMkLst>
        </pc:spChg>
        <pc:spChg chg="add del">
          <ac:chgData name="來賓使用者" userId="" providerId="Windows Live" clId="Web-{1E394F69-C0D4-4736-BC45-4B11FD2AF0ED}" dt="2020-06-16T12:41:13.301" v="778"/>
          <ac:spMkLst>
            <pc:docMk/>
            <pc:sldMk cId="1756772909" sldId="287"/>
            <ac:spMk id="13" creationId="{A590650A-9538-462C-BD33-D224E1F5FC4B}"/>
          </ac:spMkLst>
        </pc:spChg>
        <pc:spChg chg="add del">
          <ac:chgData name="來賓使用者" userId="" providerId="Windows Live" clId="Web-{1E394F69-C0D4-4736-BC45-4B11FD2AF0ED}" dt="2020-06-16T12:41:13.301" v="778"/>
          <ac:spMkLst>
            <pc:docMk/>
            <pc:sldMk cId="1756772909" sldId="287"/>
            <ac:spMk id="14" creationId="{D6320AF9-619A-4175-865B-5663E1AEF4C5}"/>
          </ac:spMkLst>
        </pc:spChg>
        <pc:spChg chg="add del">
          <ac:chgData name="來賓使用者" userId="" providerId="Windows Live" clId="Web-{1E394F69-C0D4-4736-BC45-4B11FD2AF0ED}" dt="2020-06-16T12:41:13.301" v="778"/>
          <ac:spMkLst>
            <pc:docMk/>
            <pc:sldMk cId="1756772909" sldId="287"/>
            <ac:spMk id="20" creationId="{7E018740-5C2B-4A41-AC1A-7E68D1EC1954}"/>
          </ac:spMkLst>
        </pc:spChg>
        <pc:spChg chg="add del">
          <ac:chgData name="來賓使用者" userId="" providerId="Windows Live" clId="Web-{1E394F69-C0D4-4736-BC45-4B11FD2AF0ED}" dt="2020-06-16T12:35:37.597" v="593"/>
          <ac:spMkLst>
            <pc:docMk/>
            <pc:sldMk cId="1756772909" sldId="287"/>
            <ac:spMk id="21" creationId="{5A7802B6-FF37-40CF-A7E2-6F2A0D9A91EF}"/>
          </ac:spMkLst>
        </pc:spChg>
        <pc:spChg chg="add del">
          <ac:chgData name="來賓使用者" userId="" providerId="Windows Live" clId="Web-{1E394F69-C0D4-4736-BC45-4B11FD2AF0ED}" dt="2020-06-16T12:41:05.348" v="774"/>
          <ac:spMkLst>
            <pc:docMk/>
            <pc:sldMk cId="1756772909" sldId="287"/>
            <ac:spMk id="22" creationId="{5A7802B6-FF37-40CF-A7E2-6F2A0D9A91EF}"/>
          </ac:spMkLst>
        </pc:spChg>
        <pc:spChg chg="add del">
          <ac:chgData name="來賓使用者" userId="" providerId="Windows Live" clId="Web-{1E394F69-C0D4-4736-BC45-4B11FD2AF0ED}" dt="2020-06-16T12:41:13.301" v="778"/>
          <ac:spMkLst>
            <pc:docMk/>
            <pc:sldMk cId="1756772909" sldId="287"/>
            <ac:spMk id="24" creationId="{A032553A-72E8-4B0D-8405-FF9771C9AF05}"/>
          </ac:spMkLst>
        </pc:spChg>
        <pc:spChg chg="add del">
          <ac:chgData name="來賓使用者" userId="" providerId="Windows Live" clId="Web-{1E394F69-C0D4-4736-BC45-4B11FD2AF0ED}" dt="2020-06-16T12:41:13.301" v="778"/>
          <ac:spMkLst>
            <pc:docMk/>
            <pc:sldMk cId="1756772909" sldId="287"/>
            <ac:spMk id="26" creationId="{765800AC-C3B9-498E-87BC-29FAE4C76B21}"/>
          </ac:spMkLst>
        </pc:spChg>
        <pc:spChg chg="add del">
          <ac:chgData name="來賓使用者" userId="" providerId="Windows Live" clId="Web-{1E394F69-C0D4-4736-BC45-4B11FD2AF0ED}" dt="2020-06-16T12:41:13.301" v="778"/>
          <ac:spMkLst>
            <pc:docMk/>
            <pc:sldMk cId="1756772909" sldId="287"/>
            <ac:spMk id="28" creationId="{1F9D6ACB-2FF4-49F9-978A-E0D5327FC635}"/>
          </ac:spMkLst>
        </pc:spChg>
        <pc:spChg chg="add mod">
          <ac:chgData name="來賓使用者" userId="" providerId="Windows Live" clId="Web-{1E394F69-C0D4-4736-BC45-4B11FD2AF0ED}" dt="2020-06-16T12:43:55.744" v="821" actId="14100"/>
          <ac:spMkLst>
            <pc:docMk/>
            <pc:sldMk cId="1756772909" sldId="287"/>
            <ac:spMk id="29" creationId="{4B8277C8-2720-4ADB-89AF-988DD4239FB5}"/>
          </ac:spMkLst>
        </pc:spChg>
        <pc:spChg chg="add del">
          <ac:chgData name="來賓使用者" userId="" providerId="Windows Live" clId="Web-{1E394F69-C0D4-4736-BC45-4B11FD2AF0ED}" dt="2020-06-16T12:41:13.301" v="778"/>
          <ac:spMkLst>
            <pc:docMk/>
            <pc:sldMk cId="1756772909" sldId="287"/>
            <ac:spMk id="30" creationId="{A5EC319D-0FEA-4B95-A3EA-01E35672C95B}"/>
          </ac:spMkLst>
        </pc:spChg>
        <pc:spChg chg="add mod">
          <ac:chgData name="來賓使用者" userId="" providerId="Windows Live" clId="Web-{1E394F69-C0D4-4736-BC45-4B11FD2AF0ED}" dt="2020-06-16T12:44:24.364" v="843" actId="20577"/>
          <ac:spMkLst>
            <pc:docMk/>
            <pc:sldMk cId="1756772909" sldId="287"/>
            <ac:spMk id="31" creationId="{9682782F-D320-4835-87B6-77218C067C54}"/>
          </ac:spMkLst>
        </pc:spChg>
        <pc:spChg chg="add mod">
          <ac:chgData name="來賓使用者" userId="" providerId="Windows Live" clId="Web-{1E394F69-C0D4-4736-BC45-4B11FD2AF0ED}" dt="2020-06-16T12:44:37.755" v="856" actId="20577"/>
          <ac:spMkLst>
            <pc:docMk/>
            <pc:sldMk cId="1756772909" sldId="287"/>
            <ac:spMk id="32" creationId="{4B633334-7FF0-4B3F-8328-AE73B0C4E006}"/>
          </ac:spMkLst>
        </pc:spChg>
        <pc:grpChg chg="add del">
          <ac:chgData name="來賓使用者" userId="" providerId="Windows Live" clId="Web-{1E394F69-C0D4-4736-BC45-4B11FD2AF0ED}" dt="2020-06-16T12:41:08.317" v="776"/>
          <ac:grpSpMkLst>
            <pc:docMk/>
            <pc:sldMk cId="1756772909" sldId="287"/>
            <ac:grpSpMk id="7" creationId="{B4DE830A-B531-4A3B-96F6-0ECE88B08555}"/>
          </ac:grpSpMkLst>
        </pc:grpChg>
        <pc:grpChg chg="add del">
          <ac:chgData name="來賓使用者" userId="" providerId="Windows Live" clId="Web-{1E394F69-C0D4-4736-BC45-4B11FD2AF0ED}" dt="2020-06-16T12:35:37.597" v="593"/>
          <ac:grpSpMkLst>
            <pc:docMk/>
            <pc:sldMk cId="1756772909" sldId="287"/>
            <ac:grpSpMk id="9" creationId="{B4DE830A-B531-4A3B-96F6-0ECE88B08555}"/>
          </ac:grpSpMkLst>
        </pc:grpChg>
        <pc:grpChg chg="add del">
          <ac:chgData name="來賓使用者" userId="" providerId="Windows Live" clId="Web-{1E394F69-C0D4-4736-BC45-4B11FD2AF0ED}" dt="2020-06-16T12:41:05.348" v="774"/>
          <ac:grpSpMkLst>
            <pc:docMk/>
            <pc:sldMk cId="1756772909" sldId="287"/>
            <ac:grpSpMk id="10" creationId="{B4DE830A-B531-4A3B-96F6-0ECE88B08555}"/>
          </ac:grpSpMkLst>
        </pc:grpChg>
        <pc:picChg chg="add mod ord">
          <ac:chgData name="來賓使用者" userId="" providerId="Windows Live" clId="Web-{1E394F69-C0D4-4736-BC45-4B11FD2AF0ED}" dt="2020-06-16T12:41:28.582" v="782" actId="1076"/>
          <ac:picMkLst>
            <pc:docMk/>
            <pc:sldMk cId="1756772909" sldId="287"/>
            <ac:picMk id="4" creationId="{8252F828-833C-4E6C-8B73-124A91963A30}"/>
          </ac:picMkLst>
        </pc:picChg>
        <pc:picChg chg="add mod">
          <ac:chgData name="來賓使用者" userId="" providerId="Windows Live" clId="Web-{1E394F69-C0D4-4736-BC45-4B11FD2AF0ED}" dt="2020-06-16T12:43:33.223" v="802" actId="1076"/>
          <ac:picMkLst>
            <pc:docMk/>
            <pc:sldMk cId="1756772909" sldId="287"/>
            <ac:picMk id="23" creationId="{8DDA96E1-960E-4B39-B7FF-635E9625E349}"/>
          </ac:picMkLst>
        </pc:picChg>
        <pc:picChg chg="add mod">
          <ac:chgData name="來賓使用者" userId="" providerId="Windows Live" clId="Web-{1E394F69-C0D4-4736-BC45-4B11FD2AF0ED}" dt="2020-06-16T12:43:31.083" v="801" actId="1076"/>
          <ac:picMkLst>
            <pc:docMk/>
            <pc:sldMk cId="1756772909" sldId="287"/>
            <ac:picMk id="25" creationId="{4F40681C-C2CF-4593-AB02-6969803D19E1}"/>
          </ac:picMkLst>
        </pc:picChg>
        <pc:picChg chg="add mod">
          <ac:chgData name="來賓使用者" userId="" providerId="Windows Live" clId="Web-{1E394F69-C0D4-4736-BC45-4B11FD2AF0ED}" dt="2020-06-16T12:43:27.645" v="800" actId="1076"/>
          <ac:picMkLst>
            <pc:docMk/>
            <pc:sldMk cId="1756772909" sldId="287"/>
            <ac:picMk id="27" creationId="{AA894044-6384-4261-95DA-ECFB8BBD9B7B}"/>
          </ac:picMkLst>
        </pc:picChg>
        <pc:cxnChg chg="add del">
          <ac:chgData name="來賓使用者" userId="" providerId="Windows Live" clId="Web-{1E394F69-C0D4-4736-BC45-4B11FD2AF0ED}" dt="2020-06-16T12:41:13.301" v="778"/>
          <ac:cxnSpMkLst>
            <pc:docMk/>
            <pc:sldMk cId="1756772909" sldId="287"/>
            <ac:cxnSpMk id="16" creationId="{063B6EC6-D752-4EE7-908B-F8F19E8C7FEA}"/>
          </ac:cxnSpMkLst>
        </pc:cxnChg>
        <pc:cxnChg chg="add del">
          <ac:chgData name="來賓使用者" userId="" providerId="Windows Live" clId="Web-{1E394F69-C0D4-4736-BC45-4B11FD2AF0ED}" dt="2020-06-16T12:41:13.301" v="778"/>
          <ac:cxnSpMkLst>
            <pc:docMk/>
            <pc:sldMk cId="1756772909" sldId="287"/>
            <ac:cxnSpMk id="18" creationId="{EFECD4E8-AD3E-4228-82A2-9461958EA94D}"/>
          </ac:cxnSpMkLst>
        </pc:cxnChg>
      </pc:sldChg>
    </pc:docChg>
  </pc:docChgLst>
  <pc:docChgLst>
    <pc:chgData name="劉 凌瑄" userId="5e14ce076723b65e" providerId="Windows Live" clId="Web-{E3C811DA-A71B-455F-BBA7-29594B9B3E78}"/>
    <pc:docChg chg="addSld delSld modSld sldOrd modSection">
      <pc:chgData name="劉 凌瑄" userId="5e14ce076723b65e" providerId="Windows Live" clId="Web-{E3C811DA-A71B-455F-BBA7-29594B9B3E78}" dt="2020-06-09T09:55:14.520" v="635" actId="20577"/>
      <pc:docMkLst>
        <pc:docMk/>
      </pc:docMkLst>
      <pc:sldChg chg="modSp">
        <pc:chgData name="劉 凌瑄" userId="5e14ce076723b65e" providerId="Windows Live" clId="Web-{E3C811DA-A71B-455F-BBA7-29594B9B3E78}" dt="2020-06-09T08:43:57.583" v="41"/>
        <pc:sldMkLst>
          <pc:docMk/>
          <pc:sldMk cId="3340535527" sldId="257"/>
        </pc:sldMkLst>
        <pc:graphicFrameChg chg="mod modGraphic">
          <ac:chgData name="劉 凌瑄" userId="5e14ce076723b65e" providerId="Windows Live" clId="Web-{E3C811DA-A71B-455F-BBA7-29594B9B3E78}" dt="2020-06-09T08:43:57.583" v="41"/>
          <ac:graphicFrameMkLst>
            <pc:docMk/>
            <pc:sldMk cId="3340535527" sldId="257"/>
            <ac:graphicFrameMk id="4" creationId="{B3E2496F-C534-4D2D-A9B9-56B011D9273A}"/>
          </ac:graphicFrameMkLst>
        </pc:graphicFrameChg>
      </pc:sldChg>
      <pc:sldChg chg="addSp modSp mod ord setBg">
        <pc:chgData name="劉 凌瑄" userId="5e14ce076723b65e" providerId="Windows Live" clId="Web-{E3C811DA-A71B-455F-BBA7-29594B9B3E78}" dt="2020-06-09T09:53:45.129" v="621" actId="1076"/>
        <pc:sldMkLst>
          <pc:docMk/>
          <pc:sldMk cId="1529350629" sldId="258"/>
        </pc:sldMkLst>
        <pc:spChg chg="add">
          <ac:chgData name="劉 凌瑄" userId="5e14ce076723b65e" providerId="Windows Live" clId="Web-{E3C811DA-A71B-455F-BBA7-29594B9B3E78}" dt="2020-06-09T09:53:27.145" v="616"/>
          <ac:spMkLst>
            <pc:docMk/>
            <pc:sldMk cId="1529350629" sldId="258"/>
            <ac:spMk id="9" creationId="{9F4444CE-BC8D-4D61-B303-4C05614E62AB}"/>
          </ac:spMkLst>
        </pc:spChg>
        <pc:spChg chg="add">
          <ac:chgData name="劉 凌瑄" userId="5e14ce076723b65e" providerId="Windows Live" clId="Web-{E3C811DA-A71B-455F-BBA7-29594B9B3E78}" dt="2020-06-09T09:53:27.145" v="616"/>
          <ac:spMkLst>
            <pc:docMk/>
            <pc:sldMk cId="1529350629" sldId="258"/>
            <ac:spMk id="11" creationId="{73772B81-181F-48B7-8826-4D9686D15DF5}"/>
          </ac:spMkLst>
        </pc:spChg>
        <pc:spChg chg="add">
          <ac:chgData name="劉 凌瑄" userId="5e14ce076723b65e" providerId="Windows Live" clId="Web-{E3C811DA-A71B-455F-BBA7-29594B9B3E78}" dt="2020-06-09T09:53:27.145" v="616"/>
          <ac:spMkLst>
            <pc:docMk/>
            <pc:sldMk cId="1529350629" sldId="258"/>
            <ac:spMk id="13" creationId="{B2205F6E-03C6-4E92-877C-E2482F6599AA}"/>
          </ac:spMkLst>
        </pc:spChg>
        <pc:graphicFrameChg chg="mod modGraphic">
          <ac:chgData name="劉 凌瑄" userId="5e14ce076723b65e" providerId="Windows Live" clId="Web-{E3C811DA-A71B-455F-BBA7-29594B9B3E78}" dt="2020-06-09T09:53:45.129" v="621" actId="1076"/>
          <ac:graphicFrameMkLst>
            <pc:docMk/>
            <pc:sldMk cId="1529350629" sldId="258"/>
            <ac:graphicFrameMk id="4" creationId="{A2E35B7D-7A32-4900-98DB-4D0065C1A359}"/>
          </ac:graphicFrameMkLst>
        </pc:graphicFrameChg>
      </pc:sldChg>
      <pc:sldChg chg="del mod modShow">
        <pc:chgData name="劉 凌瑄" userId="5e14ce076723b65e" providerId="Windows Live" clId="Web-{E3C811DA-A71B-455F-BBA7-29594B9B3E78}" dt="2020-06-09T08:52:05.366" v="120"/>
        <pc:sldMkLst>
          <pc:docMk/>
          <pc:sldMk cId="2173565297" sldId="263"/>
        </pc:sldMkLst>
      </pc:sldChg>
      <pc:sldChg chg="del mod modShow">
        <pc:chgData name="劉 凌瑄" userId="5e14ce076723b65e" providerId="Windows Live" clId="Web-{E3C811DA-A71B-455F-BBA7-29594B9B3E78}" dt="2020-06-09T08:52:00.069" v="115"/>
        <pc:sldMkLst>
          <pc:docMk/>
          <pc:sldMk cId="2643267250" sldId="264"/>
        </pc:sldMkLst>
      </pc:sldChg>
      <pc:sldChg chg="del mod modShow">
        <pc:chgData name="劉 凌瑄" userId="5e14ce076723b65e" providerId="Windows Live" clId="Web-{E3C811DA-A71B-455F-BBA7-29594B9B3E78}" dt="2020-06-09T08:52:01.116" v="116"/>
        <pc:sldMkLst>
          <pc:docMk/>
          <pc:sldMk cId="3724117948" sldId="265"/>
        </pc:sldMkLst>
      </pc:sldChg>
      <pc:sldChg chg="del mod modShow">
        <pc:chgData name="劉 凌瑄" userId="5e14ce076723b65e" providerId="Windows Live" clId="Web-{E3C811DA-A71B-455F-BBA7-29594B9B3E78}" dt="2020-06-09T08:52:03.069" v="118"/>
        <pc:sldMkLst>
          <pc:docMk/>
          <pc:sldMk cId="1102226699" sldId="268"/>
        </pc:sldMkLst>
      </pc:sldChg>
      <pc:sldChg chg="del mod modShow">
        <pc:chgData name="劉 凌瑄" userId="5e14ce076723b65e" providerId="Windows Live" clId="Web-{E3C811DA-A71B-455F-BBA7-29594B9B3E78}" dt="2020-06-09T08:52:03.976" v="119"/>
        <pc:sldMkLst>
          <pc:docMk/>
          <pc:sldMk cId="2120154054" sldId="269"/>
        </pc:sldMkLst>
      </pc:sldChg>
      <pc:sldChg chg="del mod modShow">
        <pc:chgData name="劉 凌瑄" userId="5e14ce076723b65e" providerId="Windows Live" clId="Web-{E3C811DA-A71B-455F-BBA7-29594B9B3E78}" dt="2020-06-09T08:52:02.085" v="117"/>
        <pc:sldMkLst>
          <pc:docMk/>
          <pc:sldMk cId="2060823483" sldId="270"/>
        </pc:sldMkLst>
      </pc:sldChg>
      <pc:sldChg chg="mod modShow">
        <pc:chgData name="劉 凌瑄" userId="5e14ce076723b65e" providerId="Windows Live" clId="Web-{E3C811DA-A71B-455F-BBA7-29594B9B3E78}" dt="2020-06-09T08:49:08.772" v="97"/>
        <pc:sldMkLst>
          <pc:docMk/>
          <pc:sldMk cId="80551717" sldId="271"/>
        </pc:sldMkLst>
      </pc:sldChg>
      <pc:sldChg chg="modSp mod ord modShow">
        <pc:chgData name="劉 凌瑄" userId="5e14ce076723b65e" providerId="Windows Live" clId="Web-{E3C811DA-A71B-455F-BBA7-29594B9B3E78}" dt="2020-06-09T08:45:45.771" v="79"/>
        <pc:sldMkLst>
          <pc:docMk/>
          <pc:sldMk cId="2520307043" sldId="273"/>
        </pc:sldMkLst>
        <pc:spChg chg="mod">
          <ac:chgData name="劉 凌瑄" userId="5e14ce076723b65e" providerId="Windows Live" clId="Web-{E3C811DA-A71B-455F-BBA7-29594B9B3E78}" dt="2020-06-09T08:45:43.177" v="65" actId="20577"/>
          <ac:spMkLst>
            <pc:docMk/>
            <pc:sldMk cId="2520307043" sldId="273"/>
            <ac:spMk id="2" creationId="{CF80C25B-126C-48CC-BD6E-0028925AF946}"/>
          </ac:spMkLst>
        </pc:spChg>
        <pc:graphicFrameChg chg="mod modGraphic">
          <ac:chgData name="劉 凌瑄" userId="5e14ce076723b65e" providerId="Windows Live" clId="Web-{E3C811DA-A71B-455F-BBA7-29594B9B3E78}" dt="2020-06-09T08:45:45.771" v="79"/>
          <ac:graphicFrameMkLst>
            <pc:docMk/>
            <pc:sldMk cId="2520307043" sldId="273"/>
            <ac:graphicFrameMk id="6" creationId="{383E99BA-EE29-480B-B7F0-D94ADC60F562}"/>
          </ac:graphicFrameMkLst>
        </pc:graphicFrameChg>
      </pc:sldChg>
      <pc:sldChg chg="addSp delSp modSp mod ord setBg setClrOvrMap">
        <pc:chgData name="劉 凌瑄" userId="5e14ce076723b65e" providerId="Windows Live" clId="Web-{E3C811DA-A71B-455F-BBA7-29594B9B3E78}" dt="2020-06-09T09:20:01.247" v="323"/>
        <pc:sldMkLst>
          <pc:docMk/>
          <pc:sldMk cId="4284386133" sldId="274"/>
        </pc:sldMkLst>
        <pc:spChg chg="mod">
          <ac:chgData name="劉 凌瑄" userId="5e14ce076723b65e" providerId="Windows Live" clId="Web-{E3C811DA-A71B-455F-BBA7-29594B9B3E78}" dt="2020-06-09T09:20:01.247" v="323"/>
          <ac:spMkLst>
            <pc:docMk/>
            <pc:sldMk cId="4284386133" sldId="274"/>
            <ac:spMk id="2" creationId="{A57981A3-CCAF-4DA5-9C07-9933AA4BD351}"/>
          </ac:spMkLst>
        </pc:spChg>
        <pc:spChg chg="del">
          <ac:chgData name="劉 凌瑄" userId="5e14ce076723b65e" providerId="Windows Live" clId="Web-{E3C811DA-A71B-455F-BBA7-29594B9B3E78}" dt="2020-06-09T08:39:24.051" v="0"/>
          <ac:spMkLst>
            <pc:docMk/>
            <pc:sldMk cId="4284386133" sldId="274"/>
            <ac:spMk id="3" creationId="{C088BCDC-ED86-40DA-8AF1-8E07FCA65C51}"/>
          </ac:spMkLst>
        </pc:spChg>
        <pc:spChg chg="add del">
          <ac:chgData name="劉 凌瑄" userId="5e14ce076723b65e" providerId="Windows Live" clId="Web-{E3C811DA-A71B-455F-BBA7-29594B9B3E78}" dt="2020-06-09T09:10:40.323" v="282"/>
          <ac:spMkLst>
            <pc:docMk/>
            <pc:sldMk cId="4284386133" sldId="274"/>
            <ac:spMk id="20" creationId="{0ADFFC45-3DC9-4433-926F-043E879D9DFC}"/>
          </ac:spMkLst>
        </pc:spChg>
        <pc:spChg chg="add del">
          <ac:chgData name="劉 凌瑄" userId="5e14ce076723b65e" providerId="Windows Live" clId="Web-{E3C811DA-A71B-455F-BBA7-29594B9B3E78}" dt="2020-06-09T09:10:40.323" v="282"/>
          <ac:spMkLst>
            <pc:docMk/>
            <pc:sldMk cId="4284386133" sldId="274"/>
            <ac:spMk id="31" creationId="{69370F01-B8C9-4CE4-824C-92B2792E6ED0}"/>
          </ac:spMkLst>
        </pc:spChg>
        <pc:spChg chg="add del">
          <ac:chgData name="劉 凌瑄" userId="5e14ce076723b65e" providerId="Windows Live" clId="Web-{E3C811DA-A71B-455F-BBA7-29594B9B3E78}" dt="2020-06-09T09:20:01.247" v="323"/>
          <ac:spMkLst>
            <pc:docMk/>
            <pc:sldMk cId="4284386133" sldId="274"/>
            <ac:spMk id="48" creationId="{9179DE42-5613-4B35-A1E6-6CCBAA13C743}"/>
          </ac:spMkLst>
        </pc:spChg>
        <pc:spChg chg="add del">
          <ac:chgData name="劉 凌瑄" userId="5e14ce076723b65e" providerId="Windows Live" clId="Web-{E3C811DA-A71B-455F-BBA7-29594B9B3E78}" dt="2020-06-09T09:20:01.247" v="323"/>
          <ac:spMkLst>
            <pc:docMk/>
            <pc:sldMk cId="4284386133" sldId="274"/>
            <ac:spMk id="54" creationId="{52FB45E9-914E-4471-AC87-E475CD51767D}"/>
          </ac:spMkLst>
        </pc:spChg>
        <pc:spChg chg="add del">
          <ac:chgData name="劉 凌瑄" userId="5e14ce076723b65e" providerId="Windows Live" clId="Web-{E3C811DA-A71B-455F-BBA7-29594B9B3E78}" dt="2020-06-09T09:20:01.247" v="323"/>
          <ac:spMkLst>
            <pc:docMk/>
            <pc:sldMk cId="4284386133" sldId="274"/>
            <ac:spMk id="56" creationId="{C310626D-5743-49D4-8F7D-88C4F8F05774}"/>
          </ac:spMkLst>
        </pc:spChg>
        <pc:spChg chg="add del">
          <ac:chgData name="劉 凌瑄" userId="5e14ce076723b65e" providerId="Windows Live" clId="Web-{E3C811DA-A71B-455F-BBA7-29594B9B3E78}" dt="2020-06-09T09:20:01.247" v="323"/>
          <ac:spMkLst>
            <pc:docMk/>
            <pc:sldMk cId="4284386133" sldId="274"/>
            <ac:spMk id="58" creationId="{3C195FC1-B568-4C72-9902-34CB35DDD7A1}"/>
          </ac:spMkLst>
        </pc:spChg>
        <pc:spChg chg="add del">
          <ac:chgData name="劉 凌瑄" userId="5e14ce076723b65e" providerId="Windows Live" clId="Web-{E3C811DA-A71B-455F-BBA7-29594B9B3E78}" dt="2020-06-09T09:20:01.247" v="323"/>
          <ac:spMkLst>
            <pc:docMk/>
            <pc:sldMk cId="4284386133" sldId="274"/>
            <ac:spMk id="60" creationId="{EF2BDF77-362C-43F0-8CBB-A969EC2AE0C4}"/>
          </ac:spMkLst>
        </pc:spChg>
        <pc:spChg chg="add del">
          <ac:chgData name="劉 凌瑄" userId="5e14ce076723b65e" providerId="Windows Live" clId="Web-{E3C811DA-A71B-455F-BBA7-29594B9B3E78}" dt="2020-06-09T09:20:01.247" v="323"/>
          <ac:spMkLst>
            <pc:docMk/>
            <pc:sldMk cId="4284386133" sldId="274"/>
            <ac:spMk id="62" creationId="{4BE96B01-3929-432D-B8C2-ADBCB74C2EF4}"/>
          </ac:spMkLst>
        </pc:spChg>
        <pc:spChg chg="add del">
          <ac:chgData name="劉 凌瑄" userId="5e14ce076723b65e" providerId="Windows Live" clId="Web-{E3C811DA-A71B-455F-BBA7-29594B9B3E78}" dt="2020-06-09T09:20:01.247" v="323"/>
          <ac:spMkLst>
            <pc:docMk/>
            <pc:sldMk cId="4284386133" sldId="274"/>
            <ac:spMk id="64" creationId="{2A6FCDE6-CDE2-4C51-B18E-A95CFB679714}"/>
          </ac:spMkLst>
        </pc:spChg>
        <pc:spChg chg="add del">
          <ac:chgData name="劉 凌瑄" userId="5e14ce076723b65e" providerId="Windows Live" clId="Web-{E3C811DA-A71B-455F-BBA7-29594B9B3E78}" dt="2020-06-09T09:20:01.247" v="323"/>
          <ac:spMkLst>
            <pc:docMk/>
            <pc:sldMk cId="4284386133" sldId="274"/>
            <ac:spMk id="66" creationId="{9D2E8756-2465-473A-BA2A-2DB1D6224745}"/>
          </ac:spMkLst>
        </pc:spChg>
        <pc:spChg chg="add">
          <ac:chgData name="劉 凌瑄" userId="5e14ce076723b65e" providerId="Windows Live" clId="Web-{E3C811DA-A71B-455F-BBA7-29594B9B3E78}" dt="2020-06-09T09:20:01.247" v="323"/>
          <ac:spMkLst>
            <pc:docMk/>
            <pc:sldMk cId="4284386133" sldId="274"/>
            <ac:spMk id="83" creationId="{9B8A5A16-7BE9-4AA1-9B5E-00FAFA5C8647}"/>
          </ac:spMkLst>
        </pc:spChg>
        <pc:grpChg chg="add del">
          <ac:chgData name="劉 凌瑄" userId="5e14ce076723b65e" providerId="Windows Live" clId="Web-{E3C811DA-A71B-455F-BBA7-29594B9B3E78}" dt="2020-06-09T09:10:40.323" v="282"/>
          <ac:grpSpMkLst>
            <pc:docMk/>
            <pc:sldMk cId="4284386133" sldId="274"/>
            <ac:grpSpMk id="8" creationId="{28460BD8-AE3F-4AC9-9D0B-717052AA5D3A}"/>
          </ac:grpSpMkLst>
        </pc:grpChg>
        <pc:grpChg chg="add del">
          <ac:chgData name="劉 凌瑄" userId="5e14ce076723b65e" providerId="Windows Live" clId="Web-{E3C811DA-A71B-455F-BBA7-29594B9B3E78}" dt="2020-06-09T09:10:40.323" v="282"/>
          <ac:grpSpMkLst>
            <pc:docMk/>
            <pc:sldMk cId="4284386133" sldId="274"/>
            <ac:grpSpMk id="22" creationId="{B5F26A87-0610-435F-AA13-BD658385C9D9}"/>
          </ac:grpSpMkLst>
        </pc:grpChg>
        <pc:grpChg chg="add del">
          <ac:chgData name="劉 凌瑄" userId="5e14ce076723b65e" providerId="Windows Live" clId="Web-{E3C811DA-A71B-455F-BBA7-29594B9B3E78}" dt="2020-06-09T09:20:01.247" v="323"/>
          <ac:grpSpMkLst>
            <pc:docMk/>
            <pc:sldMk cId="4284386133" sldId="274"/>
            <ac:grpSpMk id="36" creationId="{28460BD8-AE3F-4AC9-9D0B-717052AA5D3A}"/>
          </ac:grpSpMkLst>
        </pc:grpChg>
        <pc:grpChg chg="add">
          <ac:chgData name="劉 凌瑄" userId="5e14ce076723b65e" providerId="Windows Live" clId="Web-{E3C811DA-A71B-455F-BBA7-29594B9B3E78}" dt="2020-06-09T09:20:01.247" v="323"/>
          <ac:grpSpMkLst>
            <pc:docMk/>
            <pc:sldMk cId="4284386133" sldId="274"/>
            <ac:grpSpMk id="71" creationId="{28460BD8-AE3F-4AC9-9D0B-717052AA5D3A}"/>
          </ac:grpSpMkLst>
        </pc:grpChg>
        <pc:grpChg chg="add">
          <ac:chgData name="劉 凌瑄" userId="5e14ce076723b65e" providerId="Windows Live" clId="Web-{E3C811DA-A71B-455F-BBA7-29594B9B3E78}" dt="2020-06-09T09:20:01.247" v="323"/>
          <ac:grpSpMkLst>
            <pc:docMk/>
            <pc:sldMk cId="4284386133" sldId="274"/>
            <ac:grpSpMk id="85" creationId="{C55D27F9-7623-4A6E-89FF-87E6C4E0D908}"/>
          </ac:grpSpMkLst>
        </pc:grpChg>
        <pc:cxnChg chg="add del">
          <ac:chgData name="劉 凌瑄" userId="5e14ce076723b65e" providerId="Windows Live" clId="Web-{E3C811DA-A71B-455F-BBA7-29594B9B3E78}" dt="2020-06-09T09:20:01.247" v="323"/>
          <ac:cxnSpMkLst>
            <pc:docMk/>
            <pc:sldMk cId="4284386133" sldId="274"/>
            <ac:cxnSpMk id="50" creationId="{EB898B32-3891-4C3A-8F58-C5969D2E9033}"/>
          </ac:cxnSpMkLst>
        </pc:cxnChg>
        <pc:cxnChg chg="add del">
          <ac:chgData name="劉 凌瑄" userId="5e14ce076723b65e" providerId="Windows Live" clId="Web-{E3C811DA-A71B-455F-BBA7-29594B9B3E78}" dt="2020-06-09T09:20:01.247" v="323"/>
          <ac:cxnSpMkLst>
            <pc:docMk/>
            <pc:sldMk cId="4284386133" sldId="274"/>
            <ac:cxnSpMk id="52" creationId="{4AE4806D-B8F9-4679-A68A-9BD21C01A301}"/>
          </ac:cxnSpMkLst>
        </pc:cxnChg>
      </pc:sldChg>
      <pc:sldChg chg="modSp new">
        <pc:chgData name="劉 凌瑄" userId="5e14ce076723b65e" providerId="Windows Live" clId="Web-{E3C811DA-A71B-455F-BBA7-29594B9B3E78}" dt="2020-06-09T09:05:27.182" v="267" actId="20577"/>
        <pc:sldMkLst>
          <pc:docMk/>
          <pc:sldMk cId="3979674743" sldId="275"/>
        </pc:sldMkLst>
        <pc:spChg chg="mod">
          <ac:chgData name="劉 凌瑄" userId="5e14ce076723b65e" providerId="Windows Live" clId="Web-{E3C811DA-A71B-455F-BBA7-29594B9B3E78}" dt="2020-06-09T08:48:53.991" v="94" actId="20577"/>
          <ac:spMkLst>
            <pc:docMk/>
            <pc:sldMk cId="3979674743" sldId="275"/>
            <ac:spMk id="2" creationId="{5A971839-17F3-46A9-A31E-365B8AD3FD3D}"/>
          </ac:spMkLst>
        </pc:spChg>
        <pc:spChg chg="mod">
          <ac:chgData name="劉 凌瑄" userId="5e14ce076723b65e" providerId="Windows Live" clId="Web-{E3C811DA-A71B-455F-BBA7-29594B9B3E78}" dt="2020-06-09T09:05:27.182" v="267" actId="20577"/>
          <ac:spMkLst>
            <pc:docMk/>
            <pc:sldMk cId="3979674743" sldId="275"/>
            <ac:spMk id="3" creationId="{A0D85530-B1CC-461A-BB32-E28580F3B122}"/>
          </ac:spMkLst>
        </pc:spChg>
      </pc:sldChg>
      <pc:sldChg chg="modSp new">
        <pc:chgData name="劉 凌瑄" userId="5e14ce076723b65e" providerId="Windows Live" clId="Web-{E3C811DA-A71B-455F-BBA7-29594B9B3E78}" dt="2020-06-09T08:52:51.210" v="122" actId="1076"/>
        <pc:sldMkLst>
          <pc:docMk/>
          <pc:sldMk cId="2469370855" sldId="276"/>
        </pc:sldMkLst>
        <pc:spChg chg="mod">
          <ac:chgData name="劉 凌瑄" userId="5e14ce076723b65e" providerId="Windows Live" clId="Web-{E3C811DA-A71B-455F-BBA7-29594B9B3E78}" dt="2020-06-09T08:49:25.366" v="104" actId="20577"/>
          <ac:spMkLst>
            <pc:docMk/>
            <pc:sldMk cId="2469370855" sldId="276"/>
            <ac:spMk id="2" creationId="{1B6D192F-87EF-40A7-BFD9-B1A25BFE9CF9}"/>
          </ac:spMkLst>
        </pc:spChg>
        <pc:spChg chg="mod">
          <ac:chgData name="劉 凌瑄" userId="5e14ce076723b65e" providerId="Windows Live" clId="Web-{E3C811DA-A71B-455F-BBA7-29594B9B3E78}" dt="2020-06-09T08:52:51.210" v="122" actId="1076"/>
          <ac:spMkLst>
            <pc:docMk/>
            <pc:sldMk cId="2469370855" sldId="276"/>
            <ac:spMk id="3" creationId="{ACEB09B2-DD09-4841-8A04-293904E9C6B8}"/>
          </ac:spMkLst>
        </pc:spChg>
      </pc:sldChg>
      <pc:sldChg chg="addSp delSp modSp new">
        <pc:chgData name="劉 凌瑄" userId="5e14ce076723b65e" providerId="Windows Live" clId="Web-{E3C811DA-A71B-455F-BBA7-29594B9B3E78}" dt="2020-06-09T09:46:48.549" v="605"/>
        <pc:sldMkLst>
          <pc:docMk/>
          <pc:sldMk cId="3971374657" sldId="277"/>
        </pc:sldMkLst>
        <pc:spChg chg="mod">
          <ac:chgData name="劉 凌瑄" userId="5e14ce076723b65e" providerId="Windows Live" clId="Web-{E3C811DA-A71B-455F-BBA7-29594B9B3E78}" dt="2020-06-09T08:49:44.913" v="108" actId="20577"/>
          <ac:spMkLst>
            <pc:docMk/>
            <pc:sldMk cId="3971374657" sldId="277"/>
            <ac:spMk id="2" creationId="{5951F9D6-7C4D-4873-8049-6A566365CA7A}"/>
          </ac:spMkLst>
        </pc:spChg>
        <pc:spChg chg="del">
          <ac:chgData name="劉 凌瑄" userId="5e14ce076723b65e" providerId="Windows Live" clId="Web-{E3C811DA-A71B-455F-BBA7-29594B9B3E78}" dt="2020-06-09T09:46:34.440" v="602"/>
          <ac:spMkLst>
            <pc:docMk/>
            <pc:sldMk cId="3971374657" sldId="277"/>
            <ac:spMk id="3" creationId="{54166564-3FEB-487F-9DC5-A82C7B2A07C8}"/>
          </ac:spMkLst>
        </pc:spChg>
        <pc:spChg chg="add mod">
          <ac:chgData name="劉 凌瑄" userId="5e14ce076723b65e" providerId="Windows Live" clId="Web-{E3C811DA-A71B-455F-BBA7-29594B9B3E78}" dt="2020-06-09T09:46:48.549" v="605"/>
          <ac:spMkLst>
            <pc:docMk/>
            <pc:sldMk cId="3971374657" sldId="277"/>
            <ac:spMk id="6" creationId="{39ABEEF0-E9DC-461B-B0D5-4749DE22E306}"/>
          </ac:spMkLst>
        </pc:spChg>
        <pc:picChg chg="add del mod ord">
          <ac:chgData name="劉 凌瑄" userId="5e14ce076723b65e" providerId="Windows Live" clId="Web-{E3C811DA-A71B-455F-BBA7-29594B9B3E78}" dt="2020-06-09T09:46:48.549" v="605"/>
          <ac:picMkLst>
            <pc:docMk/>
            <pc:sldMk cId="3971374657" sldId="277"/>
            <ac:picMk id="4" creationId="{52B6D037-4B25-4478-B9D9-5BCFDE0CAF8A}"/>
          </ac:picMkLst>
        </pc:picChg>
      </pc:sldChg>
      <pc:sldChg chg="addSp delSp modSp new mod setBg setClrOvrMap">
        <pc:chgData name="劉 凌瑄" userId="5e14ce076723b65e" providerId="Windows Live" clId="Web-{E3C811DA-A71B-455F-BBA7-29594B9B3E78}" dt="2020-06-09T09:49:42.394" v="615"/>
        <pc:sldMkLst>
          <pc:docMk/>
          <pc:sldMk cId="335845412" sldId="278"/>
        </pc:sldMkLst>
        <pc:spChg chg="mod ord">
          <ac:chgData name="劉 凌瑄" userId="5e14ce076723b65e" providerId="Windows Live" clId="Web-{E3C811DA-A71B-455F-BBA7-29594B9B3E78}" dt="2020-06-09T09:49:42.331" v="614"/>
          <ac:spMkLst>
            <pc:docMk/>
            <pc:sldMk cId="335845412" sldId="278"/>
            <ac:spMk id="2" creationId="{FAC46F0D-A226-46DB-A958-DFB294821205}"/>
          </ac:spMkLst>
        </pc:spChg>
        <pc:spChg chg="del mod">
          <ac:chgData name="劉 凌瑄" userId="5e14ce076723b65e" providerId="Windows Live" clId="Web-{E3C811DA-A71B-455F-BBA7-29594B9B3E78}" dt="2020-06-09T09:09:22.495" v="276"/>
          <ac:spMkLst>
            <pc:docMk/>
            <pc:sldMk cId="335845412" sldId="278"/>
            <ac:spMk id="3" creationId="{7153A37C-FE48-4D53-96B8-0927CEA83116}"/>
          </ac:spMkLst>
        </pc:spChg>
        <pc:spChg chg="add del">
          <ac:chgData name="劉 凌瑄" userId="5e14ce076723b65e" providerId="Windows Live" clId="Web-{E3C811DA-A71B-455F-BBA7-29594B9B3E78}" dt="2020-06-09T09:10:32.604" v="281"/>
          <ac:spMkLst>
            <pc:docMk/>
            <pc:sldMk cId="335845412" sldId="278"/>
            <ac:spMk id="20" creationId="{9179DE42-5613-4B35-A1E6-6CCBAA13C743}"/>
          </ac:spMkLst>
        </pc:spChg>
        <pc:spChg chg="add del">
          <ac:chgData name="劉 凌瑄" userId="5e14ce076723b65e" providerId="Windows Live" clId="Web-{E3C811DA-A71B-455F-BBA7-29594B9B3E78}" dt="2020-06-09T09:10:32.604" v="281"/>
          <ac:spMkLst>
            <pc:docMk/>
            <pc:sldMk cId="335845412" sldId="278"/>
            <ac:spMk id="26" creationId="{52FB45E9-914E-4471-AC87-E475CD51767D}"/>
          </ac:spMkLst>
        </pc:spChg>
        <pc:spChg chg="add del">
          <ac:chgData name="劉 凌瑄" userId="5e14ce076723b65e" providerId="Windows Live" clId="Web-{E3C811DA-A71B-455F-BBA7-29594B9B3E78}" dt="2020-06-09T09:10:32.604" v="281"/>
          <ac:spMkLst>
            <pc:docMk/>
            <pc:sldMk cId="335845412" sldId="278"/>
            <ac:spMk id="28" creationId="{C310626D-5743-49D4-8F7D-88C4F8F05774}"/>
          </ac:spMkLst>
        </pc:spChg>
        <pc:spChg chg="add del">
          <ac:chgData name="劉 凌瑄" userId="5e14ce076723b65e" providerId="Windows Live" clId="Web-{E3C811DA-A71B-455F-BBA7-29594B9B3E78}" dt="2020-06-09T09:10:32.604" v="281"/>
          <ac:spMkLst>
            <pc:docMk/>
            <pc:sldMk cId="335845412" sldId="278"/>
            <ac:spMk id="30" creationId="{3C195FC1-B568-4C72-9902-34CB35DDD7A1}"/>
          </ac:spMkLst>
        </pc:spChg>
        <pc:spChg chg="add del">
          <ac:chgData name="劉 凌瑄" userId="5e14ce076723b65e" providerId="Windows Live" clId="Web-{E3C811DA-A71B-455F-BBA7-29594B9B3E78}" dt="2020-06-09T09:10:32.604" v="281"/>
          <ac:spMkLst>
            <pc:docMk/>
            <pc:sldMk cId="335845412" sldId="278"/>
            <ac:spMk id="32" creationId="{EF2BDF77-362C-43F0-8CBB-A969EC2AE0C4}"/>
          </ac:spMkLst>
        </pc:spChg>
        <pc:spChg chg="add del">
          <ac:chgData name="劉 凌瑄" userId="5e14ce076723b65e" providerId="Windows Live" clId="Web-{E3C811DA-A71B-455F-BBA7-29594B9B3E78}" dt="2020-06-09T09:10:32.604" v="281"/>
          <ac:spMkLst>
            <pc:docMk/>
            <pc:sldMk cId="335845412" sldId="278"/>
            <ac:spMk id="34" creationId="{4BE96B01-3929-432D-B8C2-ADBCB74C2EF4}"/>
          </ac:spMkLst>
        </pc:spChg>
        <pc:spChg chg="add del">
          <ac:chgData name="劉 凌瑄" userId="5e14ce076723b65e" providerId="Windows Live" clId="Web-{E3C811DA-A71B-455F-BBA7-29594B9B3E78}" dt="2020-06-09T09:10:32.604" v="281"/>
          <ac:spMkLst>
            <pc:docMk/>
            <pc:sldMk cId="335845412" sldId="278"/>
            <ac:spMk id="36" creationId="{2A6FCDE6-CDE2-4C51-B18E-A95CFB679714}"/>
          </ac:spMkLst>
        </pc:spChg>
        <pc:spChg chg="add del">
          <ac:chgData name="劉 凌瑄" userId="5e14ce076723b65e" providerId="Windows Live" clId="Web-{E3C811DA-A71B-455F-BBA7-29594B9B3E78}" dt="2020-06-09T09:10:32.604" v="281"/>
          <ac:spMkLst>
            <pc:docMk/>
            <pc:sldMk cId="335845412" sldId="278"/>
            <ac:spMk id="38" creationId="{9D2E8756-2465-473A-BA2A-2DB1D6224745}"/>
          </ac:spMkLst>
        </pc:spChg>
        <pc:spChg chg="add del">
          <ac:chgData name="劉 凌瑄" userId="5e14ce076723b65e" providerId="Windows Live" clId="Web-{E3C811DA-A71B-455F-BBA7-29594B9B3E78}" dt="2020-06-09T09:49:12.784" v="610"/>
          <ac:spMkLst>
            <pc:docMk/>
            <pc:sldMk cId="335845412" sldId="278"/>
            <ac:spMk id="55" creationId="{0ADFFC45-3DC9-4433-926F-043E879D9DFC}"/>
          </ac:spMkLst>
        </pc:spChg>
        <pc:spChg chg="add del">
          <ac:chgData name="劉 凌瑄" userId="5e14ce076723b65e" providerId="Windows Live" clId="Web-{E3C811DA-A71B-455F-BBA7-29594B9B3E78}" dt="2020-06-09T09:49:12.784" v="610"/>
          <ac:spMkLst>
            <pc:docMk/>
            <pc:sldMk cId="335845412" sldId="278"/>
            <ac:spMk id="66" creationId="{69370F01-B8C9-4CE4-824C-92B2792E6ED0}"/>
          </ac:spMkLst>
        </pc:spChg>
        <pc:spChg chg="add del">
          <ac:chgData name="劉 凌瑄" userId="5e14ce076723b65e" providerId="Windows Live" clId="Web-{E3C811DA-A71B-455F-BBA7-29594B9B3E78}" dt="2020-06-09T09:49:42.394" v="615"/>
          <ac:spMkLst>
            <pc:docMk/>
            <pc:sldMk cId="335845412" sldId="278"/>
            <ac:spMk id="87" creationId="{66D61E08-70C3-48D8-BEA0-787111DC30DA}"/>
          </ac:spMkLst>
        </pc:spChg>
        <pc:spChg chg="add del">
          <ac:chgData name="劉 凌瑄" userId="5e14ce076723b65e" providerId="Windows Live" clId="Web-{E3C811DA-A71B-455F-BBA7-29594B9B3E78}" dt="2020-06-09T09:49:42.394" v="615"/>
          <ac:spMkLst>
            <pc:docMk/>
            <pc:sldMk cId="335845412" sldId="278"/>
            <ac:spMk id="89" creationId="{FC55298F-0AE5-478E-AD2B-03C2614C5833}"/>
          </ac:spMkLst>
        </pc:spChg>
        <pc:spChg chg="add del">
          <ac:chgData name="劉 凌瑄" userId="5e14ce076723b65e" providerId="Windows Live" clId="Web-{E3C811DA-A71B-455F-BBA7-29594B9B3E78}" dt="2020-06-09T09:49:42.394" v="615"/>
          <ac:spMkLst>
            <pc:docMk/>
            <pc:sldMk cId="335845412" sldId="278"/>
            <ac:spMk id="91" creationId="{C180E4EA-0B63-4779-A895-7E90E71088F3}"/>
          </ac:spMkLst>
        </pc:spChg>
        <pc:spChg chg="add del">
          <ac:chgData name="劉 凌瑄" userId="5e14ce076723b65e" providerId="Windows Live" clId="Web-{E3C811DA-A71B-455F-BBA7-29594B9B3E78}" dt="2020-06-09T09:49:42.394" v="615"/>
          <ac:spMkLst>
            <pc:docMk/>
            <pc:sldMk cId="335845412" sldId="278"/>
            <ac:spMk id="93" creationId="{CEE01D9D-3DE8-4EED-B0D3-8F3C79CC7673}"/>
          </ac:spMkLst>
        </pc:spChg>
        <pc:spChg chg="add del">
          <ac:chgData name="劉 凌瑄" userId="5e14ce076723b65e" providerId="Windows Live" clId="Web-{E3C811DA-A71B-455F-BBA7-29594B9B3E78}" dt="2020-06-09T09:49:42.394" v="615"/>
          <ac:spMkLst>
            <pc:docMk/>
            <pc:sldMk cId="335845412" sldId="278"/>
            <ac:spMk id="95" creationId="{89AF5CE9-607F-43F4-8983-DCD6DA4051FD}"/>
          </ac:spMkLst>
        </pc:spChg>
        <pc:spChg chg="add del">
          <ac:chgData name="劉 凌瑄" userId="5e14ce076723b65e" providerId="Windows Live" clId="Web-{E3C811DA-A71B-455F-BBA7-29594B9B3E78}" dt="2020-06-09T09:49:42.394" v="615"/>
          <ac:spMkLst>
            <pc:docMk/>
            <pc:sldMk cId="335845412" sldId="278"/>
            <ac:spMk id="97" creationId="{6EEA2DBD-9E1E-4521-8C01-F32AD18A89E3}"/>
          </ac:spMkLst>
        </pc:spChg>
        <pc:spChg chg="add del">
          <ac:chgData name="劉 凌瑄" userId="5e14ce076723b65e" providerId="Windows Live" clId="Web-{E3C811DA-A71B-455F-BBA7-29594B9B3E78}" dt="2020-06-09T09:49:42.394" v="615"/>
          <ac:spMkLst>
            <pc:docMk/>
            <pc:sldMk cId="335845412" sldId="278"/>
            <ac:spMk id="99" creationId="{15BBD2C1-BA9B-46A9-A27A-33498B169272}"/>
          </ac:spMkLst>
        </pc:spChg>
        <pc:spChg chg="add del">
          <ac:chgData name="劉 凌瑄" userId="5e14ce076723b65e" providerId="Windows Live" clId="Web-{E3C811DA-A71B-455F-BBA7-29594B9B3E78}" dt="2020-06-09T09:49:36.175" v="612"/>
          <ac:spMkLst>
            <pc:docMk/>
            <pc:sldMk cId="335845412" sldId="278"/>
            <ac:spMk id="116" creationId="{AA330523-F25B-4007-B3E5-ABB5637D160A}"/>
          </ac:spMkLst>
        </pc:spChg>
        <pc:spChg chg="add">
          <ac:chgData name="劉 凌瑄" userId="5e14ce076723b65e" providerId="Windows Live" clId="Web-{E3C811DA-A71B-455F-BBA7-29594B9B3E78}" dt="2020-06-09T09:49:42.394" v="615"/>
          <ac:spMkLst>
            <pc:docMk/>
            <pc:sldMk cId="335845412" sldId="278"/>
            <ac:spMk id="120" creationId="{66D61E08-70C3-48D8-BEA0-787111DC30DA}"/>
          </ac:spMkLst>
        </pc:spChg>
        <pc:spChg chg="add">
          <ac:chgData name="劉 凌瑄" userId="5e14ce076723b65e" providerId="Windows Live" clId="Web-{E3C811DA-A71B-455F-BBA7-29594B9B3E78}" dt="2020-06-09T09:49:42.394" v="615"/>
          <ac:spMkLst>
            <pc:docMk/>
            <pc:sldMk cId="335845412" sldId="278"/>
            <ac:spMk id="122" creationId="{FC55298F-0AE5-478E-AD2B-03C2614C5833}"/>
          </ac:spMkLst>
        </pc:spChg>
        <pc:spChg chg="add">
          <ac:chgData name="劉 凌瑄" userId="5e14ce076723b65e" providerId="Windows Live" clId="Web-{E3C811DA-A71B-455F-BBA7-29594B9B3E78}" dt="2020-06-09T09:49:42.394" v="615"/>
          <ac:spMkLst>
            <pc:docMk/>
            <pc:sldMk cId="335845412" sldId="278"/>
            <ac:spMk id="124" creationId="{C180E4EA-0B63-4779-A895-7E90E71088F3}"/>
          </ac:spMkLst>
        </pc:spChg>
        <pc:spChg chg="add">
          <ac:chgData name="劉 凌瑄" userId="5e14ce076723b65e" providerId="Windows Live" clId="Web-{E3C811DA-A71B-455F-BBA7-29594B9B3E78}" dt="2020-06-09T09:49:42.394" v="615"/>
          <ac:spMkLst>
            <pc:docMk/>
            <pc:sldMk cId="335845412" sldId="278"/>
            <ac:spMk id="126" creationId="{CEE01D9D-3DE8-4EED-B0D3-8F3C79CC7673}"/>
          </ac:spMkLst>
        </pc:spChg>
        <pc:spChg chg="add">
          <ac:chgData name="劉 凌瑄" userId="5e14ce076723b65e" providerId="Windows Live" clId="Web-{E3C811DA-A71B-455F-BBA7-29594B9B3E78}" dt="2020-06-09T09:49:42.394" v="615"/>
          <ac:spMkLst>
            <pc:docMk/>
            <pc:sldMk cId="335845412" sldId="278"/>
            <ac:spMk id="128" creationId="{89AF5CE9-607F-43F4-8983-DCD6DA4051FD}"/>
          </ac:spMkLst>
        </pc:spChg>
        <pc:spChg chg="add">
          <ac:chgData name="劉 凌瑄" userId="5e14ce076723b65e" providerId="Windows Live" clId="Web-{E3C811DA-A71B-455F-BBA7-29594B9B3E78}" dt="2020-06-09T09:49:42.394" v="615"/>
          <ac:spMkLst>
            <pc:docMk/>
            <pc:sldMk cId="335845412" sldId="278"/>
            <ac:spMk id="130" creationId="{6EEA2DBD-9E1E-4521-8C01-F32AD18A89E3}"/>
          </ac:spMkLst>
        </pc:spChg>
        <pc:spChg chg="add">
          <ac:chgData name="劉 凌瑄" userId="5e14ce076723b65e" providerId="Windows Live" clId="Web-{E3C811DA-A71B-455F-BBA7-29594B9B3E78}" dt="2020-06-09T09:49:42.394" v="615"/>
          <ac:spMkLst>
            <pc:docMk/>
            <pc:sldMk cId="335845412" sldId="278"/>
            <ac:spMk id="132" creationId="{15BBD2C1-BA9B-46A9-A27A-33498B169272}"/>
          </ac:spMkLst>
        </pc:spChg>
        <pc:grpChg chg="add del">
          <ac:chgData name="劉 凌瑄" userId="5e14ce076723b65e" providerId="Windows Live" clId="Web-{E3C811DA-A71B-455F-BBA7-29594B9B3E78}" dt="2020-06-09T09:10:32.604" v="281"/>
          <ac:grpSpMkLst>
            <pc:docMk/>
            <pc:sldMk cId="335845412" sldId="278"/>
            <ac:grpSpMk id="8" creationId="{28460BD8-AE3F-4AC9-9D0B-717052AA5D3A}"/>
          </ac:grpSpMkLst>
        </pc:grpChg>
        <pc:grpChg chg="add del">
          <ac:chgData name="劉 凌瑄" userId="5e14ce076723b65e" providerId="Windows Live" clId="Web-{E3C811DA-A71B-455F-BBA7-29594B9B3E78}" dt="2020-06-09T09:49:12.784" v="610"/>
          <ac:grpSpMkLst>
            <pc:docMk/>
            <pc:sldMk cId="335845412" sldId="278"/>
            <ac:grpSpMk id="43" creationId="{28460BD8-AE3F-4AC9-9D0B-717052AA5D3A}"/>
          </ac:grpSpMkLst>
        </pc:grpChg>
        <pc:grpChg chg="add del">
          <ac:chgData name="劉 凌瑄" userId="5e14ce076723b65e" providerId="Windows Live" clId="Web-{E3C811DA-A71B-455F-BBA7-29594B9B3E78}" dt="2020-06-09T09:49:12.784" v="610"/>
          <ac:grpSpMkLst>
            <pc:docMk/>
            <pc:sldMk cId="335845412" sldId="278"/>
            <ac:grpSpMk id="57" creationId="{B5F26A87-0610-435F-AA13-BD658385C9D9}"/>
          </ac:grpSpMkLst>
        </pc:grpChg>
        <pc:grpChg chg="add del">
          <ac:chgData name="劉 凌瑄" userId="5e14ce076723b65e" providerId="Windows Live" clId="Web-{E3C811DA-A71B-455F-BBA7-29594B9B3E78}" dt="2020-06-09T09:49:42.394" v="615"/>
          <ac:grpSpMkLst>
            <pc:docMk/>
            <pc:sldMk cId="335845412" sldId="278"/>
            <ac:grpSpMk id="71" creationId="{88C9B83F-64CD-41C1-925F-A08801FFD0BD}"/>
          </ac:grpSpMkLst>
        </pc:grpChg>
        <pc:grpChg chg="add del">
          <ac:chgData name="劉 凌瑄" userId="5e14ce076723b65e" providerId="Windows Live" clId="Web-{E3C811DA-A71B-455F-BBA7-29594B9B3E78}" dt="2020-06-09T09:49:42.331" v="614"/>
          <ac:grpSpMkLst>
            <pc:docMk/>
            <pc:sldMk cId="335845412" sldId="278"/>
            <ac:grpSpMk id="101" creationId="{88C9B83F-64CD-41C1-925F-A08801FFD0BD}"/>
          </ac:grpSpMkLst>
        </pc:grpChg>
        <pc:grpChg chg="add">
          <ac:chgData name="劉 凌瑄" userId="5e14ce076723b65e" providerId="Windows Live" clId="Web-{E3C811DA-A71B-455F-BBA7-29594B9B3E78}" dt="2020-06-09T09:49:42.394" v="615"/>
          <ac:grpSpMkLst>
            <pc:docMk/>
            <pc:sldMk cId="335845412" sldId="278"/>
            <ac:grpSpMk id="102" creationId="{88C9B83F-64CD-41C1-925F-A08801FFD0BD}"/>
          </ac:grpSpMkLst>
        </pc:grpChg>
        <pc:grpChg chg="add del">
          <ac:chgData name="劉 凌瑄" userId="5e14ce076723b65e" providerId="Windows Live" clId="Web-{E3C811DA-A71B-455F-BBA7-29594B9B3E78}" dt="2020-06-09T09:49:36.175" v="612"/>
          <ac:grpSpMkLst>
            <pc:docMk/>
            <pc:sldMk cId="335845412" sldId="278"/>
            <ac:grpSpMk id="104" creationId="{B4DE830A-B531-4A3B-96F6-0ECE88B08555}"/>
          </ac:grpSpMkLst>
        </pc:grpChg>
        <pc:picChg chg="add del mod">
          <ac:chgData name="劉 凌瑄" userId="5e14ce076723b65e" providerId="Windows Live" clId="Web-{E3C811DA-A71B-455F-BBA7-29594B9B3E78}" dt="2020-06-09T09:49:08.237" v="609"/>
          <ac:picMkLst>
            <pc:docMk/>
            <pc:sldMk cId="335845412" sldId="278"/>
            <ac:picMk id="4" creationId="{70FE2845-DB7F-4EC7-B882-B106C8B564E0}"/>
          </ac:picMkLst>
        </pc:picChg>
        <pc:picChg chg="add mod ord">
          <ac:chgData name="劉 凌瑄" userId="5e14ce076723b65e" providerId="Windows Live" clId="Web-{E3C811DA-A71B-455F-BBA7-29594B9B3E78}" dt="2020-06-09T09:49:42.331" v="614"/>
          <ac:picMkLst>
            <pc:docMk/>
            <pc:sldMk cId="335845412" sldId="278"/>
            <ac:picMk id="5" creationId="{3328AC3E-1683-4EC6-9C8D-77266A3AF3AB}"/>
          </ac:picMkLst>
        </pc:picChg>
        <pc:cxnChg chg="add del">
          <ac:chgData name="劉 凌瑄" userId="5e14ce076723b65e" providerId="Windows Live" clId="Web-{E3C811DA-A71B-455F-BBA7-29594B9B3E78}" dt="2020-06-09T09:10:32.604" v="281"/>
          <ac:cxnSpMkLst>
            <pc:docMk/>
            <pc:sldMk cId="335845412" sldId="278"/>
            <ac:cxnSpMk id="22" creationId="{EB898B32-3891-4C3A-8F58-C5969D2E9033}"/>
          </ac:cxnSpMkLst>
        </pc:cxnChg>
        <pc:cxnChg chg="add del">
          <ac:chgData name="劉 凌瑄" userId="5e14ce076723b65e" providerId="Windows Live" clId="Web-{E3C811DA-A71B-455F-BBA7-29594B9B3E78}" dt="2020-06-09T09:10:32.604" v="281"/>
          <ac:cxnSpMkLst>
            <pc:docMk/>
            <pc:sldMk cId="335845412" sldId="278"/>
            <ac:cxnSpMk id="24" creationId="{4AE4806D-B8F9-4679-A68A-9BD21C01A301}"/>
          </ac:cxnSpMkLst>
        </pc:cxnChg>
        <pc:cxnChg chg="add del">
          <ac:chgData name="劉 凌瑄" userId="5e14ce076723b65e" providerId="Windows Live" clId="Web-{E3C811DA-A71B-455F-BBA7-29594B9B3E78}" dt="2020-06-09T09:49:42.394" v="615"/>
          <ac:cxnSpMkLst>
            <pc:docMk/>
            <pc:sldMk cId="335845412" sldId="278"/>
            <ac:cxnSpMk id="83" creationId="{A57C1A16-B8AB-4D99-A195-A38F556A6486}"/>
          </ac:cxnSpMkLst>
        </pc:cxnChg>
        <pc:cxnChg chg="add del">
          <ac:chgData name="劉 凌瑄" userId="5e14ce076723b65e" providerId="Windows Live" clId="Web-{E3C811DA-A71B-455F-BBA7-29594B9B3E78}" dt="2020-06-09T09:49:42.394" v="615"/>
          <ac:cxnSpMkLst>
            <pc:docMk/>
            <pc:sldMk cId="335845412" sldId="278"/>
            <ac:cxnSpMk id="85" creationId="{F8A9B20B-D1DD-4573-B5EC-558029519236}"/>
          </ac:cxnSpMkLst>
        </pc:cxnChg>
        <pc:cxnChg chg="add">
          <ac:chgData name="劉 凌瑄" userId="5e14ce076723b65e" providerId="Windows Live" clId="Web-{E3C811DA-A71B-455F-BBA7-29594B9B3E78}" dt="2020-06-09T09:49:42.394" v="615"/>
          <ac:cxnSpMkLst>
            <pc:docMk/>
            <pc:sldMk cId="335845412" sldId="278"/>
            <ac:cxnSpMk id="103" creationId="{A57C1A16-B8AB-4D99-A195-A38F556A6486}"/>
          </ac:cxnSpMkLst>
        </pc:cxnChg>
        <pc:cxnChg chg="add">
          <ac:chgData name="劉 凌瑄" userId="5e14ce076723b65e" providerId="Windows Live" clId="Web-{E3C811DA-A71B-455F-BBA7-29594B9B3E78}" dt="2020-06-09T09:49:42.394" v="615"/>
          <ac:cxnSpMkLst>
            <pc:docMk/>
            <pc:sldMk cId="335845412" sldId="278"/>
            <ac:cxnSpMk id="118" creationId="{F8A9B20B-D1DD-4573-B5EC-558029519236}"/>
          </ac:cxnSpMkLst>
        </pc:cxnChg>
      </pc:sldChg>
      <pc:sldChg chg="addSp delSp modSp new mod setBg">
        <pc:chgData name="劉 凌瑄" userId="5e14ce076723b65e" providerId="Windows Live" clId="Web-{E3C811DA-A71B-455F-BBA7-29594B9B3E78}" dt="2020-06-09T09:40:28.658" v="596" actId="20577"/>
        <pc:sldMkLst>
          <pc:docMk/>
          <pc:sldMk cId="333326768" sldId="279"/>
        </pc:sldMkLst>
        <pc:spChg chg="mod">
          <ac:chgData name="劉 凌瑄" userId="5e14ce076723b65e" providerId="Windows Live" clId="Web-{E3C811DA-A71B-455F-BBA7-29594B9B3E78}" dt="2020-06-09T09:40:28.658" v="596" actId="20577"/>
          <ac:spMkLst>
            <pc:docMk/>
            <pc:sldMk cId="333326768" sldId="279"/>
            <ac:spMk id="2" creationId="{F4628393-79ED-4514-8A93-1C3C14AFF1A9}"/>
          </ac:spMkLst>
        </pc:spChg>
        <pc:spChg chg="del">
          <ac:chgData name="劉 凌瑄" userId="5e14ce076723b65e" providerId="Windows Live" clId="Web-{E3C811DA-A71B-455F-BBA7-29594B9B3E78}" dt="2020-06-09T09:08:12.838" v="269"/>
          <ac:spMkLst>
            <pc:docMk/>
            <pc:sldMk cId="333326768" sldId="279"/>
            <ac:spMk id="3" creationId="{2ADB7D64-D6A0-4318-AE8B-A16AED74694E}"/>
          </ac:spMkLst>
        </pc:spChg>
        <pc:spChg chg="add">
          <ac:chgData name="劉 凌瑄" userId="5e14ce076723b65e" providerId="Windows Live" clId="Web-{E3C811DA-A71B-455F-BBA7-29594B9B3E78}" dt="2020-06-09T09:08:12.838" v="269"/>
          <ac:spMkLst>
            <pc:docMk/>
            <pc:sldMk cId="333326768" sldId="279"/>
            <ac:spMk id="20" creationId="{0ADFFC45-3DC9-4433-926F-043E879D9DFC}"/>
          </ac:spMkLst>
        </pc:spChg>
        <pc:spChg chg="add">
          <ac:chgData name="劉 凌瑄" userId="5e14ce076723b65e" providerId="Windows Live" clId="Web-{E3C811DA-A71B-455F-BBA7-29594B9B3E78}" dt="2020-06-09T09:08:12.838" v="269"/>
          <ac:spMkLst>
            <pc:docMk/>
            <pc:sldMk cId="333326768" sldId="279"/>
            <ac:spMk id="31" creationId="{69370F01-B8C9-4CE4-824C-92B2792E6ED0}"/>
          </ac:spMkLst>
        </pc:spChg>
        <pc:grpChg chg="add">
          <ac:chgData name="劉 凌瑄" userId="5e14ce076723b65e" providerId="Windows Live" clId="Web-{E3C811DA-A71B-455F-BBA7-29594B9B3E78}" dt="2020-06-09T09:08:12.838" v="269"/>
          <ac:grpSpMkLst>
            <pc:docMk/>
            <pc:sldMk cId="333326768" sldId="279"/>
            <ac:grpSpMk id="8" creationId="{28460BD8-AE3F-4AC9-9D0B-717052AA5D3A}"/>
          </ac:grpSpMkLst>
        </pc:grpChg>
        <pc:grpChg chg="add">
          <ac:chgData name="劉 凌瑄" userId="5e14ce076723b65e" providerId="Windows Live" clId="Web-{E3C811DA-A71B-455F-BBA7-29594B9B3E78}" dt="2020-06-09T09:08:12.838" v="269"/>
          <ac:grpSpMkLst>
            <pc:docMk/>
            <pc:sldMk cId="333326768" sldId="279"/>
            <ac:grpSpMk id="22" creationId="{B5F26A87-0610-435F-AA13-BD658385C9D9}"/>
          </ac:grpSpMkLst>
        </pc:grpChg>
      </pc:sldChg>
      <pc:sldChg chg="modSp new">
        <pc:chgData name="劉 凌瑄" userId="5e14ce076723b65e" providerId="Windows Live" clId="Web-{E3C811DA-A71B-455F-BBA7-29594B9B3E78}" dt="2020-06-09T09:08:24.042" v="271" actId="20577"/>
        <pc:sldMkLst>
          <pc:docMk/>
          <pc:sldMk cId="2633798484" sldId="280"/>
        </pc:sldMkLst>
        <pc:spChg chg="mod">
          <ac:chgData name="劉 凌瑄" userId="5e14ce076723b65e" providerId="Windows Live" clId="Web-{E3C811DA-A71B-455F-BBA7-29594B9B3E78}" dt="2020-06-09T09:08:24.042" v="271" actId="20577"/>
          <ac:spMkLst>
            <pc:docMk/>
            <pc:sldMk cId="2633798484" sldId="280"/>
            <ac:spMk id="2" creationId="{6B7D79BE-A4A3-4EAB-9D60-3ECB1CF578D1}"/>
          </ac:spMkLst>
        </pc:spChg>
      </pc:sldChg>
      <pc:sldChg chg="modSp new">
        <pc:chgData name="劉 凌瑄" userId="5e14ce076723b65e" providerId="Windows Live" clId="Web-{E3C811DA-A71B-455F-BBA7-29594B9B3E78}" dt="2020-06-09T09:16:01.918" v="320" actId="20577"/>
        <pc:sldMkLst>
          <pc:docMk/>
          <pc:sldMk cId="2464424028" sldId="281"/>
        </pc:sldMkLst>
        <pc:spChg chg="mod">
          <ac:chgData name="劉 凌瑄" userId="5e14ce076723b65e" providerId="Windows Live" clId="Web-{E3C811DA-A71B-455F-BBA7-29594B9B3E78}" dt="2020-06-09T09:16:01.918" v="320" actId="20577"/>
          <ac:spMkLst>
            <pc:docMk/>
            <pc:sldMk cId="2464424028" sldId="281"/>
            <ac:spMk id="2" creationId="{32E2C45B-4973-4C60-86DA-52852140542F}"/>
          </ac:spMkLst>
        </pc:spChg>
      </pc:sldChg>
      <pc:sldChg chg="new">
        <pc:chgData name="劉 凌瑄" userId="5e14ce076723b65e" providerId="Windows Live" clId="Web-{E3C811DA-A71B-455F-BBA7-29594B9B3E78}" dt="2020-06-09T09:08:50.963" v="275"/>
        <pc:sldMkLst>
          <pc:docMk/>
          <pc:sldMk cId="2543847020" sldId="282"/>
        </pc:sldMkLst>
      </pc:sldChg>
      <pc:sldChg chg="addSp delSp modSp new mod setBg">
        <pc:chgData name="劉 凌瑄" userId="5e14ce076723b65e" providerId="Windows Live" clId="Web-{E3C811DA-A71B-455F-BBA7-29594B9B3E78}" dt="2020-06-09T09:55:12.098" v="633" actId="20577"/>
        <pc:sldMkLst>
          <pc:docMk/>
          <pc:sldMk cId="2705493462" sldId="283"/>
        </pc:sldMkLst>
        <pc:spChg chg="mod">
          <ac:chgData name="劉 凌瑄" userId="5e14ce076723b65e" providerId="Windows Live" clId="Web-{E3C811DA-A71B-455F-BBA7-29594B9B3E78}" dt="2020-06-09T09:55:04.207" v="632"/>
          <ac:spMkLst>
            <pc:docMk/>
            <pc:sldMk cId="2705493462" sldId="283"/>
            <ac:spMk id="2" creationId="{68085093-A5BC-4D78-91C2-AE211D27E563}"/>
          </ac:spMkLst>
        </pc:spChg>
        <pc:spChg chg="mod">
          <ac:chgData name="劉 凌瑄" userId="5e14ce076723b65e" providerId="Windows Live" clId="Web-{E3C811DA-A71B-455F-BBA7-29594B9B3E78}" dt="2020-06-09T09:55:12.098" v="633" actId="20577"/>
          <ac:spMkLst>
            <pc:docMk/>
            <pc:sldMk cId="2705493462" sldId="283"/>
            <ac:spMk id="3" creationId="{768037B1-D026-4814-9170-B630F8B6F5DA}"/>
          </ac:spMkLst>
        </pc:spChg>
        <pc:spChg chg="add del">
          <ac:chgData name="劉 凌瑄" userId="5e14ce076723b65e" providerId="Windows Live" clId="Web-{E3C811DA-A71B-455F-BBA7-29594B9B3E78}" dt="2020-06-09T09:35:42.828" v="583"/>
          <ac:spMkLst>
            <pc:docMk/>
            <pc:sldMk cId="2705493462" sldId="283"/>
            <ac:spMk id="8" creationId="{8DF4D7F6-81B5-452A-9CE6-76D81F91D41B}"/>
          </ac:spMkLst>
        </pc:spChg>
        <pc:spChg chg="add del">
          <ac:chgData name="劉 凌瑄" userId="5e14ce076723b65e" providerId="Windows Live" clId="Web-{E3C811DA-A71B-455F-BBA7-29594B9B3E78}" dt="2020-06-09T09:35:42.828" v="583"/>
          <ac:spMkLst>
            <pc:docMk/>
            <pc:sldMk cId="2705493462" sldId="283"/>
            <ac:spMk id="10" creationId="{4600514D-20FB-4559-97DC-D1DC39E6C3DE}"/>
          </ac:spMkLst>
        </pc:spChg>
        <pc:spChg chg="add del">
          <ac:chgData name="劉 凌瑄" userId="5e14ce076723b65e" providerId="Windows Live" clId="Web-{E3C811DA-A71B-455F-BBA7-29594B9B3E78}" dt="2020-06-09T09:35:42.828" v="583"/>
          <ac:spMkLst>
            <pc:docMk/>
            <pc:sldMk cId="2705493462" sldId="283"/>
            <ac:spMk id="12" creationId="{266F638A-E405-4AC0-B984-72E5813B0DD1}"/>
          </ac:spMkLst>
        </pc:spChg>
        <pc:spChg chg="add del">
          <ac:chgData name="劉 凌瑄" userId="5e14ce076723b65e" providerId="Windows Live" clId="Web-{E3C811DA-A71B-455F-BBA7-29594B9B3E78}" dt="2020-06-09T09:35:42.828" v="583"/>
          <ac:spMkLst>
            <pc:docMk/>
            <pc:sldMk cId="2705493462" sldId="283"/>
            <ac:spMk id="18" creationId="{27B538D5-95DB-47ED-9CB4-34AE5BF78E6B}"/>
          </ac:spMkLst>
        </pc:spChg>
        <pc:spChg chg="add del">
          <ac:chgData name="劉 凌瑄" userId="5e14ce076723b65e" providerId="Windows Live" clId="Web-{E3C811DA-A71B-455F-BBA7-29594B9B3E78}" dt="2020-06-09T09:35:42.798" v="582"/>
          <ac:spMkLst>
            <pc:docMk/>
            <pc:sldMk cId="2705493462" sldId="283"/>
            <ac:spMk id="21" creationId="{BF120A21-0841-4823-B0C4-28AEBCEF9B78}"/>
          </ac:spMkLst>
        </pc:spChg>
        <pc:spChg chg="add del">
          <ac:chgData name="劉 凌瑄" userId="5e14ce076723b65e" providerId="Windows Live" clId="Web-{E3C811DA-A71B-455F-BBA7-29594B9B3E78}" dt="2020-06-09T09:35:42.798" v="582"/>
          <ac:spMkLst>
            <pc:docMk/>
            <pc:sldMk cId="2705493462" sldId="283"/>
            <ac:spMk id="22" creationId="{DBB05BAE-BBD3-4289-899F-A6851503C6B0}"/>
          </ac:spMkLst>
        </pc:spChg>
        <pc:spChg chg="add del">
          <ac:chgData name="劉 凌瑄" userId="5e14ce076723b65e" providerId="Windows Live" clId="Web-{E3C811DA-A71B-455F-BBA7-29594B9B3E78}" dt="2020-06-09T09:35:42.798" v="582"/>
          <ac:spMkLst>
            <pc:docMk/>
            <pc:sldMk cId="2705493462" sldId="283"/>
            <ac:spMk id="24" creationId="{9874D11C-36F5-4BBE-A490-019A54E953B0}"/>
          </ac:spMkLst>
        </pc:spChg>
        <pc:spChg chg="add del">
          <ac:chgData name="劉 凌瑄" userId="5e14ce076723b65e" providerId="Windows Live" clId="Web-{E3C811DA-A71B-455F-BBA7-29594B9B3E78}" dt="2020-06-09T09:55:04.207" v="632"/>
          <ac:spMkLst>
            <pc:docMk/>
            <pc:sldMk cId="2705493462" sldId="283"/>
            <ac:spMk id="26" creationId="{3BCB5F6A-9EB0-40B0-9D13-3023E9A20508}"/>
          </ac:spMkLst>
        </pc:spChg>
        <pc:spChg chg="add del">
          <ac:chgData name="劉 凌瑄" userId="5e14ce076723b65e" providerId="Windows Live" clId="Web-{E3C811DA-A71B-455F-BBA7-29594B9B3E78}" dt="2020-06-09T09:35:42.798" v="582"/>
          <ac:spMkLst>
            <pc:docMk/>
            <pc:sldMk cId="2705493462" sldId="283"/>
            <ac:spMk id="27" creationId="{3F088236-D655-4F88-B238-E16762358025}"/>
          </ac:spMkLst>
        </pc:spChg>
        <pc:spChg chg="add del">
          <ac:chgData name="劉 凌瑄" userId="5e14ce076723b65e" providerId="Windows Live" clId="Web-{E3C811DA-A71B-455F-BBA7-29594B9B3E78}" dt="2020-06-09T09:35:42.798" v="582"/>
          <ac:spMkLst>
            <pc:docMk/>
            <pc:sldMk cId="2705493462" sldId="283"/>
            <ac:spMk id="29" creationId="{3DAC0C92-199E-475C-9390-119A9B027276}"/>
          </ac:spMkLst>
        </pc:spChg>
        <pc:spChg chg="add del">
          <ac:chgData name="劉 凌瑄" userId="5e14ce076723b65e" providerId="Windows Live" clId="Web-{E3C811DA-A71B-455F-BBA7-29594B9B3E78}" dt="2020-06-09T09:35:42.798" v="582"/>
          <ac:spMkLst>
            <pc:docMk/>
            <pc:sldMk cId="2705493462" sldId="283"/>
            <ac:spMk id="31" creationId="{C4CFB339-0ED8-4FE2-9EF1-6D1375B8499B}"/>
          </ac:spMkLst>
        </pc:spChg>
        <pc:spChg chg="add del">
          <ac:chgData name="劉 凌瑄" userId="5e14ce076723b65e" providerId="Windows Live" clId="Web-{E3C811DA-A71B-455F-BBA7-29594B9B3E78}" dt="2020-06-09T09:35:42.798" v="582"/>
          <ac:spMkLst>
            <pc:docMk/>
            <pc:sldMk cId="2705493462" sldId="283"/>
            <ac:spMk id="33" creationId="{31896C80-2069-4431-9C19-83B913734490}"/>
          </ac:spMkLst>
        </pc:spChg>
        <pc:spChg chg="add del">
          <ac:chgData name="劉 凌瑄" userId="5e14ce076723b65e" providerId="Windows Live" clId="Web-{E3C811DA-A71B-455F-BBA7-29594B9B3E78}" dt="2020-06-09T09:35:21.875" v="580"/>
          <ac:spMkLst>
            <pc:docMk/>
            <pc:sldMk cId="2705493462" sldId="283"/>
            <ac:spMk id="39" creationId="{66D61E08-70C3-48D8-BEA0-787111DC30DA}"/>
          </ac:spMkLst>
        </pc:spChg>
        <pc:spChg chg="add del">
          <ac:chgData name="劉 凌瑄" userId="5e14ce076723b65e" providerId="Windows Live" clId="Web-{E3C811DA-A71B-455F-BBA7-29594B9B3E78}" dt="2020-06-09T09:35:21.875" v="580"/>
          <ac:spMkLst>
            <pc:docMk/>
            <pc:sldMk cId="2705493462" sldId="283"/>
            <ac:spMk id="41" creationId="{FC55298F-0AE5-478E-AD2B-03C2614C5833}"/>
          </ac:spMkLst>
        </pc:spChg>
        <pc:spChg chg="add del">
          <ac:chgData name="劉 凌瑄" userId="5e14ce076723b65e" providerId="Windows Live" clId="Web-{E3C811DA-A71B-455F-BBA7-29594B9B3E78}" dt="2020-06-09T09:35:21.875" v="580"/>
          <ac:spMkLst>
            <pc:docMk/>
            <pc:sldMk cId="2705493462" sldId="283"/>
            <ac:spMk id="43" creationId="{C180E4EA-0B63-4779-A895-7E90E71088F3}"/>
          </ac:spMkLst>
        </pc:spChg>
        <pc:spChg chg="add del">
          <ac:chgData name="劉 凌瑄" userId="5e14ce076723b65e" providerId="Windows Live" clId="Web-{E3C811DA-A71B-455F-BBA7-29594B9B3E78}" dt="2020-06-09T09:35:21.875" v="580"/>
          <ac:spMkLst>
            <pc:docMk/>
            <pc:sldMk cId="2705493462" sldId="283"/>
            <ac:spMk id="45" creationId="{CEE01D9D-3DE8-4EED-B0D3-8F3C79CC7673}"/>
          </ac:spMkLst>
        </pc:spChg>
        <pc:spChg chg="add del">
          <ac:chgData name="劉 凌瑄" userId="5e14ce076723b65e" providerId="Windows Live" clId="Web-{E3C811DA-A71B-455F-BBA7-29594B9B3E78}" dt="2020-06-09T09:35:21.875" v="580"/>
          <ac:spMkLst>
            <pc:docMk/>
            <pc:sldMk cId="2705493462" sldId="283"/>
            <ac:spMk id="47" creationId="{89AF5CE9-607F-43F4-8983-DCD6DA4051FD}"/>
          </ac:spMkLst>
        </pc:spChg>
        <pc:spChg chg="add del">
          <ac:chgData name="劉 凌瑄" userId="5e14ce076723b65e" providerId="Windows Live" clId="Web-{E3C811DA-A71B-455F-BBA7-29594B9B3E78}" dt="2020-06-09T09:35:21.875" v="580"/>
          <ac:spMkLst>
            <pc:docMk/>
            <pc:sldMk cId="2705493462" sldId="283"/>
            <ac:spMk id="49" creationId="{6EEA2DBD-9E1E-4521-8C01-F32AD18A89E3}"/>
          </ac:spMkLst>
        </pc:spChg>
        <pc:spChg chg="add del">
          <ac:chgData name="劉 凌瑄" userId="5e14ce076723b65e" providerId="Windows Live" clId="Web-{E3C811DA-A71B-455F-BBA7-29594B9B3E78}" dt="2020-06-09T09:35:21.875" v="580"/>
          <ac:spMkLst>
            <pc:docMk/>
            <pc:sldMk cId="2705493462" sldId="283"/>
            <ac:spMk id="51" creationId="{15BBD2C1-BA9B-46A9-A27A-33498B169272}"/>
          </ac:spMkLst>
        </pc:spChg>
        <pc:grpChg chg="add del">
          <ac:chgData name="劉 凌瑄" userId="5e14ce076723b65e" providerId="Windows Live" clId="Web-{E3C811DA-A71B-455F-BBA7-29594B9B3E78}" dt="2020-06-09T09:35:21.875" v="580"/>
          <ac:grpSpMkLst>
            <pc:docMk/>
            <pc:sldMk cId="2705493462" sldId="283"/>
            <ac:grpSpMk id="23" creationId="{88C9B83F-64CD-41C1-925F-A08801FFD0BD}"/>
          </ac:grpSpMkLst>
        </pc:grpChg>
        <pc:grpChg chg="add">
          <ac:chgData name="劉 凌瑄" userId="5e14ce076723b65e" providerId="Windows Live" clId="Web-{E3C811DA-A71B-455F-BBA7-29594B9B3E78}" dt="2020-06-09T09:55:04.207" v="632"/>
          <ac:grpSpMkLst>
            <pc:docMk/>
            <pc:sldMk cId="2705493462" sldId="283"/>
            <ac:grpSpMk id="28" creationId="{88C9B83F-64CD-41C1-925F-A08801FFD0BD}"/>
          </ac:grpSpMkLst>
        </pc:grpChg>
        <pc:picChg chg="add del mod">
          <ac:chgData name="劉 凌瑄" userId="5e14ce076723b65e" providerId="Windows Live" clId="Web-{E3C811DA-A71B-455F-BBA7-29594B9B3E78}" dt="2020-06-09T09:34:24.781" v="573"/>
          <ac:picMkLst>
            <pc:docMk/>
            <pc:sldMk cId="2705493462" sldId="283"/>
            <ac:picMk id="4" creationId="{C075C09B-B0A5-4255-A89D-13DFF592BD93}"/>
          </ac:picMkLst>
        </pc:picChg>
        <pc:picChg chg="add mod ord">
          <ac:chgData name="劉 凌瑄" userId="5e14ce076723b65e" providerId="Windows Live" clId="Web-{E3C811DA-A71B-455F-BBA7-29594B9B3E78}" dt="2020-06-09T09:55:04.207" v="632"/>
          <ac:picMkLst>
            <pc:docMk/>
            <pc:sldMk cId="2705493462" sldId="283"/>
            <ac:picMk id="5" creationId="{6C741CA9-86D3-4AB3-B2F7-2167151A5F24}"/>
          </ac:picMkLst>
        </pc:picChg>
        <pc:cxnChg chg="add del">
          <ac:chgData name="劉 凌瑄" userId="5e14ce076723b65e" providerId="Windows Live" clId="Web-{E3C811DA-A71B-455F-BBA7-29594B9B3E78}" dt="2020-06-09T09:35:42.828" v="583"/>
          <ac:cxnSpMkLst>
            <pc:docMk/>
            <pc:sldMk cId="2705493462" sldId="283"/>
            <ac:cxnSpMk id="14" creationId="{7D1CBE93-B17D-4509-843C-82287C38032A}"/>
          </ac:cxnSpMkLst>
        </pc:cxnChg>
        <pc:cxnChg chg="add del">
          <ac:chgData name="劉 凌瑄" userId="5e14ce076723b65e" providerId="Windows Live" clId="Web-{E3C811DA-A71B-455F-BBA7-29594B9B3E78}" dt="2020-06-09T09:35:42.828" v="583"/>
          <ac:cxnSpMkLst>
            <pc:docMk/>
            <pc:sldMk cId="2705493462" sldId="283"/>
            <ac:cxnSpMk id="16" creationId="{AE6277B4-6A43-48AB-89B2-3442221619CC}"/>
          </ac:cxnSpMkLst>
        </pc:cxnChg>
        <pc:cxnChg chg="add del">
          <ac:chgData name="劉 凌瑄" userId="5e14ce076723b65e" providerId="Windows Live" clId="Web-{E3C811DA-A71B-455F-BBA7-29594B9B3E78}" dt="2020-06-09T09:35:42.798" v="582"/>
          <ac:cxnSpMkLst>
            <pc:docMk/>
            <pc:sldMk cId="2705493462" sldId="283"/>
            <ac:cxnSpMk id="20" creationId="{64FA5DFF-7FE6-4855-84E6-DFA78EE978BD}"/>
          </ac:cxnSpMkLst>
        </pc:cxnChg>
        <pc:cxnChg chg="add del">
          <ac:chgData name="劉 凌瑄" userId="5e14ce076723b65e" providerId="Windows Live" clId="Web-{E3C811DA-A71B-455F-BBA7-29594B9B3E78}" dt="2020-06-09T09:35:42.798" v="582"/>
          <ac:cxnSpMkLst>
            <pc:docMk/>
            <pc:sldMk cId="2705493462" sldId="283"/>
            <ac:cxnSpMk id="25" creationId="{2AFD8CBA-54A3-4363-991B-B9C631BBFA74}"/>
          </ac:cxnSpMkLst>
        </pc:cxnChg>
        <pc:cxnChg chg="add del">
          <ac:chgData name="劉 凌瑄" userId="5e14ce076723b65e" providerId="Windows Live" clId="Web-{E3C811DA-A71B-455F-BBA7-29594B9B3E78}" dt="2020-06-09T09:35:21.875" v="580"/>
          <ac:cxnSpMkLst>
            <pc:docMk/>
            <pc:sldMk cId="2705493462" sldId="283"/>
            <ac:cxnSpMk id="35" creationId="{A57C1A16-B8AB-4D99-A195-A38F556A6486}"/>
          </ac:cxnSpMkLst>
        </pc:cxnChg>
        <pc:cxnChg chg="add del">
          <ac:chgData name="劉 凌瑄" userId="5e14ce076723b65e" providerId="Windows Live" clId="Web-{E3C811DA-A71B-455F-BBA7-29594B9B3E78}" dt="2020-06-09T09:35:21.875" v="580"/>
          <ac:cxnSpMkLst>
            <pc:docMk/>
            <pc:sldMk cId="2705493462" sldId="283"/>
            <ac:cxnSpMk id="37" creationId="{F8A9B20B-D1DD-4573-B5EC-558029519236}"/>
          </ac:cxnSpMkLst>
        </pc:cxnChg>
      </pc:sldChg>
      <pc:sldChg chg="addSp modSp new mod setBg">
        <pc:chgData name="劉 凌瑄" userId="5e14ce076723b65e" providerId="Windows Live" clId="Web-{E3C811DA-A71B-455F-BBA7-29594B9B3E78}" dt="2020-06-09T09:11:42.277" v="292"/>
        <pc:sldMkLst>
          <pc:docMk/>
          <pc:sldMk cId="2315190719" sldId="284"/>
        </pc:sldMkLst>
        <pc:spChg chg="mod">
          <ac:chgData name="劉 凌瑄" userId="5e14ce076723b65e" providerId="Windows Live" clId="Web-{E3C811DA-A71B-455F-BBA7-29594B9B3E78}" dt="2020-06-09T09:11:42.277" v="292"/>
          <ac:spMkLst>
            <pc:docMk/>
            <pc:sldMk cId="2315190719" sldId="284"/>
            <ac:spMk id="2" creationId="{2BEB00B6-8219-46F4-B016-53D309B10BC0}"/>
          </ac:spMkLst>
        </pc:spChg>
        <pc:spChg chg="mod">
          <ac:chgData name="劉 凌瑄" userId="5e14ce076723b65e" providerId="Windows Live" clId="Web-{E3C811DA-A71B-455F-BBA7-29594B9B3E78}" dt="2020-06-09T09:11:42.277" v="292"/>
          <ac:spMkLst>
            <pc:docMk/>
            <pc:sldMk cId="2315190719" sldId="284"/>
            <ac:spMk id="3" creationId="{F21A5FDD-6E93-49CE-B0B2-845BF0BB6802}"/>
          </ac:spMkLst>
        </pc:spChg>
        <pc:spChg chg="add">
          <ac:chgData name="劉 凌瑄" userId="5e14ce076723b65e" providerId="Windows Live" clId="Web-{E3C811DA-A71B-455F-BBA7-29594B9B3E78}" dt="2020-06-09T09:11:42.277" v="292"/>
          <ac:spMkLst>
            <pc:docMk/>
            <pc:sldMk cId="2315190719" sldId="284"/>
            <ac:spMk id="8" creationId="{8DF4D7F6-81B5-452A-9CE6-76D81F91D41B}"/>
          </ac:spMkLst>
        </pc:spChg>
        <pc:spChg chg="add">
          <ac:chgData name="劉 凌瑄" userId="5e14ce076723b65e" providerId="Windows Live" clId="Web-{E3C811DA-A71B-455F-BBA7-29594B9B3E78}" dt="2020-06-09T09:11:42.277" v="292"/>
          <ac:spMkLst>
            <pc:docMk/>
            <pc:sldMk cId="2315190719" sldId="284"/>
            <ac:spMk id="10" creationId="{4600514D-20FB-4559-97DC-D1DC39E6C3DE}"/>
          </ac:spMkLst>
        </pc:spChg>
        <pc:spChg chg="add">
          <ac:chgData name="劉 凌瑄" userId="5e14ce076723b65e" providerId="Windows Live" clId="Web-{E3C811DA-A71B-455F-BBA7-29594B9B3E78}" dt="2020-06-09T09:11:42.277" v="292"/>
          <ac:spMkLst>
            <pc:docMk/>
            <pc:sldMk cId="2315190719" sldId="284"/>
            <ac:spMk id="12" creationId="{266F638A-E405-4AC0-B984-72E5813B0DD1}"/>
          </ac:spMkLst>
        </pc:spChg>
        <pc:spChg chg="add">
          <ac:chgData name="劉 凌瑄" userId="5e14ce076723b65e" providerId="Windows Live" clId="Web-{E3C811DA-A71B-455F-BBA7-29594B9B3E78}" dt="2020-06-09T09:11:42.277" v="292"/>
          <ac:spMkLst>
            <pc:docMk/>
            <pc:sldMk cId="2315190719" sldId="284"/>
            <ac:spMk id="18" creationId="{27B538D5-95DB-47ED-9CB4-34AE5BF78E6B}"/>
          </ac:spMkLst>
        </pc:spChg>
        <pc:cxnChg chg="add">
          <ac:chgData name="劉 凌瑄" userId="5e14ce076723b65e" providerId="Windows Live" clId="Web-{E3C811DA-A71B-455F-BBA7-29594B9B3E78}" dt="2020-06-09T09:11:42.277" v="292"/>
          <ac:cxnSpMkLst>
            <pc:docMk/>
            <pc:sldMk cId="2315190719" sldId="284"/>
            <ac:cxnSpMk id="14" creationId="{7D1CBE93-B17D-4509-843C-82287C38032A}"/>
          </ac:cxnSpMkLst>
        </pc:cxnChg>
        <pc:cxnChg chg="add">
          <ac:chgData name="劉 凌瑄" userId="5e14ce076723b65e" providerId="Windows Live" clId="Web-{E3C811DA-A71B-455F-BBA7-29594B9B3E78}" dt="2020-06-09T09:11:42.277" v="292"/>
          <ac:cxnSpMkLst>
            <pc:docMk/>
            <pc:sldMk cId="2315190719" sldId="284"/>
            <ac:cxnSpMk id="16" creationId="{AE6277B4-6A43-48AB-89B2-3442221619CC}"/>
          </ac:cxnSpMkLst>
        </pc:cxnChg>
      </pc:sldChg>
      <pc:sldChg chg="addSp delSp modSp new mod ord setBg">
        <pc:chgData name="劉 凌瑄" userId="5e14ce076723b65e" providerId="Windows Live" clId="Web-{E3C811DA-A71B-455F-BBA7-29594B9B3E78}" dt="2020-06-09T09:43:06.268" v="601"/>
        <pc:sldMkLst>
          <pc:docMk/>
          <pc:sldMk cId="274824701" sldId="285"/>
        </pc:sldMkLst>
        <pc:spChg chg="mod ord">
          <ac:chgData name="劉 凌瑄" userId="5e14ce076723b65e" providerId="Windows Live" clId="Web-{E3C811DA-A71B-455F-BBA7-29594B9B3E78}" dt="2020-06-09T09:43:06.268" v="601"/>
          <ac:spMkLst>
            <pc:docMk/>
            <pc:sldMk cId="274824701" sldId="285"/>
            <ac:spMk id="2" creationId="{28D2A879-2E02-4C20-B64A-FC4EFA214400}"/>
          </ac:spMkLst>
        </pc:spChg>
        <pc:spChg chg="del">
          <ac:chgData name="劉 凌瑄" userId="5e14ce076723b65e" providerId="Windows Live" clId="Web-{E3C811DA-A71B-455F-BBA7-29594B9B3E78}" dt="2020-06-09T09:11:26.245" v="287"/>
          <ac:spMkLst>
            <pc:docMk/>
            <pc:sldMk cId="274824701" sldId="285"/>
            <ac:spMk id="3" creationId="{F8CD080D-4E19-4FC3-B417-6959EE042824}"/>
          </ac:spMkLst>
        </pc:spChg>
        <pc:spChg chg="add del">
          <ac:chgData name="劉 凌瑄" userId="5e14ce076723b65e" providerId="Windows Live" clId="Web-{E3C811DA-A71B-455F-BBA7-29594B9B3E78}" dt="2020-06-09T09:43:06.268" v="601"/>
          <ac:spMkLst>
            <pc:docMk/>
            <pc:sldMk cId="274824701" sldId="285"/>
            <ac:spMk id="20" creationId="{0ADFFC45-3DC9-4433-926F-043E879D9DFC}"/>
          </ac:spMkLst>
        </pc:spChg>
        <pc:spChg chg="add del">
          <ac:chgData name="劉 凌瑄" userId="5e14ce076723b65e" providerId="Windows Live" clId="Web-{E3C811DA-A71B-455F-BBA7-29594B9B3E78}" dt="2020-06-09T09:43:06.268" v="601"/>
          <ac:spMkLst>
            <pc:docMk/>
            <pc:sldMk cId="274824701" sldId="285"/>
            <ac:spMk id="31" creationId="{69370F01-B8C9-4CE4-824C-92B2792E6ED0}"/>
          </ac:spMkLst>
        </pc:spChg>
        <pc:spChg chg="add">
          <ac:chgData name="劉 凌瑄" userId="5e14ce076723b65e" providerId="Windows Live" clId="Web-{E3C811DA-A71B-455F-BBA7-29594B9B3E78}" dt="2020-06-09T09:43:06.268" v="601"/>
          <ac:spMkLst>
            <pc:docMk/>
            <pc:sldMk cId="274824701" sldId="285"/>
            <ac:spMk id="52" creationId="{66D61E08-70C3-48D8-BEA0-787111DC30DA}"/>
          </ac:spMkLst>
        </pc:spChg>
        <pc:spChg chg="add">
          <ac:chgData name="劉 凌瑄" userId="5e14ce076723b65e" providerId="Windows Live" clId="Web-{E3C811DA-A71B-455F-BBA7-29594B9B3E78}" dt="2020-06-09T09:43:06.268" v="601"/>
          <ac:spMkLst>
            <pc:docMk/>
            <pc:sldMk cId="274824701" sldId="285"/>
            <ac:spMk id="54" creationId="{FC55298F-0AE5-478E-AD2B-03C2614C5833}"/>
          </ac:spMkLst>
        </pc:spChg>
        <pc:spChg chg="add">
          <ac:chgData name="劉 凌瑄" userId="5e14ce076723b65e" providerId="Windows Live" clId="Web-{E3C811DA-A71B-455F-BBA7-29594B9B3E78}" dt="2020-06-09T09:43:06.268" v="601"/>
          <ac:spMkLst>
            <pc:docMk/>
            <pc:sldMk cId="274824701" sldId="285"/>
            <ac:spMk id="56" creationId="{C180E4EA-0B63-4779-A895-7E90E71088F3}"/>
          </ac:spMkLst>
        </pc:spChg>
        <pc:spChg chg="add">
          <ac:chgData name="劉 凌瑄" userId="5e14ce076723b65e" providerId="Windows Live" clId="Web-{E3C811DA-A71B-455F-BBA7-29594B9B3E78}" dt="2020-06-09T09:43:06.268" v="601"/>
          <ac:spMkLst>
            <pc:docMk/>
            <pc:sldMk cId="274824701" sldId="285"/>
            <ac:spMk id="58" creationId="{CEE01D9D-3DE8-4EED-B0D3-8F3C79CC7673}"/>
          </ac:spMkLst>
        </pc:spChg>
        <pc:spChg chg="add">
          <ac:chgData name="劉 凌瑄" userId="5e14ce076723b65e" providerId="Windows Live" clId="Web-{E3C811DA-A71B-455F-BBA7-29594B9B3E78}" dt="2020-06-09T09:43:06.268" v="601"/>
          <ac:spMkLst>
            <pc:docMk/>
            <pc:sldMk cId="274824701" sldId="285"/>
            <ac:spMk id="60" creationId="{89AF5CE9-607F-43F4-8983-DCD6DA4051FD}"/>
          </ac:spMkLst>
        </pc:spChg>
        <pc:spChg chg="add">
          <ac:chgData name="劉 凌瑄" userId="5e14ce076723b65e" providerId="Windows Live" clId="Web-{E3C811DA-A71B-455F-BBA7-29594B9B3E78}" dt="2020-06-09T09:43:06.268" v="601"/>
          <ac:spMkLst>
            <pc:docMk/>
            <pc:sldMk cId="274824701" sldId="285"/>
            <ac:spMk id="62" creationId="{6EEA2DBD-9E1E-4521-8C01-F32AD18A89E3}"/>
          </ac:spMkLst>
        </pc:spChg>
        <pc:spChg chg="add">
          <ac:chgData name="劉 凌瑄" userId="5e14ce076723b65e" providerId="Windows Live" clId="Web-{E3C811DA-A71B-455F-BBA7-29594B9B3E78}" dt="2020-06-09T09:43:06.268" v="601"/>
          <ac:spMkLst>
            <pc:docMk/>
            <pc:sldMk cId="274824701" sldId="285"/>
            <ac:spMk id="64" creationId="{15BBD2C1-BA9B-46A9-A27A-33498B169272}"/>
          </ac:spMkLst>
        </pc:spChg>
        <pc:grpChg chg="add del">
          <ac:chgData name="劉 凌瑄" userId="5e14ce076723b65e" providerId="Windows Live" clId="Web-{E3C811DA-A71B-455F-BBA7-29594B9B3E78}" dt="2020-06-09T09:43:06.268" v="601"/>
          <ac:grpSpMkLst>
            <pc:docMk/>
            <pc:sldMk cId="274824701" sldId="285"/>
            <ac:grpSpMk id="8" creationId="{28460BD8-AE3F-4AC9-9D0B-717052AA5D3A}"/>
          </ac:grpSpMkLst>
        </pc:grpChg>
        <pc:grpChg chg="add del">
          <ac:chgData name="劉 凌瑄" userId="5e14ce076723b65e" providerId="Windows Live" clId="Web-{E3C811DA-A71B-455F-BBA7-29594B9B3E78}" dt="2020-06-09T09:43:06.268" v="601"/>
          <ac:grpSpMkLst>
            <pc:docMk/>
            <pc:sldMk cId="274824701" sldId="285"/>
            <ac:grpSpMk id="22" creationId="{B5F26A87-0610-435F-AA13-BD658385C9D9}"/>
          </ac:grpSpMkLst>
        </pc:grpChg>
        <pc:grpChg chg="add">
          <ac:chgData name="劉 凌瑄" userId="5e14ce076723b65e" providerId="Windows Live" clId="Web-{E3C811DA-A71B-455F-BBA7-29594B9B3E78}" dt="2020-06-09T09:43:06.268" v="601"/>
          <ac:grpSpMkLst>
            <pc:docMk/>
            <pc:sldMk cId="274824701" sldId="285"/>
            <ac:grpSpMk id="36" creationId="{88C9B83F-64CD-41C1-925F-A08801FFD0BD}"/>
          </ac:grpSpMkLst>
        </pc:grpChg>
        <pc:picChg chg="add mod">
          <ac:chgData name="劉 凌瑄" userId="5e14ce076723b65e" providerId="Windows Live" clId="Web-{E3C811DA-A71B-455F-BBA7-29594B9B3E78}" dt="2020-06-09T09:43:06.268" v="601"/>
          <ac:picMkLst>
            <pc:docMk/>
            <pc:sldMk cId="274824701" sldId="285"/>
            <ac:picMk id="4" creationId="{A6F15D21-985F-46CF-AF0E-BC70347038D2}"/>
          </ac:picMkLst>
        </pc:picChg>
        <pc:cxnChg chg="add">
          <ac:chgData name="劉 凌瑄" userId="5e14ce076723b65e" providerId="Windows Live" clId="Web-{E3C811DA-A71B-455F-BBA7-29594B9B3E78}" dt="2020-06-09T09:43:06.268" v="601"/>
          <ac:cxnSpMkLst>
            <pc:docMk/>
            <pc:sldMk cId="274824701" sldId="285"/>
            <ac:cxnSpMk id="48" creationId="{A57C1A16-B8AB-4D99-A195-A38F556A6486}"/>
          </ac:cxnSpMkLst>
        </pc:cxnChg>
        <pc:cxnChg chg="add">
          <ac:chgData name="劉 凌瑄" userId="5e14ce076723b65e" providerId="Windows Live" clId="Web-{E3C811DA-A71B-455F-BBA7-29594B9B3E78}" dt="2020-06-09T09:43:06.268" v="601"/>
          <ac:cxnSpMkLst>
            <pc:docMk/>
            <pc:sldMk cId="274824701" sldId="285"/>
            <ac:cxnSpMk id="50" creationId="{F8A9B20B-D1DD-4573-B5EC-558029519236}"/>
          </ac:cxnSpMkLst>
        </pc:cxnChg>
      </pc:sldChg>
      <pc:sldChg chg="new del">
        <pc:chgData name="劉 凌瑄" userId="5e14ce076723b65e" providerId="Windows Live" clId="Web-{E3C811DA-A71B-455F-BBA7-29594B9B3E78}" dt="2020-06-09T09:11:11.542" v="284"/>
        <pc:sldMkLst>
          <pc:docMk/>
          <pc:sldMk cId="1501949013" sldId="285"/>
        </pc:sldMkLst>
      </pc:sldChg>
    </pc:docChg>
  </pc:docChgLst>
  <pc:docChgLst>
    <pc:chgData name="劉 凌瑄" userId="5e14ce076723b65e" providerId="Windows Live" clId="Web-{38BB251E-5B7B-45BA-9F9C-BAAEC46C308D}"/>
    <pc:docChg chg="addSld delSld modSld sldOrd modSection">
      <pc:chgData name="劉 凌瑄" userId="5e14ce076723b65e" providerId="Windows Live" clId="Web-{38BB251E-5B7B-45BA-9F9C-BAAEC46C308D}" dt="2020-06-17T06:10:17.007" v="347" actId="1076"/>
      <pc:docMkLst>
        <pc:docMk/>
      </pc:docMkLst>
      <pc:sldChg chg="addSp delSp modSp modTransition">
        <pc:chgData name="劉 凌瑄" userId="5e14ce076723b65e" providerId="Windows Live" clId="Web-{38BB251E-5B7B-45BA-9F9C-BAAEC46C308D}" dt="2020-06-17T05:18:35.558" v="253"/>
        <pc:sldMkLst>
          <pc:docMk/>
          <pc:sldMk cId="405507115" sldId="256"/>
        </pc:sldMkLst>
        <pc:spChg chg="add del mod">
          <ac:chgData name="劉 凌瑄" userId="5e14ce076723b65e" providerId="Windows Live" clId="Web-{38BB251E-5B7B-45BA-9F9C-BAAEC46C308D}" dt="2020-06-17T05:18:35.558" v="253"/>
          <ac:spMkLst>
            <pc:docMk/>
            <pc:sldMk cId="405507115" sldId="256"/>
            <ac:spMk id="14" creationId="{76F4FF53-127D-4F1B-A94E-FBBD33C20E11}"/>
          </ac:spMkLst>
        </pc:spChg>
      </pc:sldChg>
      <pc:sldChg chg="addSp delSp modSp modTransition">
        <pc:chgData name="劉 凌瑄" userId="5e14ce076723b65e" providerId="Windows Live" clId="Web-{38BB251E-5B7B-45BA-9F9C-BAAEC46C308D}" dt="2020-06-17T05:23:24.575" v="306" actId="1076"/>
        <pc:sldMkLst>
          <pc:docMk/>
          <pc:sldMk cId="3340535527" sldId="257"/>
        </pc:sldMkLst>
        <pc:spChg chg="add del mod">
          <ac:chgData name="劉 凌瑄" userId="5e14ce076723b65e" providerId="Windows Live" clId="Web-{38BB251E-5B7B-45BA-9F9C-BAAEC46C308D}" dt="2020-06-17T05:15:44.911" v="221"/>
          <ac:spMkLst>
            <pc:docMk/>
            <pc:sldMk cId="3340535527" sldId="257"/>
            <ac:spMk id="6" creationId="{7BD0367D-67D0-4F88-8009-42F6435288CC}"/>
          </ac:spMkLst>
        </pc:spChg>
        <pc:spChg chg="add mod">
          <ac:chgData name="劉 凌瑄" userId="5e14ce076723b65e" providerId="Windows Live" clId="Web-{38BB251E-5B7B-45BA-9F9C-BAAEC46C308D}" dt="2020-06-17T05:23:24.575" v="306" actId="1076"/>
          <ac:spMkLst>
            <pc:docMk/>
            <pc:sldMk cId="3340535527" sldId="257"/>
            <ac:spMk id="7" creationId="{77F70FC4-6A02-4EA5-AF9A-D8FE2189384A}"/>
          </ac:spMkLst>
        </pc:spChg>
        <pc:graphicFrameChg chg="mod modGraphic">
          <ac:chgData name="劉 凌瑄" userId="5e14ce076723b65e" providerId="Windows Live" clId="Web-{38BB251E-5B7B-45BA-9F9C-BAAEC46C308D}" dt="2020-06-17T05:14:50.021" v="212"/>
          <ac:graphicFrameMkLst>
            <pc:docMk/>
            <pc:sldMk cId="3340535527" sldId="257"/>
            <ac:graphicFrameMk id="4" creationId="{B3E2496F-C534-4D2D-A9B9-56B011D9273A}"/>
          </ac:graphicFrameMkLst>
        </pc:graphicFrameChg>
        <pc:picChg chg="add mod">
          <ac:chgData name="劉 凌瑄" userId="5e14ce076723b65e" providerId="Windows Live" clId="Web-{38BB251E-5B7B-45BA-9F9C-BAAEC46C308D}" dt="2020-06-17T05:15:16.833" v="218" actId="1076"/>
          <ac:picMkLst>
            <pc:docMk/>
            <pc:sldMk cId="3340535527" sldId="257"/>
            <ac:picMk id="2" creationId="{F14F809B-7CF4-45DD-82BC-B93FA902D61D}"/>
          </ac:picMkLst>
        </pc:picChg>
      </pc:sldChg>
      <pc:sldChg chg="modSp modTransition">
        <pc:chgData name="劉 凌瑄" userId="5e14ce076723b65e" providerId="Windows Live" clId="Web-{38BB251E-5B7B-45BA-9F9C-BAAEC46C308D}" dt="2020-06-17T05:07:31.101" v="190"/>
        <pc:sldMkLst>
          <pc:docMk/>
          <pc:sldMk cId="1529350629" sldId="258"/>
        </pc:sldMkLst>
        <pc:graphicFrameChg chg="mod modGraphic">
          <ac:chgData name="劉 凌瑄" userId="5e14ce076723b65e" providerId="Windows Live" clId="Web-{38BB251E-5B7B-45BA-9F9C-BAAEC46C308D}" dt="2020-06-17T05:01:16.025" v="142"/>
          <ac:graphicFrameMkLst>
            <pc:docMk/>
            <pc:sldMk cId="1529350629" sldId="258"/>
            <ac:graphicFrameMk id="4" creationId="{A2E35B7D-7A32-4900-98DB-4D0065C1A359}"/>
          </ac:graphicFrameMkLst>
        </pc:graphicFrameChg>
      </pc:sldChg>
      <pc:sldChg chg="modSp modTransition">
        <pc:chgData name="劉 凌瑄" userId="5e14ce076723b65e" providerId="Windows Live" clId="Web-{38BB251E-5B7B-45BA-9F9C-BAAEC46C308D}" dt="2020-06-17T05:07:31.101" v="198"/>
        <pc:sldMkLst>
          <pc:docMk/>
          <pc:sldMk cId="1821879149" sldId="259"/>
        </pc:sldMkLst>
        <pc:picChg chg="mod">
          <ac:chgData name="劉 凌瑄" userId="5e14ce076723b65e" providerId="Windows Live" clId="Web-{38BB251E-5B7B-45BA-9F9C-BAAEC46C308D}" dt="2020-06-17T05:04:05.618" v="156" actId="1076"/>
          <ac:picMkLst>
            <pc:docMk/>
            <pc:sldMk cId="1821879149" sldId="259"/>
            <ac:picMk id="7" creationId="{C8B1978A-2A68-404C-9BE9-001B46C8919B}"/>
          </ac:picMkLst>
        </pc:picChg>
      </pc:sldChg>
      <pc:sldChg chg="ord modTransition">
        <pc:chgData name="劉 凌瑄" userId="5e14ce076723b65e" providerId="Windows Live" clId="Web-{38BB251E-5B7B-45BA-9F9C-BAAEC46C308D}" dt="2020-06-17T05:14:23.537" v="208"/>
        <pc:sldMkLst>
          <pc:docMk/>
          <pc:sldMk cId="80551717" sldId="271"/>
        </pc:sldMkLst>
      </pc:sldChg>
      <pc:sldChg chg="modTransition">
        <pc:chgData name="劉 凌瑄" userId="5e14ce076723b65e" providerId="Windows Live" clId="Web-{38BB251E-5B7B-45BA-9F9C-BAAEC46C308D}" dt="2020-06-17T05:07:31.101" v="193"/>
        <pc:sldMkLst>
          <pc:docMk/>
          <pc:sldMk cId="3132703519" sldId="272"/>
        </pc:sldMkLst>
      </pc:sldChg>
      <pc:sldChg chg="modSp modTransition">
        <pc:chgData name="劉 凌瑄" userId="5e14ce076723b65e" providerId="Windows Live" clId="Web-{38BB251E-5B7B-45BA-9F9C-BAAEC46C308D}" dt="2020-06-17T05:07:31.101" v="192"/>
        <pc:sldMkLst>
          <pc:docMk/>
          <pc:sldMk cId="2520307043" sldId="273"/>
        </pc:sldMkLst>
        <pc:spChg chg="mod">
          <ac:chgData name="劉 凌瑄" userId="5e14ce076723b65e" providerId="Windows Live" clId="Web-{38BB251E-5B7B-45BA-9F9C-BAAEC46C308D}" dt="2020-06-17T05:01:46.353" v="145" actId="14100"/>
          <ac:spMkLst>
            <pc:docMk/>
            <pc:sldMk cId="2520307043" sldId="273"/>
            <ac:spMk id="2" creationId="{CF80C25B-126C-48CC-BD6E-0028925AF946}"/>
          </ac:spMkLst>
        </pc:spChg>
        <pc:spChg chg="mod">
          <ac:chgData name="劉 凌瑄" userId="5e14ce076723b65e" providerId="Windows Live" clId="Web-{38BB251E-5B7B-45BA-9F9C-BAAEC46C308D}" dt="2020-06-17T05:01:37.822" v="143" actId="1076"/>
          <ac:spMkLst>
            <pc:docMk/>
            <pc:sldMk cId="2520307043" sldId="273"/>
            <ac:spMk id="4" creationId="{93A69B1B-44C5-4DE6-8537-ED32637BE537}"/>
          </ac:spMkLst>
        </pc:spChg>
        <pc:graphicFrameChg chg="mod modGraphic">
          <ac:chgData name="劉 凌瑄" userId="5e14ce076723b65e" providerId="Windows Live" clId="Web-{38BB251E-5B7B-45BA-9F9C-BAAEC46C308D}" dt="2020-06-17T05:01:54.775" v="148" actId="1076"/>
          <ac:graphicFrameMkLst>
            <pc:docMk/>
            <pc:sldMk cId="2520307043" sldId="273"/>
            <ac:graphicFrameMk id="6" creationId="{383E99BA-EE29-480B-B7F0-D94ADC60F562}"/>
          </ac:graphicFrameMkLst>
        </pc:graphicFrameChg>
        <pc:picChg chg="mod">
          <ac:chgData name="劉 凌瑄" userId="5e14ce076723b65e" providerId="Windows Live" clId="Web-{38BB251E-5B7B-45BA-9F9C-BAAEC46C308D}" dt="2020-06-17T05:01:41.135" v="144" actId="1076"/>
          <ac:picMkLst>
            <pc:docMk/>
            <pc:sldMk cId="2520307043" sldId="273"/>
            <ac:picMk id="3" creationId="{A8FD1F92-00C5-4573-8317-312A8F117697}"/>
          </ac:picMkLst>
        </pc:picChg>
      </pc:sldChg>
      <pc:sldChg chg="modTransition">
        <pc:chgData name="劉 凌瑄" userId="5e14ce076723b65e" providerId="Windows Live" clId="Web-{38BB251E-5B7B-45BA-9F9C-BAAEC46C308D}" dt="2020-06-17T05:07:31.101" v="191"/>
        <pc:sldMkLst>
          <pc:docMk/>
          <pc:sldMk cId="4284386133" sldId="274"/>
        </pc:sldMkLst>
      </pc:sldChg>
      <pc:sldChg chg="modSp modTransition">
        <pc:chgData name="劉 凌瑄" userId="5e14ce076723b65e" providerId="Windows Live" clId="Web-{38BB251E-5B7B-45BA-9F9C-BAAEC46C308D}" dt="2020-06-17T05:07:31.101" v="204"/>
        <pc:sldMkLst>
          <pc:docMk/>
          <pc:sldMk cId="3979674743" sldId="275"/>
        </pc:sldMkLst>
        <pc:spChg chg="mod">
          <ac:chgData name="劉 凌瑄" userId="5e14ce076723b65e" providerId="Windows Live" clId="Web-{38BB251E-5B7B-45BA-9F9C-BAAEC46C308D}" dt="2020-06-17T05:05:17.821" v="165" actId="1076"/>
          <ac:spMkLst>
            <pc:docMk/>
            <pc:sldMk cId="3979674743" sldId="275"/>
            <ac:spMk id="2" creationId="{5A971839-17F3-46A9-A31E-365B8AD3FD3D}"/>
          </ac:spMkLst>
        </pc:spChg>
        <pc:spChg chg="mod">
          <ac:chgData name="劉 凌瑄" userId="5e14ce076723b65e" providerId="Windows Live" clId="Web-{38BB251E-5B7B-45BA-9F9C-BAAEC46C308D}" dt="2020-06-17T05:05:22.633" v="166" actId="1076"/>
          <ac:spMkLst>
            <pc:docMk/>
            <pc:sldMk cId="3979674743" sldId="275"/>
            <ac:spMk id="3" creationId="{A0D85530-B1CC-461A-BB32-E28580F3B122}"/>
          </ac:spMkLst>
        </pc:spChg>
        <pc:picChg chg="mod">
          <ac:chgData name="劉 凌瑄" userId="5e14ce076723b65e" providerId="Windows Live" clId="Web-{38BB251E-5B7B-45BA-9F9C-BAAEC46C308D}" dt="2020-06-17T05:05:27.618" v="168" actId="14100"/>
          <ac:picMkLst>
            <pc:docMk/>
            <pc:sldMk cId="3979674743" sldId="275"/>
            <ac:picMk id="4" creationId="{841B9E75-32FE-43C4-B8C3-EB8464BFC29C}"/>
          </ac:picMkLst>
        </pc:picChg>
        <pc:picChg chg="mod">
          <ac:chgData name="劉 凌瑄" userId="5e14ce076723b65e" providerId="Windows Live" clId="Web-{38BB251E-5B7B-45BA-9F9C-BAAEC46C308D}" dt="2020-06-17T05:05:06.243" v="163" actId="1076"/>
          <ac:picMkLst>
            <pc:docMk/>
            <pc:sldMk cId="3979674743" sldId="275"/>
            <ac:picMk id="5" creationId="{015C1E5D-411C-4234-B634-141C93DF429C}"/>
          </ac:picMkLst>
        </pc:picChg>
      </pc:sldChg>
      <pc:sldChg chg="addSp delSp modSp mod modTransition setBg setClrOvrMap">
        <pc:chgData name="劉 凌瑄" userId="5e14ce076723b65e" providerId="Windows Live" clId="Web-{38BB251E-5B7B-45BA-9F9C-BAAEC46C308D}" dt="2020-06-17T06:02:46.198" v="335" actId="1076"/>
        <pc:sldMkLst>
          <pc:docMk/>
          <pc:sldMk cId="3971374657" sldId="277"/>
        </pc:sldMkLst>
        <pc:spChg chg="mod">
          <ac:chgData name="劉 凌瑄" userId="5e14ce076723b65e" providerId="Windows Live" clId="Web-{38BB251E-5B7B-45BA-9F9C-BAAEC46C308D}" dt="2020-06-17T06:02:46.198" v="335" actId="1076"/>
          <ac:spMkLst>
            <pc:docMk/>
            <pc:sldMk cId="3971374657" sldId="277"/>
            <ac:spMk id="2" creationId="{5951F9D6-7C4D-4873-8049-6A566365CA7A}"/>
          </ac:spMkLst>
        </pc:spChg>
        <pc:spChg chg="add mod">
          <ac:chgData name="劉 凌瑄" userId="5e14ce076723b65e" providerId="Windows Live" clId="Web-{38BB251E-5B7B-45BA-9F9C-BAAEC46C308D}" dt="2020-06-17T06:02:00.089" v="332" actId="1076"/>
          <ac:spMkLst>
            <pc:docMk/>
            <pc:sldMk cId="3971374657" sldId="277"/>
            <ac:spMk id="4" creationId="{B73A0BA7-1C4A-4085-9CE7-971D744AFD41}"/>
          </ac:spMkLst>
        </pc:spChg>
        <pc:spChg chg="del mod">
          <ac:chgData name="劉 凌瑄" userId="5e14ce076723b65e" providerId="Windows Live" clId="Web-{38BB251E-5B7B-45BA-9F9C-BAAEC46C308D}" dt="2020-06-17T04:56:38.277" v="118"/>
          <ac:spMkLst>
            <pc:docMk/>
            <pc:sldMk cId="3971374657" sldId="277"/>
            <ac:spMk id="5" creationId="{EE8F300D-E65E-49B1-97CD-2349BE57CA8C}"/>
          </ac:spMkLst>
        </pc:spChg>
        <pc:spChg chg="add del mod">
          <ac:chgData name="劉 凌瑄" userId="5e14ce076723b65e" providerId="Windows Live" clId="Web-{38BB251E-5B7B-45BA-9F9C-BAAEC46C308D}" dt="2020-06-17T05:03:23.150" v="153"/>
          <ac:spMkLst>
            <pc:docMk/>
            <pc:sldMk cId="3971374657" sldId="277"/>
            <ac:spMk id="9" creationId="{DD1D425D-CBEC-4741-9DBF-B6E050BD2746}"/>
          </ac:spMkLst>
        </pc:spChg>
        <pc:spChg chg="add del">
          <ac:chgData name="劉 凌瑄" userId="5e14ce076723b65e" providerId="Windows Live" clId="Web-{38BB251E-5B7B-45BA-9F9C-BAAEC46C308D}" dt="2020-06-17T05:03:23.150" v="153"/>
          <ac:spMkLst>
            <pc:docMk/>
            <pc:sldMk cId="3971374657" sldId="277"/>
            <ac:spMk id="20" creationId="{5A7802B6-FF37-40CF-A7E2-6F2A0D9A91EF}"/>
          </ac:spMkLst>
        </pc:spChg>
        <pc:spChg chg="add del">
          <ac:chgData name="劉 凌瑄" userId="5e14ce076723b65e" providerId="Windows Live" clId="Web-{38BB251E-5B7B-45BA-9F9C-BAAEC46C308D}" dt="2020-06-17T06:00:00.840" v="310"/>
          <ac:spMkLst>
            <pc:docMk/>
            <pc:sldMk cId="3971374657" sldId="277"/>
            <ac:spMk id="26" creationId="{0ADFFC45-3DC9-4433-926F-043E879D9DFC}"/>
          </ac:spMkLst>
        </pc:spChg>
        <pc:spChg chg="add del">
          <ac:chgData name="劉 凌瑄" userId="5e14ce076723b65e" providerId="Windows Live" clId="Web-{38BB251E-5B7B-45BA-9F9C-BAAEC46C308D}" dt="2020-06-17T05:03:23.118" v="152"/>
          <ac:spMkLst>
            <pc:docMk/>
            <pc:sldMk cId="3971374657" sldId="277"/>
            <ac:spMk id="40" creationId="{27577DEC-D9A5-404D-9789-702F4319BEC8}"/>
          </ac:spMkLst>
        </pc:spChg>
        <pc:spChg chg="add del">
          <ac:chgData name="劉 凌瑄" userId="5e14ce076723b65e" providerId="Windows Live" clId="Web-{38BB251E-5B7B-45BA-9F9C-BAAEC46C308D}" dt="2020-06-17T06:00:00.840" v="310"/>
          <ac:spMkLst>
            <pc:docMk/>
            <pc:sldMk cId="3971374657" sldId="277"/>
            <ac:spMk id="51" creationId="{69370F01-B8C9-4CE4-824C-92B2792E6ED0}"/>
          </ac:spMkLst>
        </pc:spChg>
        <pc:grpChg chg="add del">
          <ac:chgData name="劉 凌瑄" userId="5e14ce076723b65e" providerId="Windows Live" clId="Web-{38BB251E-5B7B-45BA-9F9C-BAAEC46C308D}" dt="2020-06-17T05:03:23.150" v="153"/>
          <ac:grpSpMkLst>
            <pc:docMk/>
            <pc:sldMk cId="3971374657" sldId="277"/>
            <ac:grpSpMk id="8" creationId="{B4DE830A-B531-4A3B-96F6-0ECE88B08555}"/>
          </ac:grpSpMkLst>
        </pc:grpChg>
        <pc:grpChg chg="add del">
          <ac:chgData name="劉 凌瑄" userId="5e14ce076723b65e" providerId="Windows Live" clId="Web-{38BB251E-5B7B-45BA-9F9C-BAAEC46C308D}" dt="2020-06-17T06:00:00.840" v="310"/>
          <ac:grpSpMkLst>
            <pc:docMk/>
            <pc:sldMk cId="3971374657" sldId="277"/>
            <ac:grpSpMk id="25" creationId="{28460BD8-AE3F-4AC9-9D0B-717052AA5D3A}"/>
          </ac:grpSpMkLst>
        </pc:grpChg>
        <pc:grpChg chg="add del">
          <ac:chgData name="劉 凌瑄" userId="5e14ce076723b65e" providerId="Windows Live" clId="Web-{38BB251E-5B7B-45BA-9F9C-BAAEC46C308D}" dt="2020-06-17T06:00:00.840" v="310"/>
          <ac:grpSpMkLst>
            <pc:docMk/>
            <pc:sldMk cId="3971374657" sldId="277"/>
            <ac:grpSpMk id="27" creationId="{B5F26A87-0610-435F-AA13-BD658385C9D9}"/>
          </ac:grpSpMkLst>
        </pc:grpChg>
        <pc:grpChg chg="add del">
          <ac:chgData name="劉 凌瑄" userId="5e14ce076723b65e" providerId="Windows Live" clId="Web-{38BB251E-5B7B-45BA-9F9C-BAAEC46C308D}" dt="2020-06-17T05:03:23.118" v="152"/>
          <ac:grpSpMkLst>
            <pc:docMk/>
            <pc:sldMk cId="3971374657" sldId="277"/>
            <ac:grpSpMk id="28" creationId="{28460BD8-AE3F-4AC9-9D0B-717052AA5D3A}"/>
          </ac:grpSpMkLst>
        </pc:grpChg>
        <pc:grpChg chg="add del">
          <ac:chgData name="劉 凌瑄" userId="5e14ce076723b65e" providerId="Windows Live" clId="Web-{38BB251E-5B7B-45BA-9F9C-BAAEC46C308D}" dt="2020-06-17T05:03:23.118" v="152"/>
          <ac:grpSpMkLst>
            <pc:docMk/>
            <pc:sldMk cId="3971374657" sldId="277"/>
            <ac:grpSpMk id="42" creationId="{CEEA9366-CEA8-4F23-B065-4337F0D836FE}"/>
          </ac:grpSpMkLst>
        </pc:grpChg>
        <pc:grpChg chg="add">
          <ac:chgData name="劉 凌瑄" userId="5e14ce076723b65e" providerId="Windows Live" clId="Web-{38BB251E-5B7B-45BA-9F9C-BAAEC46C308D}" dt="2020-06-17T06:00:00.840" v="310"/>
          <ac:grpSpMkLst>
            <pc:docMk/>
            <pc:sldMk cId="3971374657" sldId="277"/>
            <ac:grpSpMk id="57" creationId="{B4DE830A-B531-4A3B-96F6-0ECE88B08555}"/>
          </ac:grpSpMkLst>
        </pc:grpChg>
        <pc:picChg chg="del mod">
          <ac:chgData name="劉 凌瑄" userId="5e14ce076723b65e" providerId="Windows Live" clId="Web-{38BB251E-5B7B-45BA-9F9C-BAAEC46C308D}" dt="2020-06-17T05:02:48.978" v="150"/>
          <ac:picMkLst>
            <pc:docMk/>
            <pc:sldMk cId="3971374657" sldId="277"/>
            <ac:picMk id="3" creationId="{C40885BD-B2A1-47CE-A70E-C41CB3A52B31}"/>
          </ac:picMkLst>
        </pc:picChg>
        <pc:picChg chg="add mod">
          <ac:chgData name="劉 凌瑄" userId="5e14ce076723b65e" providerId="Windows Live" clId="Web-{38BB251E-5B7B-45BA-9F9C-BAAEC46C308D}" dt="2020-06-17T06:02:39.182" v="334" actId="14100"/>
          <ac:picMkLst>
            <pc:docMk/>
            <pc:sldMk cId="3971374657" sldId="277"/>
            <ac:picMk id="3" creationId="{F5FAA30B-41D3-4D69-9B52-4E99D40A7C18}"/>
          </ac:picMkLst>
        </pc:picChg>
        <pc:picChg chg="del mod">
          <ac:chgData name="劉 凌瑄" userId="5e14ce076723b65e" providerId="Windows Live" clId="Web-{38BB251E-5B7B-45BA-9F9C-BAAEC46C308D}" dt="2020-06-17T04:55:56.090" v="111"/>
          <ac:picMkLst>
            <pc:docMk/>
            <pc:sldMk cId="3971374657" sldId="277"/>
            <ac:picMk id="4" creationId="{A0A79470-7997-4516-B927-1BC4B3934246}"/>
          </ac:picMkLst>
        </pc:picChg>
        <pc:picChg chg="add mod">
          <ac:chgData name="劉 凌瑄" userId="5e14ce076723b65e" providerId="Windows Live" clId="Web-{38BB251E-5B7B-45BA-9F9C-BAAEC46C308D}" dt="2020-06-17T06:01:26.949" v="328" actId="1076"/>
          <ac:picMkLst>
            <pc:docMk/>
            <pc:sldMk cId="3971374657" sldId="277"/>
            <ac:picMk id="52" creationId="{759DF263-9F6B-4CA6-8C1D-9F8C99CF89EA}"/>
          </ac:picMkLst>
        </pc:picChg>
      </pc:sldChg>
      <pc:sldChg chg="modTransition">
        <pc:chgData name="劉 凌瑄" userId="5e14ce076723b65e" providerId="Windows Live" clId="Web-{38BB251E-5B7B-45BA-9F9C-BAAEC46C308D}" dt="2020-06-17T05:07:31.101" v="205"/>
        <pc:sldMkLst>
          <pc:docMk/>
          <pc:sldMk cId="335845412" sldId="278"/>
        </pc:sldMkLst>
      </pc:sldChg>
      <pc:sldChg chg="modTransition">
        <pc:chgData name="劉 凌瑄" userId="5e14ce076723b65e" providerId="Windows Live" clId="Web-{38BB251E-5B7B-45BA-9F9C-BAAEC46C308D}" dt="2020-06-17T05:07:31.101" v="202"/>
        <pc:sldMkLst>
          <pc:docMk/>
          <pc:sldMk cId="333326768" sldId="279"/>
        </pc:sldMkLst>
      </pc:sldChg>
      <pc:sldChg chg="modSp modTransition">
        <pc:chgData name="劉 凌瑄" userId="5e14ce076723b65e" providerId="Windows Live" clId="Web-{38BB251E-5B7B-45BA-9F9C-BAAEC46C308D}" dt="2020-06-17T05:07:31.101" v="203"/>
        <pc:sldMkLst>
          <pc:docMk/>
          <pc:sldMk cId="2633798484" sldId="280"/>
        </pc:sldMkLst>
        <pc:spChg chg="mod">
          <ac:chgData name="劉 凌瑄" userId="5e14ce076723b65e" providerId="Windows Live" clId="Web-{38BB251E-5B7B-45BA-9F9C-BAAEC46C308D}" dt="2020-06-17T05:04:34.181" v="157" actId="20577"/>
          <ac:spMkLst>
            <pc:docMk/>
            <pc:sldMk cId="2633798484" sldId="280"/>
            <ac:spMk id="2" creationId="{6B7D79BE-A4A3-4EAB-9D60-3ECB1CF578D1}"/>
          </ac:spMkLst>
        </pc:spChg>
        <pc:spChg chg="mod">
          <ac:chgData name="劉 凌瑄" userId="5e14ce076723b65e" providerId="Windows Live" clId="Web-{38BB251E-5B7B-45BA-9F9C-BAAEC46C308D}" dt="2020-06-17T05:04:52.759" v="162" actId="1076"/>
          <ac:spMkLst>
            <pc:docMk/>
            <pc:sldMk cId="2633798484" sldId="280"/>
            <ac:spMk id="4" creationId="{A052D0C3-A923-46C4-8627-65F0CAEE93B4}"/>
          </ac:spMkLst>
        </pc:spChg>
        <pc:picChg chg="mod">
          <ac:chgData name="劉 凌瑄" userId="5e14ce076723b65e" providerId="Windows Live" clId="Web-{38BB251E-5B7B-45BA-9F9C-BAAEC46C308D}" dt="2020-06-17T05:04:37.227" v="160" actId="1076"/>
          <ac:picMkLst>
            <pc:docMk/>
            <pc:sldMk cId="2633798484" sldId="280"/>
            <ac:picMk id="7" creationId="{CCC4EB86-E2DC-4761-9AE1-3B9B99DACF93}"/>
          </ac:picMkLst>
        </pc:picChg>
        <pc:picChg chg="mod">
          <ac:chgData name="劉 凌瑄" userId="5e14ce076723b65e" providerId="Windows Live" clId="Web-{38BB251E-5B7B-45BA-9F9C-BAAEC46C308D}" dt="2020-06-17T05:04:40.352" v="161" actId="1076"/>
          <ac:picMkLst>
            <pc:docMk/>
            <pc:sldMk cId="2633798484" sldId="280"/>
            <ac:picMk id="8" creationId="{CD541D02-6B7B-4927-9B0E-D935C1981171}"/>
          </ac:picMkLst>
        </pc:picChg>
      </pc:sldChg>
      <pc:sldChg chg="modSp modTransition">
        <pc:chgData name="劉 凌瑄" userId="5e14ce076723b65e" providerId="Windows Live" clId="Web-{38BB251E-5B7B-45BA-9F9C-BAAEC46C308D}" dt="2020-06-17T05:07:31.101" v="206"/>
        <pc:sldMkLst>
          <pc:docMk/>
          <pc:sldMk cId="2705493462" sldId="283"/>
        </pc:sldMkLst>
        <pc:spChg chg="mod">
          <ac:chgData name="劉 凌瑄" userId="5e14ce076723b65e" providerId="Windows Live" clId="Web-{38BB251E-5B7B-45BA-9F9C-BAAEC46C308D}" dt="2020-06-17T05:00:23.510" v="137" actId="1076"/>
          <ac:spMkLst>
            <pc:docMk/>
            <pc:sldMk cId="2705493462" sldId="283"/>
            <ac:spMk id="2" creationId="{68085093-A5BC-4D78-91C2-AE211D27E563}"/>
          </ac:spMkLst>
        </pc:spChg>
      </pc:sldChg>
      <pc:sldChg chg="addSp delSp modSp mod modTransition setBg setClrOvrMap">
        <pc:chgData name="劉 凌瑄" userId="5e14ce076723b65e" providerId="Windows Live" clId="Web-{38BB251E-5B7B-45BA-9F9C-BAAEC46C308D}" dt="2020-06-17T06:10:17.007" v="347" actId="1076"/>
        <pc:sldMkLst>
          <pc:docMk/>
          <pc:sldMk cId="2315190719" sldId="284"/>
        </pc:sldMkLst>
        <pc:spChg chg="mod">
          <ac:chgData name="劉 凌瑄" userId="5e14ce076723b65e" providerId="Windows Live" clId="Web-{38BB251E-5B7B-45BA-9F9C-BAAEC46C308D}" dt="2020-06-17T04:52:02.716" v="74" actId="20577"/>
          <ac:spMkLst>
            <pc:docMk/>
            <pc:sldMk cId="2315190719" sldId="284"/>
            <ac:spMk id="2" creationId="{2BEB00B6-8219-46F4-B016-53D309B10BC0}"/>
          </ac:spMkLst>
        </pc:spChg>
        <pc:spChg chg="mod">
          <ac:chgData name="劉 凌瑄" userId="5e14ce076723b65e" providerId="Windows Live" clId="Web-{38BB251E-5B7B-45BA-9F9C-BAAEC46C308D}" dt="2020-06-17T06:10:17.007" v="347" actId="1076"/>
          <ac:spMkLst>
            <pc:docMk/>
            <pc:sldMk cId="2315190719" sldId="284"/>
            <ac:spMk id="3" creationId="{F21A5FDD-6E93-49CE-B0B2-845BF0BB6802}"/>
          </ac:spMkLst>
        </pc:spChg>
        <pc:spChg chg="add del mod">
          <ac:chgData name="劉 凌瑄" userId="5e14ce076723b65e" providerId="Windows Live" clId="Web-{38BB251E-5B7B-45BA-9F9C-BAAEC46C308D}" dt="2020-06-17T05:59:42.699" v="309"/>
          <ac:spMkLst>
            <pc:docMk/>
            <pc:sldMk cId="2315190719" sldId="284"/>
            <ac:spMk id="7" creationId="{AC778974-4FB1-45FD-A917-8DE4B4890471}"/>
          </ac:spMkLst>
        </pc:spChg>
        <pc:spChg chg="del">
          <ac:chgData name="劉 凌瑄" userId="5e14ce076723b65e" providerId="Windows Live" clId="Web-{38BB251E-5B7B-45BA-9F9C-BAAEC46C308D}" dt="2020-06-17T04:32:14.270" v="1"/>
          <ac:spMkLst>
            <pc:docMk/>
            <pc:sldMk cId="2315190719" sldId="284"/>
            <ac:spMk id="21" creationId="{27577DEC-D9A5-404D-9789-702F4319BEC8}"/>
          </ac:spMkLst>
        </pc:spChg>
        <pc:spChg chg="add">
          <ac:chgData name="劉 凌瑄" userId="5e14ce076723b65e" providerId="Windows Live" clId="Web-{38BB251E-5B7B-45BA-9F9C-BAAEC46C308D}" dt="2020-06-17T04:32:14.270" v="1"/>
          <ac:spMkLst>
            <pc:docMk/>
            <pc:sldMk cId="2315190719" sldId="284"/>
            <ac:spMk id="67" creationId="{2783C067-F8BF-4755-B516-8A0CD74CF60C}"/>
          </ac:spMkLst>
        </pc:spChg>
        <pc:spChg chg="add">
          <ac:chgData name="劉 凌瑄" userId="5e14ce076723b65e" providerId="Windows Live" clId="Web-{38BB251E-5B7B-45BA-9F9C-BAAEC46C308D}" dt="2020-06-17T04:32:14.270" v="1"/>
          <ac:spMkLst>
            <pc:docMk/>
            <pc:sldMk cId="2315190719" sldId="284"/>
            <ac:spMk id="69" creationId="{2ED796EC-E7FF-46DB-B912-FB08BF12AA6E}"/>
          </ac:spMkLst>
        </pc:spChg>
        <pc:spChg chg="add">
          <ac:chgData name="劉 凌瑄" userId="5e14ce076723b65e" providerId="Windows Live" clId="Web-{38BB251E-5B7B-45BA-9F9C-BAAEC46C308D}" dt="2020-06-17T04:32:14.270" v="1"/>
          <ac:spMkLst>
            <pc:docMk/>
            <pc:sldMk cId="2315190719" sldId="284"/>
            <ac:spMk id="71" creationId="{549A2DAB-B431-487D-95AD-BB0FECB49E57}"/>
          </ac:spMkLst>
        </pc:spChg>
        <pc:spChg chg="add">
          <ac:chgData name="劉 凌瑄" userId="5e14ce076723b65e" providerId="Windows Live" clId="Web-{38BB251E-5B7B-45BA-9F9C-BAAEC46C308D}" dt="2020-06-17T04:32:14.270" v="1"/>
          <ac:spMkLst>
            <pc:docMk/>
            <pc:sldMk cId="2315190719" sldId="284"/>
            <ac:spMk id="73" creationId="{0819F787-32B4-46A8-BC57-C6571BCEE243}"/>
          </ac:spMkLst>
        </pc:spChg>
        <pc:grpChg chg="del">
          <ac:chgData name="劉 凌瑄" userId="5e14ce076723b65e" providerId="Windows Live" clId="Web-{38BB251E-5B7B-45BA-9F9C-BAAEC46C308D}" dt="2020-06-17T04:32:14.270" v="1"/>
          <ac:grpSpMkLst>
            <pc:docMk/>
            <pc:sldMk cId="2315190719" sldId="284"/>
            <ac:grpSpMk id="20" creationId="{28460BD8-AE3F-4AC9-9D0B-717052AA5D3A}"/>
          </ac:grpSpMkLst>
        </pc:grpChg>
        <pc:grpChg chg="del">
          <ac:chgData name="劉 凌瑄" userId="5e14ce076723b65e" providerId="Windows Live" clId="Web-{38BB251E-5B7B-45BA-9F9C-BAAEC46C308D}" dt="2020-06-17T04:32:14.270" v="1"/>
          <ac:grpSpMkLst>
            <pc:docMk/>
            <pc:sldMk cId="2315190719" sldId="284"/>
            <ac:grpSpMk id="22" creationId="{CEEA9366-CEA8-4F23-B065-4337F0D836FE}"/>
          </ac:grpSpMkLst>
        </pc:grpChg>
        <pc:grpChg chg="add">
          <ac:chgData name="劉 凌瑄" userId="5e14ce076723b65e" providerId="Windows Live" clId="Web-{38BB251E-5B7B-45BA-9F9C-BAAEC46C308D}" dt="2020-06-17T04:32:14.270" v="1"/>
          <ac:grpSpMkLst>
            <pc:docMk/>
            <pc:sldMk cId="2315190719" sldId="284"/>
            <ac:grpSpMk id="55" creationId="{28460BD8-AE3F-4AC9-9D0B-717052AA5D3A}"/>
          </ac:grpSpMkLst>
        </pc:grpChg>
        <pc:picChg chg="add mod">
          <ac:chgData name="劉 凌瑄" userId="5e14ce076723b65e" providerId="Windows Live" clId="Web-{38BB251E-5B7B-45BA-9F9C-BAAEC46C308D}" dt="2020-06-17T06:10:08.429" v="346" actId="1076"/>
          <ac:picMkLst>
            <pc:docMk/>
            <pc:sldMk cId="2315190719" sldId="284"/>
            <ac:picMk id="4" creationId="{9B08E7CE-D0DC-4B5E-93B4-BB1480138A48}"/>
          </ac:picMkLst>
        </pc:picChg>
        <pc:picChg chg="add del mod">
          <ac:chgData name="劉 凌瑄" userId="5e14ce076723b65e" providerId="Windows Live" clId="Web-{38BB251E-5B7B-45BA-9F9C-BAAEC46C308D}" dt="2020-06-17T04:49:59.889" v="63"/>
          <ac:picMkLst>
            <pc:docMk/>
            <pc:sldMk cId="2315190719" sldId="284"/>
            <ac:picMk id="5" creationId="{848C84BC-24FE-4252-9117-F2F781F1D398}"/>
          </ac:picMkLst>
        </pc:picChg>
        <pc:picChg chg="add del mod">
          <ac:chgData name="劉 凌瑄" userId="5e14ce076723b65e" providerId="Windows Live" clId="Web-{38BB251E-5B7B-45BA-9F9C-BAAEC46C308D}" dt="2020-06-17T04:51:40.419" v="71"/>
          <ac:picMkLst>
            <pc:docMk/>
            <pc:sldMk cId="2315190719" sldId="284"/>
            <ac:picMk id="6" creationId="{887A18E5-5DAF-4457-9540-61AB1B9D5657}"/>
          </ac:picMkLst>
        </pc:picChg>
        <pc:picChg chg="add del mod">
          <ac:chgData name="劉 凌瑄" userId="5e14ce076723b65e" providerId="Windows Live" clId="Web-{38BB251E-5B7B-45BA-9F9C-BAAEC46C308D}" dt="2020-06-17T04:53:51.419" v="96"/>
          <ac:picMkLst>
            <pc:docMk/>
            <pc:sldMk cId="2315190719" sldId="284"/>
            <ac:picMk id="8" creationId="{A4827F57-2AC8-4570-86D3-0C5E84BAF272}"/>
          </ac:picMkLst>
        </pc:picChg>
        <pc:picChg chg="add del mod">
          <ac:chgData name="劉 凌瑄" userId="5e14ce076723b65e" providerId="Windows Live" clId="Web-{38BB251E-5B7B-45BA-9F9C-BAAEC46C308D}" dt="2020-06-17T04:54:46.465" v="104"/>
          <ac:picMkLst>
            <pc:docMk/>
            <pc:sldMk cId="2315190719" sldId="284"/>
            <ac:picMk id="9" creationId="{57B69694-4D02-4B72-9E86-54640BF62833}"/>
          </ac:picMkLst>
        </pc:picChg>
        <pc:picChg chg="add del mod">
          <ac:chgData name="劉 凌瑄" userId="5e14ce076723b65e" providerId="Windows Live" clId="Web-{38BB251E-5B7B-45BA-9F9C-BAAEC46C308D}" dt="2020-06-17T05:59:39.793" v="308"/>
          <ac:picMkLst>
            <pc:docMk/>
            <pc:sldMk cId="2315190719" sldId="284"/>
            <ac:picMk id="10" creationId="{8D2430F9-7227-4298-945A-90ABDFFB6BC9}"/>
          </ac:picMkLst>
        </pc:picChg>
        <pc:cxnChg chg="add">
          <ac:chgData name="劉 凌瑄" userId="5e14ce076723b65e" providerId="Windows Live" clId="Web-{38BB251E-5B7B-45BA-9F9C-BAAEC46C308D}" dt="2020-06-17T04:32:14.270" v="1"/>
          <ac:cxnSpMkLst>
            <pc:docMk/>
            <pc:sldMk cId="2315190719" sldId="284"/>
            <ac:cxnSpMk id="75" creationId="{C5ECDEE1-7093-418F-9CF5-24EEB115C1C1}"/>
          </ac:cxnSpMkLst>
        </pc:cxnChg>
        <pc:cxnChg chg="add">
          <ac:chgData name="劉 凌瑄" userId="5e14ce076723b65e" providerId="Windows Live" clId="Web-{38BB251E-5B7B-45BA-9F9C-BAAEC46C308D}" dt="2020-06-17T04:32:14.270" v="1"/>
          <ac:cxnSpMkLst>
            <pc:docMk/>
            <pc:sldMk cId="2315190719" sldId="284"/>
            <ac:cxnSpMk id="77" creationId="{045062AF-EB11-4651-BC4A-4DA21768DE8E}"/>
          </ac:cxnSpMkLst>
        </pc:cxnChg>
      </pc:sldChg>
      <pc:sldChg chg="modTransition">
        <pc:chgData name="劉 凌瑄" userId="5e14ce076723b65e" providerId="Windows Live" clId="Web-{38BB251E-5B7B-45BA-9F9C-BAAEC46C308D}" dt="2020-06-17T05:07:31.101" v="189"/>
        <pc:sldMkLst>
          <pc:docMk/>
          <pc:sldMk cId="274824701" sldId="285"/>
        </pc:sldMkLst>
      </pc:sldChg>
      <pc:sldChg chg="modSp modTransition">
        <pc:chgData name="劉 凌瑄" userId="5e14ce076723b65e" providerId="Windows Live" clId="Web-{38BB251E-5B7B-45BA-9F9C-BAAEC46C308D}" dt="2020-06-17T06:06:21.478" v="343" actId="1076"/>
        <pc:sldMkLst>
          <pc:docMk/>
          <pc:sldMk cId="4290948490" sldId="286"/>
        </pc:sldMkLst>
        <pc:spChg chg="mod">
          <ac:chgData name="劉 凌瑄" userId="5e14ce076723b65e" providerId="Windows Live" clId="Web-{38BB251E-5B7B-45BA-9F9C-BAAEC46C308D}" dt="2020-06-17T06:06:07.478" v="340" actId="20577"/>
          <ac:spMkLst>
            <pc:docMk/>
            <pc:sldMk cId="4290948490" sldId="286"/>
            <ac:spMk id="2" creationId="{7FCC0183-E559-418C-BDB1-0B3552126401}"/>
          </ac:spMkLst>
        </pc:spChg>
        <pc:spChg chg="mod">
          <ac:chgData name="劉 凌瑄" userId="5e14ce076723b65e" providerId="Windows Live" clId="Web-{38BB251E-5B7B-45BA-9F9C-BAAEC46C308D}" dt="2020-06-17T06:06:21.478" v="343" actId="1076"/>
          <ac:spMkLst>
            <pc:docMk/>
            <pc:sldMk cId="4290948490" sldId="286"/>
            <ac:spMk id="3" creationId="{BCDF7AA9-4B78-4D41-86E8-7A654632C7DA}"/>
          </ac:spMkLst>
        </pc:spChg>
      </pc:sldChg>
      <pc:sldChg chg="modSp mod modTransition modShow">
        <pc:chgData name="劉 凌瑄" userId="5e14ce076723b65e" providerId="Windows Live" clId="Web-{38BB251E-5B7B-45BA-9F9C-BAAEC46C308D}" dt="2020-06-17T05:22:37.070" v="298" actId="20577"/>
        <pc:sldMkLst>
          <pc:docMk/>
          <pc:sldMk cId="1756772909" sldId="287"/>
        </pc:sldMkLst>
        <pc:spChg chg="mod">
          <ac:chgData name="劉 凌瑄" userId="5e14ce076723b65e" providerId="Windows Live" clId="Web-{38BB251E-5B7B-45BA-9F9C-BAAEC46C308D}" dt="2020-06-17T05:22:37.070" v="298" actId="20577"/>
          <ac:spMkLst>
            <pc:docMk/>
            <pc:sldMk cId="1756772909" sldId="287"/>
            <ac:spMk id="5" creationId="{74BCE5F6-EE80-4B3E-BAA6-B6887B38869A}"/>
          </ac:spMkLst>
        </pc:spChg>
      </pc:sldChg>
      <pc:sldChg chg="addSp delSp modSp new modTransition">
        <pc:chgData name="劉 凌瑄" userId="5e14ce076723b65e" providerId="Windows Live" clId="Web-{38BB251E-5B7B-45BA-9F9C-BAAEC46C308D}" dt="2020-06-17T05:58:23.716" v="307" actId="1076"/>
        <pc:sldMkLst>
          <pc:docMk/>
          <pc:sldMk cId="848211967" sldId="288"/>
        </pc:sldMkLst>
        <pc:spChg chg="del">
          <ac:chgData name="劉 凌瑄" userId="5e14ce076723b65e" providerId="Windows Live" clId="Web-{38BB251E-5B7B-45BA-9F9C-BAAEC46C308D}" dt="2020-06-17T04:55:49.730" v="109"/>
          <ac:spMkLst>
            <pc:docMk/>
            <pc:sldMk cId="848211967" sldId="288"/>
            <ac:spMk id="2" creationId="{7017B8B5-BB88-49F7-A68E-0CB17C157F0E}"/>
          </ac:spMkLst>
        </pc:spChg>
        <pc:spChg chg="del mod">
          <ac:chgData name="劉 凌瑄" userId="5e14ce076723b65e" providerId="Windows Live" clId="Web-{38BB251E-5B7B-45BA-9F9C-BAAEC46C308D}" dt="2020-06-17T04:55:59.574" v="112"/>
          <ac:spMkLst>
            <pc:docMk/>
            <pc:sldMk cId="848211967" sldId="288"/>
            <ac:spMk id="3" creationId="{95023226-CF15-46A2-AB63-C4D40DBAF957}"/>
          </ac:spMkLst>
        </pc:spChg>
        <pc:spChg chg="add mod">
          <ac:chgData name="劉 凌瑄" userId="5e14ce076723b65e" providerId="Windows Live" clId="Web-{38BB251E-5B7B-45BA-9F9C-BAAEC46C308D}" dt="2020-06-17T04:56:57.668" v="123" actId="1076"/>
          <ac:spMkLst>
            <pc:docMk/>
            <pc:sldMk cId="848211967" sldId="288"/>
            <ac:spMk id="5" creationId="{F973E60B-9AB4-4772-B33C-39D2253E6A63}"/>
          </ac:spMkLst>
        </pc:spChg>
        <pc:picChg chg="add mod ord">
          <ac:chgData name="劉 凌瑄" userId="5e14ce076723b65e" providerId="Windows Live" clId="Web-{38BB251E-5B7B-45BA-9F9C-BAAEC46C308D}" dt="2020-06-17T05:58:23.716" v="307" actId="1076"/>
          <ac:picMkLst>
            <pc:docMk/>
            <pc:sldMk cId="848211967" sldId="288"/>
            <ac:picMk id="4" creationId="{718CD753-6A7A-4751-AE78-4B14EEEE39A2}"/>
          </ac:picMkLst>
        </pc:picChg>
      </pc:sldChg>
      <pc:sldChg chg="add del replId">
        <pc:chgData name="劉 凌瑄" userId="5e14ce076723b65e" providerId="Windows Live" clId="Web-{38BB251E-5B7B-45BA-9F9C-BAAEC46C308D}" dt="2020-06-17T06:08:42.398" v="345"/>
        <pc:sldMkLst>
          <pc:docMk/>
          <pc:sldMk cId="2458037269" sldId="289"/>
        </pc:sldMkLst>
      </pc:sldChg>
    </pc:docChg>
  </pc:docChgLst>
  <pc:docChgLst>
    <pc:chgData name="劉 凌瑄" userId="5e14ce076723b65e" providerId="Windows Live" clId="Web-{C1F5BB84-B14F-4785-A4D9-68DABCC0B9F1}"/>
    <pc:docChg chg="modSld">
      <pc:chgData name="劉 凌瑄" userId="5e14ce076723b65e" providerId="Windows Live" clId="Web-{C1F5BB84-B14F-4785-A4D9-68DABCC0B9F1}" dt="2020-06-09T14:35:48.411" v="1" actId="1076"/>
      <pc:docMkLst>
        <pc:docMk/>
      </pc:docMkLst>
      <pc:sldChg chg="delSp">
        <pc:chgData name="劉 凌瑄" userId="5e14ce076723b65e" providerId="Windows Live" clId="Web-{C1F5BB84-B14F-4785-A4D9-68DABCC0B9F1}" dt="2020-06-09T14:35:27.161" v="0"/>
        <pc:sldMkLst>
          <pc:docMk/>
          <pc:sldMk cId="4284386133" sldId="274"/>
        </pc:sldMkLst>
        <pc:picChg chg="del">
          <ac:chgData name="劉 凌瑄" userId="5e14ce076723b65e" providerId="Windows Live" clId="Web-{C1F5BB84-B14F-4785-A4D9-68DABCC0B9F1}" dt="2020-06-09T14:35:27.161" v="0"/>
          <ac:picMkLst>
            <pc:docMk/>
            <pc:sldMk cId="4284386133" sldId="274"/>
            <ac:picMk id="3" creationId="{0E236E2A-DB6E-45BC-87AB-1222F7AB3894}"/>
          </ac:picMkLst>
        </pc:picChg>
      </pc:sldChg>
      <pc:sldChg chg="modSp">
        <pc:chgData name="劉 凌瑄" userId="5e14ce076723b65e" providerId="Windows Live" clId="Web-{C1F5BB84-B14F-4785-A4D9-68DABCC0B9F1}" dt="2020-06-09T14:35:48.411" v="1" actId="1076"/>
        <pc:sldMkLst>
          <pc:docMk/>
          <pc:sldMk cId="2469370855" sldId="276"/>
        </pc:sldMkLst>
        <pc:picChg chg="mod">
          <ac:chgData name="劉 凌瑄" userId="5e14ce076723b65e" providerId="Windows Live" clId="Web-{C1F5BB84-B14F-4785-A4D9-68DABCC0B9F1}" dt="2020-06-09T14:35:48.411" v="1" actId="1076"/>
          <ac:picMkLst>
            <pc:docMk/>
            <pc:sldMk cId="2469370855" sldId="276"/>
            <ac:picMk id="4" creationId="{EE70E3A2-AD9F-4374-A436-3BFB1CCC7DD0}"/>
          </ac:picMkLst>
        </pc:picChg>
      </pc:sldChg>
    </pc:docChg>
  </pc:docChgLst>
  <pc:docChgLst>
    <pc:chgData name="凌瑄 劉" userId="5e14ce076723b65e" providerId="LiveId" clId="{66777719-E890-491E-BDFD-AB0CEFCFFAD9}"/>
    <pc:docChg chg="addSld modSld modSection">
      <pc:chgData name="凌瑄 劉" userId="5e14ce076723b65e" providerId="LiveId" clId="{66777719-E890-491E-BDFD-AB0CEFCFFAD9}" dt="2020-06-09T08:37:45.902" v="3" actId="680"/>
      <pc:docMkLst>
        <pc:docMk/>
      </pc:docMkLst>
      <pc:sldChg chg="modSp mod">
        <pc:chgData name="凌瑄 劉" userId="5e14ce076723b65e" providerId="LiveId" clId="{66777719-E890-491E-BDFD-AB0CEFCFFAD9}" dt="2020-06-09T08:36:33.766" v="1" actId="20577"/>
        <pc:sldMkLst>
          <pc:docMk/>
          <pc:sldMk cId="405507115" sldId="256"/>
        </pc:sldMkLst>
        <pc:spChg chg="mod">
          <ac:chgData name="凌瑄 劉" userId="5e14ce076723b65e" providerId="LiveId" clId="{66777719-E890-491E-BDFD-AB0CEFCFFAD9}" dt="2020-06-09T08:36:33.766" v="1" actId="20577"/>
          <ac:spMkLst>
            <pc:docMk/>
            <pc:sldMk cId="405507115" sldId="256"/>
            <ac:spMk id="3" creationId="{94ECB94A-DEB1-45DA-BD50-17EDEFF555B1}"/>
          </ac:spMkLst>
        </pc:spChg>
      </pc:sldChg>
      <pc:sldChg chg="modTransition">
        <pc:chgData name="凌瑄 劉" userId="5e14ce076723b65e" providerId="LiveId" clId="{66777719-E890-491E-BDFD-AB0CEFCFFAD9}" dt="2020-06-09T08:37:23.141" v="2"/>
        <pc:sldMkLst>
          <pc:docMk/>
          <pc:sldMk cId="2520307043" sldId="273"/>
        </pc:sldMkLst>
      </pc:sldChg>
      <pc:sldChg chg="new">
        <pc:chgData name="凌瑄 劉" userId="5e14ce076723b65e" providerId="LiveId" clId="{66777719-E890-491E-BDFD-AB0CEFCFFAD9}" dt="2020-06-09T08:37:45.902" v="3" actId="680"/>
        <pc:sldMkLst>
          <pc:docMk/>
          <pc:sldMk cId="4284386133" sldId="274"/>
        </pc:sldMkLst>
      </pc:sldChg>
    </pc:docChg>
  </pc:docChgLst>
  <pc:docChgLst>
    <pc:chgData name="劉 凌瑄" userId="5e14ce076723b65e" providerId="Windows Live" clId="Web-{42D77811-75D7-459C-BC7B-9CFEB889E6AF}"/>
    <pc:docChg chg="modSld">
      <pc:chgData name="劉 凌瑄" userId="5e14ce076723b65e" providerId="Windows Live" clId="Web-{42D77811-75D7-459C-BC7B-9CFEB889E6AF}" dt="2020-06-09T12:03:28.639" v="208" actId="1076"/>
      <pc:docMkLst>
        <pc:docMk/>
      </pc:docMkLst>
      <pc:sldChg chg="addSp delSp modSp mod setBg setClrOvrMap">
        <pc:chgData name="劉 凌瑄" userId="5e14ce076723b65e" providerId="Windows Live" clId="Web-{42D77811-75D7-459C-BC7B-9CFEB889E6AF}" dt="2020-06-09T11:55:14.245" v="165"/>
        <pc:sldMkLst>
          <pc:docMk/>
          <pc:sldMk cId="405507115" sldId="256"/>
        </pc:sldMkLst>
        <pc:spChg chg="mod">
          <ac:chgData name="劉 凌瑄" userId="5e14ce076723b65e" providerId="Windows Live" clId="Web-{42D77811-75D7-459C-BC7B-9CFEB889E6AF}" dt="2020-06-09T11:55:14.245" v="165"/>
          <ac:spMkLst>
            <pc:docMk/>
            <pc:sldMk cId="405507115" sldId="256"/>
            <ac:spMk id="2" creationId="{BBEB61F0-00B3-4EB3-A932-1A630A71C841}"/>
          </ac:spMkLst>
        </pc:spChg>
        <pc:spChg chg="mod">
          <ac:chgData name="劉 凌瑄" userId="5e14ce076723b65e" providerId="Windows Live" clId="Web-{42D77811-75D7-459C-BC7B-9CFEB889E6AF}" dt="2020-06-09T11:55:14.245" v="165"/>
          <ac:spMkLst>
            <pc:docMk/>
            <pc:sldMk cId="405507115" sldId="256"/>
            <ac:spMk id="3" creationId="{94ECB94A-DEB1-45DA-BD50-17EDEFF555B1}"/>
          </ac:spMkLst>
        </pc:spChg>
        <pc:spChg chg="del">
          <ac:chgData name="劉 凌瑄" userId="5e14ce076723b65e" providerId="Windows Live" clId="Web-{42D77811-75D7-459C-BC7B-9CFEB889E6AF}" dt="2020-06-09T11:55:14.245" v="165"/>
          <ac:spMkLst>
            <pc:docMk/>
            <pc:sldMk cId="405507115" sldId="256"/>
            <ac:spMk id="8" creationId="{9179DE42-5613-4B35-A1E6-6CCBAA13C743}"/>
          </ac:spMkLst>
        </pc:spChg>
        <pc:spChg chg="del">
          <ac:chgData name="劉 凌瑄" userId="5e14ce076723b65e" providerId="Windows Live" clId="Web-{42D77811-75D7-459C-BC7B-9CFEB889E6AF}" dt="2020-06-09T11:55:14.245" v="165"/>
          <ac:spMkLst>
            <pc:docMk/>
            <pc:sldMk cId="405507115" sldId="256"/>
            <ac:spMk id="14" creationId="{52FB45E9-914E-4471-AC87-E475CD51767D}"/>
          </ac:spMkLst>
        </pc:spChg>
        <pc:spChg chg="del">
          <ac:chgData name="劉 凌瑄" userId="5e14ce076723b65e" providerId="Windows Live" clId="Web-{42D77811-75D7-459C-BC7B-9CFEB889E6AF}" dt="2020-06-09T11:55:14.245" v="165"/>
          <ac:spMkLst>
            <pc:docMk/>
            <pc:sldMk cId="405507115" sldId="256"/>
            <ac:spMk id="16" creationId="{C310626D-5743-49D4-8F7D-88C4F8F05774}"/>
          </ac:spMkLst>
        </pc:spChg>
        <pc:spChg chg="del">
          <ac:chgData name="劉 凌瑄" userId="5e14ce076723b65e" providerId="Windows Live" clId="Web-{42D77811-75D7-459C-BC7B-9CFEB889E6AF}" dt="2020-06-09T11:55:14.245" v="165"/>
          <ac:spMkLst>
            <pc:docMk/>
            <pc:sldMk cId="405507115" sldId="256"/>
            <ac:spMk id="18" creationId="{3C195FC1-B568-4C72-9902-34CB35DDD7A1}"/>
          </ac:spMkLst>
        </pc:spChg>
        <pc:spChg chg="del">
          <ac:chgData name="劉 凌瑄" userId="5e14ce076723b65e" providerId="Windows Live" clId="Web-{42D77811-75D7-459C-BC7B-9CFEB889E6AF}" dt="2020-06-09T11:55:14.245" v="165"/>
          <ac:spMkLst>
            <pc:docMk/>
            <pc:sldMk cId="405507115" sldId="256"/>
            <ac:spMk id="20" creationId="{EF2BDF77-362C-43F0-8CBB-A969EC2AE0C4}"/>
          </ac:spMkLst>
        </pc:spChg>
        <pc:spChg chg="del">
          <ac:chgData name="劉 凌瑄" userId="5e14ce076723b65e" providerId="Windows Live" clId="Web-{42D77811-75D7-459C-BC7B-9CFEB889E6AF}" dt="2020-06-09T11:55:14.245" v="165"/>
          <ac:spMkLst>
            <pc:docMk/>
            <pc:sldMk cId="405507115" sldId="256"/>
            <ac:spMk id="22" creationId="{4BE96B01-3929-432D-B8C2-ADBCB74C2EF4}"/>
          </ac:spMkLst>
        </pc:spChg>
        <pc:spChg chg="del">
          <ac:chgData name="劉 凌瑄" userId="5e14ce076723b65e" providerId="Windows Live" clId="Web-{42D77811-75D7-459C-BC7B-9CFEB889E6AF}" dt="2020-06-09T11:55:14.245" v="165"/>
          <ac:spMkLst>
            <pc:docMk/>
            <pc:sldMk cId="405507115" sldId="256"/>
            <ac:spMk id="24" creationId="{2A6FCDE6-CDE2-4C51-B18E-A95CFB679714}"/>
          </ac:spMkLst>
        </pc:spChg>
        <pc:spChg chg="del">
          <ac:chgData name="劉 凌瑄" userId="5e14ce076723b65e" providerId="Windows Live" clId="Web-{42D77811-75D7-459C-BC7B-9CFEB889E6AF}" dt="2020-06-09T11:55:14.245" v="165"/>
          <ac:spMkLst>
            <pc:docMk/>
            <pc:sldMk cId="405507115" sldId="256"/>
            <ac:spMk id="26" creationId="{9D2E8756-2465-473A-BA2A-2DB1D6224745}"/>
          </ac:spMkLst>
        </pc:spChg>
        <pc:spChg chg="add">
          <ac:chgData name="劉 凌瑄" userId="5e14ce076723b65e" providerId="Windows Live" clId="Web-{42D77811-75D7-459C-BC7B-9CFEB889E6AF}" dt="2020-06-09T11:55:14.245" v="165"/>
          <ac:spMkLst>
            <pc:docMk/>
            <pc:sldMk cId="405507115" sldId="256"/>
            <ac:spMk id="31" creationId="{9179DE42-5613-4B35-A1E6-6CCBAA13C743}"/>
          </ac:spMkLst>
        </pc:spChg>
        <pc:spChg chg="add">
          <ac:chgData name="劉 凌瑄" userId="5e14ce076723b65e" providerId="Windows Live" clId="Web-{42D77811-75D7-459C-BC7B-9CFEB889E6AF}" dt="2020-06-09T11:55:14.245" v="165"/>
          <ac:spMkLst>
            <pc:docMk/>
            <pc:sldMk cId="405507115" sldId="256"/>
            <ac:spMk id="37" creationId="{52FB45E9-914E-4471-AC87-E475CD51767D}"/>
          </ac:spMkLst>
        </pc:spChg>
        <pc:spChg chg="add">
          <ac:chgData name="劉 凌瑄" userId="5e14ce076723b65e" providerId="Windows Live" clId="Web-{42D77811-75D7-459C-BC7B-9CFEB889E6AF}" dt="2020-06-09T11:55:14.245" v="165"/>
          <ac:spMkLst>
            <pc:docMk/>
            <pc:sldMk cId="405507115" sldId="256"/>
            <ac:spMk id="39" creationId="{C310626D-5743-49D4-8F7D-88C4F8F05774}"/>
          </ac:spMkLst>
        </pc:spChg>
        <pc:spChg chg="add">
          <ac:chgData name="劉 凌瑄" userId="5e14ce076723b65e" providerId="Windows Live" clId="Web-{42D77811-75D7-459C-BC7B-9CFEB889E6AF}" dt="2020-06-09T11:55:14.245" v="165"/>
          <ac:spMkLst>
            <pc:docMk/>
            <pc:sldMk cId="405507115" sldId="256"/>
            <ac:spMk id="41" creationId="{3C195FC1-B568-4C72-9902-34CB35DDD7A1}"/>
          </ac:spMkLst>
        </pc:spChg>
        <pc:spChg chg="add">
          <ac:chgData name="劉 凌瑄" userId="5e14ce076723b65e" providerId="Windows Live" clId="Web-{42D77811-75D7-459C-BC7B-9CFEB889E6AF}" dt="2020-06-09T11:55:14.245" v="165"/>
          <ac:spMkLst>
            <pc:docMk/>
            <pc:sldMk cId="405507115" sldId="256"/>
            <ac:spMk id="43" creationId="{EF2BDF77-362C-43F0-8CBB-A969EC2AE0C4}"/>
          </ac:spMkLst>
        </pc:spChg>
        <pc:spChg chg="add">
          <ac:chgData name="劉 凌瑄" userId="5e14ce076723b65e" providerId="Windows Live" clId="Web-{42D77811-75D7-459C-BC7B-9CFEB889E6AF}" dt="2020-06-09T11:55:14.245" v="165"/>
          <ac:spMkLst>
            <pc:docMk/>
            <pc:sldMk cId="405507115" sldId="256"/>
            <ac:spMk id="45" creationId="{4BE96B01-3929-432D-B8C2-ADBCB74C2EF4}"/>
          </ac:spMkLst>
        </pc:spChg>
        <pc:spChg chg="add">
          <ac:chgData name="劉 凌瑄" userId="5e14ce076723b65e" providerId="Windows Live" clId="Web-{42D77811-75D7-459C-BC7B-9CFEB889E6AF}" dt="2020-06-09T11:55:14.245" v="165"/>
          <ac:spMkLst>
            <pc:docMk/>
            <pc:sldMk cId="405507115" sldId="256"/>
            <ac:spMk id="47" creationId="{2A6FCDE6-CDE2-4C51-B18E-A95CFB679714}"/>
          </ac:spMkLst>
        </pc:spChg>
        <pc:spChg chg="add">
          <ac:chgData name="劉 凌瑄" userId="5e14ce076723b65e" providerId="Windows Live" clId="Web-{42D77811-75D7-459C-BC7B-9CFEB889E6AF}" dt="2020-06-09T11:55:14.245" v="165"/>
          <ac:spMkLst>
            <pc:docMk/>
            <pc:sldMk cId="405507115" sldId="256"/>
            <ac:spMk id="49" creationId="{9D2E8756-2465-473A-BA2A-2DB1D6224745}"/>
          </ac:spMkLst>
        </pc:spChg>
        <pc:cxnChg chg="del">
          <ac:chgData name="劉 凌瑄" userId="5e14ce076723b65e" providerId="Windows Live" clId="Web-{42D77811-75D7-459C-BC7B-9CFEB889E6AF}" dt="2020-06-09T11:55:14.245" v="165"/>
          <ac:cxnSpMkLst>
            <pc:docMk/>
            <pc:sldMk cId="405507115" sldId="256"/>
            <ac:cxnSpMk id="10" creationId="{EB898B32-3891-4C3A-8F58-C5969D2E9033}"/>
          </ac:cxnSpMkLst>
        </pc:cxnChg>
        <pc:cxnChg chg="del">
          <ac:chgData name="劉 凌瑄" userId="5e14ce076723b65e" providerId="Windows Live" clId="Web-{42D77811-75D7-459C-BC7B-9CFEB889E6AF}" dt="2020-06-09T11:55:14.245" v="165"/>
          <ac:cxnSpMkLst>
            <pc:docMk/>
            <pc:sldMk cId="405507115" sldId="256"/>
            <ac:cxnSpMk id="12" creationId="{4AE4806D-B8F9-4679-A68A-9BD21C01A301}"/>
          </ac:cxnSpMkLst>
        </pc:cxnChg>
        <pc:cxnChg chg="add">
          <ac:chgData name="劉 凌瑄" userId="5e14ce076723b65e" providerId="Windows Live" clId="Web-{42D77811-75D7-459C-BC7B-9CFEB889E6AF}" dt="2020-06-09T11:55:14.245" v="165"/>
          <ac:cxnSpMkLst>
            <pc:docMk/>
            <pc:sldMk cId="405507115" sldId="256"/>
            <ac:cxnSpMk id="33" creationId="{EB898B32-3891-4C3A-8F58-C5969D2E9033}"/>
          </ac:cxnSpMkLst>
        </pc:cxnChg>
        <pc:cxnChg chg="add">
          <ac:chgData name="劉 凌瑄" userId="5e14ce076723b65e" providerId="Windows Live" clId="Web-{42D77811-75D7-459C-BC7B-9CFEB889E6AF}" dt="2020-06-09T11:55:14.245" v="165"/>
          <ac:cxnSpMkLst>
            <pc:docMk/>
            <pc:sldMk cId="405507115" sldId="256"/>
            <ac:cxnSpMk id="35" creationId="{4AE4806D-B8F9-4679-A68A-9BD21C01A301}"/>
          </ac:cxnSpMkLst>
        </pc:cxnChg>
      </pc:sldChg>
      <pc:sldChg chg="modSp">
        <pc:chgData name="劉 凌瑄" userId="5e14ce076723b65e" providerId="Windows Live" clId="Web-{42D77811-75D7-459C-BC7B-9CFEB889E6AF}" dt="2020-06-09T11:56:28.808" v="173"/>
        <pc:sldMkLst>
          <pc:docMk/>
          <pc:sldMk cId="3340535527" sldId="257"/>
        </pc:sldMkLst>
        <pc:graphicFrameChg chg="mod modGraphic">
          <ac:chgData name="劉 凌瑄" userId="5e14ce076723b65e" providerId="Windows Live" clId="Web-{42D77811-75D7-459C-BC7B-9CFEB889E6AF}" dt="2020-06-09T11:56:28.808" v="173"/>
          <ac:graphicFrameMkLst>
            <pc:docMk/>
            <pc:sldMk cId="3340535527" sldId="257"/>
            <ac:graphicFrameMk id="4" creationId="{B3E2496F-C534-4D2D-A9B9-56B011D9273A}"/>
          </ac:graphicFrameMkLst>
        </pc:graphicFrameChg>
      </pc:sldChg>
      <pc:sldChg chg="addSp delSp modSp">
        <pc:chgData name="劉 凌瑄" userId="5e14ce076723b65e" providerId="Windows Live" clId="Web-{42D77811-75D7-459C-BC7B-9CFEB889E6AF}" dt="2020-06-09T11:54:50.463" v="164" actId="1076"/>
        <pc:sldMkLst>
          <pc:docMk/>
          <pc:sldMk cId="1821879149" sldId="259"/>
        </pc:sldMkLst>
        <pc:picChg chg="add del mod">
          <ac:chgData name="劉 凌瑄" userId="5e14ce076723b65e" providerId="Windows Live" clId="Web-{42D77811-75D7-459C-BC7B-9CFEB889E6AF}" dt="2020-06-09T11:54:11.291" v="160"/>
          <ac:picMkLst>
            <pc:docMk/>
            <pc:sldMk cId="1821879149" sldId="259"/>
            <ac:picMk id="3" creationId="{94281268-A46B-4610-9DCD-D6B693ECAD8E}"/>
          </ac:picMkLst>
        </pc:picChg>
        <pc:picChg chg="add mod">
          <ac:chgData name="劉 凌瑄" userId="5e14ce076723b65e" providerId="Windows Live" clId="Web-{42D77811-75D7-459C-BC7B-9CFEB889E6AF}" dt="2020-06-09T11:54:50.463" v="164" actId="1076"/>
          <ac:picMkLst>
            <pc:docMk/>
            <pc:sldMk cId="1821879149" sldId="259"/>
            <ac:picMk id="4" creationId="{BA3C8DF7-FAAE-4D55-BD96-6A1F5F30EF5A}"/>
          </ac:picMkLst>
        </pc:picChg>
      </pc:sldChg>
      <pc:sldChg chg="addSp modSp">
        <pc:chgData name="劉 凌瑄" userId="5e14ce076723b65e" providerId="Windows Live" clId="Web-{42D77811-75D7-459C-BC7B-9CFEB889E6AF}" dt="2020-06-09T12:03:28.639" v="208" actId="1076"/>
        <pc:sldMkLst>
          <pc:docMk/>
          <pc:sldMk cId="80551717" sldId="271"/>
        </pc:sldMkLst>
        <pc:picChg chg="add mod">
          <ac:chgData name="劉 凌瑄" userId="5e14ce076723b65e" providerId="Windows Live" clId="Web-{42D77811-75D7-459C-BC7B-9CFEB889E6AF}" dt="2020-06-09T12:03:28.639" v="208" actId="1076"/>
          <ac:picMkLst>
            <pc:docMk/>
            <pc:sldMk cId="80551717" sldId="271"/>
            <ac:picMk id="34" creationId="{0C2F4D61-73B3-4A12-A49A-5021CF5D14C1}"/>
          </ac:picMkLst>
        </pc:picChg>
      </pc:sldChg>
      <pc:sldChg chg="addSp delSp modSp">
        <pc:chgData name="劉 凌瑄" userId="5e14ce076723b65e" providerId="Windows Live" clId="Web-{42D77811-75D7-459C-BC7B-9CFEB889E6AF}" dt="2020-06-09T11:53:15.775" v="155"/>
        <pc:sldMkLst>
          <pc:docMk/>
          <pc:sldMk cId="2520307043" sldId="273"/>
        </pc:sldMkLst>
        <pc:picChg chg="add del mod">
          <ac:chgData name="劉 凌瑄" userId="5e14ce076723b65e" providerId="Windows Live" clId="Web-{42D77811-75D7-459C-BC7B-9CFEB889E6AF}" dt="2020-06-09T11:53:15.775" v="155"/>
          <ac:picMkLst>
            <pc:docMk/>
            <pc:sldMk cId="2520307043" sldId="273"/>
            <ac:picMk id="4" creationId="{58599AB7-016B-4DB5-8720-A52C5C26BAF8}"/>
          </ac:picMkLst>
        </pc:picChg>
      </pc:sldChg>
      <pc:sldChg chg="addSp modSp">
        <pc:chgData name="劉 凌瑄" userId="5e14ce076723b65e" providerId="Windows Live" clId="Web-{42D77811-75D7-459C-BC7B-9CFEB889E6AF}" dt="2020-06-09T11:52:56.885" v="150" actId="1076"/>
        <pc:sldMkLst>
          <pc:docMk/>
          <pc:sldMk cId="4284386133" sldId="274"/>
        </pc:sldMkLst>
        <pc:picChg chg="add mod">
          <ac:chgData name="劉 凌瑄" userId="5e14ce076723b65e" providerId="Windows Live" clId="Web-{42D77811-75D7-459C-BC7B-9CFEB889E6AF}" dt="2020-06-09T11:52:56.885" v="150" actId="1076"/>
          <ac:picMkLst>
            <pc:docMk/>
            <pc:sldMk cId="4284386133" sldId="274"/>
            <ac:picMk id="3" creationId="{0E236E2A-DB6E-45BC-87AB-1222F7AB3894}"/>
          </ac:picMkLst>
        </pc:picChg>
      </pc:sldChg>
      <pc:sldChg chg="addSp modSp mod setBg">
        <pc:chgData name="劉 凌瑄" userId="5e14ce076723b65e" providerId="Windows Live" clId="Web-{42D77811-75D7-459C-BC7B-9CFEB889E6AF}" dt="2020-06-09T11:51:27.790" v="141" actId="20577"/>
        <pc:sldMkLst>
          <pc:docMk/>
          <pc:sldMk cId="3979674743" sldId="275"/>
        </pc:sldMkLst>
        <pc:spChg chg="mod">
          <ac:chgData name="劉 凌瑄" userId="5e14ce076723b65e" providerId="Windows Live" clId="Web-{42D77811-75D7-459C-BC7B-9CFEB889E6AF}" dt="2020-06-09T11:49:50.727" v="128"/>
          <ac:spMkLst>
            <pc:docMk/>
            <pc:sldMk cId="3979674743" sldId="275"/>
            <ac:spMk id="2" creationId="{5A971839-17F3-46A9-A31E-365B8AD3FD3D}"/>
          </ac:spMkLst>
        </pc:spChg>
        <pc:spChg chg="mod">
          <ac:chgData name="劉 凌瑄" userId="5e14ce076723b65e" providerId="Windows Live" clId="Web-{42D77811-75D7-459C-BC7B-9CFEB889E6AF}" dt="2020-06-09T11:51:27.790" v="141" actId="20577"/>
          <ac:spMkLst>
            <pc:docMk/>
            <pc:sldMk cId="3979674743" sldId="275"/>
            <ac:spMk id="3" creationId="{A0D85530-B1CC-461A-BB32-E28580F3B122}"/>
          </ac:spMkLst>
        </pc:spChg>
        <pc:picChg chg="add mod">
          <ac:chgData name="劉 凌瑄" userId="5e14ce076723b65e" providerId="Windows Live" clId="Web-{42D77811-75D7-459C-BC7B-9CFEB889E6AF}" dt="2020-06-09T11:49:57.571" v="131" actId="1076"/>
          <ac:picMkLst>
            <pc:docMk/>
            <pc:sldMk cId="3979674743" sldId="275"/>
            <ac:picMk id="4" creationId="{841B9E75-32FE-43C4-B8C3-EB8464BFC29C}"/>
          </ac:picMkLst>
        </pc:picChg>
        <pc:picChg chg="add mod">
          <ac:chgData name="劉 凌瑄" userId="5e14ce076723b65e" providerId="Windows Live" clId="Web-{42D77811-75D7-459C-BC7B-9CFEB889E6AF}" dt="2020-06-09T11:51:04.181" v="136" actId="1076"/>
          <ac:picMkLst>
            <pc:docMk/>
            <pc:sldMk cId="3979674743" sldId="275"/>
            <ac:picMk id="5" creationId="{015C1E5D-411C-4234-B634-141C93DF429C}"/>
          </ac:picMkLst>
        </pc:picChg>
      </pc:sldChg>
      <pc:sldChg chg="modSp">
        <pc:chgData name="劉 凌瑄" userId="5e14ce076723b65e" providerId="Windows Live" clId="Web-{42D77811-75D7-459C-BC7B-9CFEB889E6AF}" dt="2020-06-09T11:53:48.088" v="157" actId="1076"/>
        <pc:sldMkLst>
          <pc:docMk/>
          <pc:sldMk cId="2469370855" sldId="276"/>
        </pc:sldMkLst>
        <pc:picChg chg="mod">
          <ac:chgData name="劉 凌瑄" userId="5e14ce076723b65e" providerId="Windows Live" clId="Web-{42D77811-75D7-459C-BC7B-9CFEB889E6AF}" dt="2020-06-09T11:53:48.088" v="157" actId="1076"/>
          <ac:picMkLst>
            <pc:docMk/>
            <pc:sldMk cId="2469370855" sldId="276"/>
            <ac:picMk id="4" creationId="{EE70E3A2-AD9F-4374-A436-3BFB1CCC7DD0}"/>
          </ac:picMkLst>
        </pc:picChg>
      </pc:sldChg>
      <pc:sldChg chg="addSp delSp modSp">
        <pc:chgData name="劉 凌瑄" userId="5e14ce076723b65e" providerId="Windows Live" clId="Web-{42D77811-75D7-459C-BC7B-9CFEB889E6AF}" dt="2020-06-09T11:28:48.466" v="3" actId="1076"/>
        <pc:sldMkLst>
          <pc:docMk/>
          <pc:sldMk cId="3971374657" sldId="277"/>
        </pc:sldMkLst>
        <pc:spChg chg="del">
          <ac:chgData name="劉 凌瑄" userId="5e14ce076723b65e" providerId="Windows Live" clId="Web-{42D77811-75D7-459C-BC7B-9CFEB889E6AF}" dt="2020-06-09T11:28:33.387" v="0"/>
          <ac:spMkLst>
            <pc:docMk/>
            <pc:sldMk cId="3971374657" sldId="277"/>
            <ac:spMk id="6" creationId="{39ABEEF0-E9DC-461B-B0D5-4749DE22E306}"/>
          </ac:spMkLst>
        </pc:spChg>
        <pc:picChg chg="add mod ord">
          <ac:chgData name="劉 凌瑄" userId="5e14ce076723b65e" providerId="Windows Live" clId="Web-{42D77811-75D7-459C-BC7B-9CFEB889E6AF}" dt="2020-06-09T11:28:48.466" v="3" actId="1076"/>
          <ac:picMkLst>
            <pc:docMk/>
            <pc:sldMk cId="3971374657" sldId="277"/>
            <ac:picMk id="3" creationId="{C40885BD-B2A1-47CE-A70E-C41CB3A52B31}"/>
          </ac:picMkLst>
        </pc:picChg>
      </pc:sldChg>
      <pc:sldChg chg="addSp delSp modSp">
        <pc:chgData name="劉 凌瑄" userId="5e14ce076723b65e" providerId="Windows Live" clId="Web-{42D77811-75D7-459C-BC7B-9CFEB889E6AF}" dt="2020-06-09T11:58:33.184" v="182"/>
        <pc:sldMkLst>
          <pc:docMk/>
          <pc:sldMk cId="335845412" sldId="278"/>
        </pc:sldMkLst>
        <pc:spChg chg="mod">
          <ac:chgData name="劉 凌瑄" userId="5e14ce076723b65e" providerId="Windows Live" clId="Web-{42D77811-75D7-459C-BC7B-9CFEB889E6AF}" dt="2020-06-09T11:58:29.965" v="180" actId="1076"/>
          <ac:spMkLst>
            <pc:docMk/>
            <pc:sldMk cId="335845412" sldId="278"/>
            <ac:spMk id="2" creationId="{FAC46F0D-A226-46DB-A958-DFB294821205}"/>
          </ac:spMkLst>
        </pc:spChg>
        <pc:spChg chg="add del mod">
          <ac:chgData name="劉 凌瑄" userId="5e14ce076723b65e" providerId="Windows Live" clId="Web-{42D77811-75D7-459C-BC7B-9CFEB889E6AF}" dt="2020-06-09T11:58:33.184" v="182"/>
          <ac:spMkLst>
            <pc:docMk/>
            <pc:sldMk cId="335845412" sldId="278"/>
            <ac:spMk id="6" creationId="{6CD92ACB-6168-4D4A-9E36-2EF70F2D4F41}"/>
          </ac:spMkLst>
        </pc:spChg>
        <pc:picChg chg="add del mod ord">
          <ac:chgData name="劉 凌瑄" userId="5e14ce076723b65e" providerId="Windows Live" clId="Web-{42D77811-75D7-459C-BC7B-9CFEB889E6AF}" dt="2020-06-09T11:42:18.957" v="86"/>
          <ac:picMkLst>
            <pc:docMk/>
            <pc:sldMk cId="335845412" sldId="278"/>
            <ac:picMk id="3" creationId="{D8549C5A-415C-4256-BA2B-68C4013035EB}"/>
          </ac:picMkLst>
        </pc:picChg>
        <pc:picChg chg="add del mod modCrop">
          <ac:chgData name="劉 凌瑄" userId="5e14ce076723b65e" providerId="Windows Live" clId="Web-{42D77811-75D7-459C-BC7B-9CFEB889E6AF}" dt="2020-06-09T11:47:42.257" v="111"/>
          <ac:picMkLst>
            <pc:docMk/>
            <pc:sldMk cId="335845412" sldId="278"/>
            <ac:picMk id="4" creationId="{8252A944-CCA8-469C-83F9-7BDA8EB5BAB5}"/>
          </ac:picMkLst>
        </pc:picChg>
      </pc:sldChg>
      <pc:sldChg chg="addSp modSp">
        <pc:chgData name="劉 凌瑄" userId="5e14ce076723b65e" providerId="Windows Live" clId="Web-{42D77811-75D7-459C-BC7B-9CFEB889E6AF}" dt="2020-06-09T11:33:38.080" v="15" actId="1076"/>
        <pc:sldMkLst>
          <pc:docMk/>
          <pc:sldMk cId="333326768" sldId="279"/>
        </pc:sldMkLst>
        <pc:picChg chg="add mod">
          <ac:chgData name="劉 凌瑄" userId="5e14ce076723b65e" providerId="Windows Live" clId="Web-{42D77811-75D7-459C-BC7B-9CFEB889E6AF}" dt="2020-06-09T11:33:38.080" v="15" actId="1076"/>
          <ac:picMkLst>
            <pc:docMk/>
            <pc:sldMk cId="333326768" sldId="279"/>
            <ac:picMk id="3" creationId="{9B910D48-51F1-4ED9-9495-331B8A2402CB}"/>
          </ac:picMkLst>
        </pc:picChg>
      </pc:sldChg>
      <pc:sldChg chg="addSp delSp modSp">
        <pc:chgData name="劉 凌瑄" userId="5e14ce076723b65e" providerId="Windows Live" clId="Web-{42D77811-75D7-459C-BC7B-9CFEB889E6AF}" dt="2020-06-09T11:57:43.808" v="175" actId="1076"/>
        <pc:sldMkLst>
          <pc:docMk/>
          <pc:sldMk cId="2633798484" sldId="280"/>
        </pc:sldMkLst>
        <pc:spChg chg="del">
          <ac:chgData name="劉 凌瑄" userId="5e14ce076723b65e" providerId="Windows Live" clId="Web-{42D77811-75D7-459C-BC7B-9CFEB889E6AF}" dt="2020-06-09T11:29:36.856" v="4"/>
          <ac:spMkLst>
            <pc:docMk/>
            <pc:sldMk cId="2633798484" sldId="280"/>
            <ac:spMk id="3" creationId="{21127B59-4A06-429C-B9EA-6DB11FE3C01E}"/>
          </ac:spMkLst>
        </pc:spChg>
        <pc:spChg chg="add del mod">
          <ac:chgData name="劉 凌瑄" userId="5e14ce076723b65e" providerId="Windows Live" clId="Web-{42D77811-75D7-459C-BC7B-9CFEB889E6AF}" dt="2020-06-09T11:48:23.180" v="112"/>
          <ac:spMkLst>
            <pc:docMk/>
            <pc:sldMk cId="2633798484" sldId="280"/>
            <ac:spMk id="6" creationId="{ED6FB7AD-80CA-42E0-BEE7-6D533AB82054}"/>
          </ac:spMkLst>
        </pc:spChg>
        <pc:picChg chg="add del mod ord">
          <ac:chgData name="劉 凌瑄" userId="5e14ce076723b65e" providerId="Windows Live" clId="Web-{42D77811-75D7-459C-BC7B-9CFEB889E6AF}" dt="2020-06-09T11:29:39.778" v="5"/>
          <ac:picMkLst>
            <pc:docMk/>
            <pc:sldMk cId="2633798484" sldId="280"/>
            <ac:picMk id="4" creationId="{D83227C4-9F3C-4326-AF07-0BFCFE74D3C4}"/>
          </ac:picMkLst>
        </pc:picChg>
        <pc:picChg chg="add mod ord">
          <ac:chgData name="劉 凌瑄" userId="5e14ce076723b65e" providerId="Windows Live" clId="Web-{42D77811-75D7-459C-BC7B-9CFEB889E6AF}" dt="2020-06-09T11:57:41.636" v="174" actId="1076"/>
          <ac:picMkLst>
            <pc:docMk/>
            <pc:sldMk cId="2633798484" sldId="280"/>
            <ac:picMk id="7" creationId="{CCC4EB86-E2DC-4761-9AE1-3B9B99DACF93}"/>
          </ac:picMkLst>
        </pc:picChg>
        <pc:picChg chg="add mod">
          <ac:chgData name="劉 凌瑄" userId="5e14ce076723b65e" providerId="Windows Live" clId="Web-{42D77811-75D7-459C-BC7B-9CFEB889E6AF}" dt="2020-06-09T11:57:43.808" v="175" actId="1076"/>
          <ac:picMkLst>
            <pc:docMk/>
            <pc:sldMk cId="2633798484" sldId="280"/>
            <ac:picMk id="8" creationId="{CD541D02-6B7B-4927-9B0E-D935C1981171}"/>
          </ac:picMkLst>
        </pc:picChg>
      </pc:sldChg>
      <pc:sldChg chg="addSp delSp modSp">
        <pc:chgData name="劉 凌瑄" userId="5e14ce076723b65e" providerId="Windows Live" clId="Web-{42D77811-75D7-459C-BC7B-9CFEB889E6AF}" dt="2020-06-09T12:01:03.810" v="197" actId="14100"/>
        <pc:sldMkLst>
          <pc:docMk/>
          <pc:sldMk cId="2705493462" sldId="283"/>
        </pc:sldMkLst>
        <pc:spChg chg="mod">
          <ac:chgData name="劉 凌瑄" userId="5e14ce076723b65e" providerId="Windows Live" clId="Web-{42D77811-75D7-459C-BC7B-9CFEB889E6AF}" dt="2020-06-09T12:01:03.810" v="197" actId="14100"/>
          <ac:spMkLst>
            <pc:docMk/>
            <pc:sldMk cId="2705493462" sldId="283"/>
            <ac:spMk id="2" creationId="{68085093-A5BC-4D78-91C2-AE211D27E563}"/>
          </ac:spMkLst>
        </pc:spChg>
        <pc:spChg chg="mod">
          <ac:chgData name="劉 凌瑄" userId="5e14ce076723b65e" providerId="Windows Live" clId="Web-{42D77811-75D7-459C-BC7B-9CFEB889E6AF}" dt="2020-06-09T11:37:24.410" v="81" actId="14100"/>
          <ac:spMkLst>
            <pc:docMk/>
            <pc:sldMk cId="2705493462" sldId="283"/>
            <ac:spMk id="3" creationId="{768037B1-D026-4814-9170-B630F8B6F5DA}"/>
          </ac:spMkLst>
        </pc:spChg>
        <pc:picChg chg="add mod">
          <ac:chgData name="劉 凌瑄" userId="5e14ce076723b65e" providerId="Windows Live" clId="Web-{42D77811-75D7-459C-BC7B-9CFEB889E6AF}" dt="2020-06-09T11:36:43.269" v="56"/>
          <ac:picMkLst>
            <pc:docMk/>
            <pc:sldMk cId="2705493462" sldId="283"/>
            <ac:picMk id="4" creationId="{749A036F-E70A-427A-B6F3-0925BB992A6E}"/>
          </ac:picMkLst>
        </pc:picChg>
        <pc:picChg chg="add del mod">
          <ac:chgData name="劉 凌瑄" userId="5e14ce076723b65e" providerId="Windows Live" clId="Web-{42D77811-75D7-459C-BC7B-9CFEB889E6AF}" dt="2020-06-09T11:42:29.729" v="92"/>
          <ac:picMkLst>
            <pc:docMk/>
            <pc:sldMk cId="2705493462" sldId="283"/>
            <ac:picMk id="6" creationId="{FD83C377-E5A2-41F1-94B8-5FD5F6CE43D7}"/>
          </ac:picMkLst>
        </pc:picChg>
        <pc:picChg chg="add del mod">
          <ac:chgData name="劉 凌瑄" userId="5e14ce076723b65e" providerId="Windows Live" clId="Web-{42D77811-75D7-459C-BC7B-9CFEB889E6AF}" dt="2020-06-09T11:59:59.465" v="191"/>
          <ac:picMkLst>
            <pc:docMk/>
            <pc:sldMk cId="2705493462" sldId="283"/>
            <ac:picMk id="7" creationId="{A27A8329-791F-4E40-9250-3D04C8C02A24}"/>
          </ac:picMkLst>
        </pc:picChg>
      </pc:sldChg>
      <pc:sldChg chg="addSp delSp modSp">
        <pc:chgData name="劉 凌瑄" userId="5e14ce076723b65e" providerId="Windows Live" clId="Web-{42D77811-75D7-459C-BC7B-9CFEB889E6AF}" dt="2020-06-09T12:01:52.029" v="202"/>
        <pc:sldMkLst>
          <pc:docMk/>
          <pc:sldMk cId="274824701" sldId="285"/>
        </pc:sldMkLst>
        <pc:spChg chg="mod">
          <ac:chgData name="劉 凌瑄" userId="5e14ce076723b65e" providerId="Windows Live" clId="Web-{42D77811-75D7-459C-BC7B-9CFEB889E6AF}" dt="2020-06-09T12:01:27.935" v="198"/>
          <ac:spMkLst>
            <pc:docMk/>
            <pc:sldMk cId="274824701" sldId="285"/>
            <ac:spMk id="2" creationId="{28D2A879-2E02-4C20-B64A-FC4EFA214400}"/>
          </ac:spMkLst>
        </pc:spChg>
        <pc:spChg chg="del">
          <ac:chgData name="劉 凌瑄" userId="5e14ce076723b65e" providerId="Windows Live" clId="Web-{42D77811-75D7-459C-BC7B-9CFEB889E6AF}" dt="2020-06-09T12:01:27.935" v="198"/>
          <ac:spMkLst>
            <pc:docMk/>
            <pc:sldMk cId="274824701" sldId="285"/>
            <ac:spMk id="52" creationId="{66D61E08-70C3-48D8-BEA0-787111DC30DA}"/>
          </ac:spMkLst>
        </pc:spChg>
        <pc:spChg chg="del">
          <ac:chgData name="劉 凌瑄" userId="5e14ce076723b65e" providerId="Windows Live" clId="Web-{42D77811-75D7-459C-BC7B-9CFEB889E6AF}" dt="2020-06-09T12:01:27.935" v="198"/>
          <ac:spMkLst>
            <pc:docMk/>
            <pc:sldMk cId="274824701" sldId="285"/>
            <ac:spMk id="54" creationId="{FC55298F-0AE5-478E-AD2B-03C2614C5833}"/>
          </ac:spMkLst>
        </pc:spChg>
        <pc:spChg chg="del">
          <ac:chgData name="劉 凌瑄" userId="5e14ce076723b65e" providerId="Windows Live" clId="Web-{42D77811-75D7-459C-BC7B-9CFEB889E6AF}" dt="2020-06-09T12:01:27.935" v="198"/>
          <ac:spMkLst>
            <pc:docMk/>
            <pc:sldMk cId="274824701" sldId="285"/>
            <ac:spMk id="56" creationId="{C180E4EA-0B63-4779-A895-7E90E71088F3}"/>
          </ac:spMkLst>
        </pc:spChg>
        <pc:spChg chg="del">
          <ac:chgData name="劉 凌瑄" userId="5e14ce076723b65e" providerId="Windows Live" clId="Web-{42D77811-75D7-459C-BC7B-9CFEB889E6AF}" dt="2020-06-09T12:01:27.935" v="198"/>
          <ac:spMkLst>
            <pc:docMk/>
            <pc:sldMk cId="274824701" sldId="285"/>
            <ac:spMk id="58" creationId="{CEE01D9D-3DE8-4EED-B0D3-8F3C79CC7673}"/>
          </ac:spMkLst>
        </pc:spChg>
        <pc:spChg chg="del">
          <ac:chgData name="劉 凌瑄" userId="5e14ce076723b65e" providerId="Windows Live" clId="Web-{42D77811-75D7-459C-BC7B-9CFEB889E6AF}" dt="2020-06-09T12:01:27.935" v="198"/>
          <ac:spMkLst>
            <pc:docMk/>
            <pc:sldMk cId="274824701" sldId="285"/>
            <ac:spMk id="60" creationId="{89AF5CE9-607F-43F4-8983-DCD6DA4051FD}"/>
          </ac:spMkLst>
        </pc:spChg>
        <pc:spChg chg="del">
          <ac:chgData name="劉 凌瑄" userId="5e14ce076723b65e" providerId="Windows Live" clId="Web-{42D77811-75D7-459C-BC7B-9CFEB889E6AF}" dt="2020-06-09T12:01:27.935" v="198"/>
          <ac:spMkLst>
            <pc:docMk/>
            <pc:sldMk cId="274824701" sldId="285"/>
            <ac:spMk id="62" creationId="{6EEA2DBD-9E1E-4521-8C01-F32AD18A89E3}"/>
          </ac:spMkLst>
        </pc:spChg>
        <pc:spChg chg="del">
          <ac:chgData name="劉 凌瑄" userId="5e14ce076723b65e" providerId="Windows Live" clId="Web-{42D77811-75D7-459C-BC7B-9CFEB889E6AF}" dt="2020-06-09T12:01:27.935" v="198"/>
          <ac:spMkLst>
            <pc:docMk/>
            <pc:sldMk cId="274824701" sldId="285"/>
            <ac:spMk id="64" creationId="{15BBD2C1-BA9B-46A9-A27A-33498B169272}"/>
          </ac:spMkLst>
        </pc:spChg>
        <pc:spChg chg="add del">
          <ac:chgData name="劉 凌瑄" userId="5e14ce076723b65e" providerId="Windows Live" clId="Web-{42D77811-75D7-459C-BC7B-9CFEB889E6AF}" dt="2020-06-09T12:01:52.029" v="202"/>
          <ac:spMkLst>
            <pc:docMk/>
            <pc:sldMk cId="274824701" sldId="285"/>
            <ac:spMk id="81" creationId="{3559A5F2-8BE0-4998-A1E4-1B145465A981}"/>
          </ac:spMkLst>
        </pc:spChg>
        <pc:spChg chg="add del">
          <ac:chgData name="劉 凌瑄" userId="5e14ce076723b65e" providerId="Windows Live" clId="Web-{42D77811-75D7-459C-BC7B-9CFEB889E6AF}" dt="2020-06-09T12:01:52.029" v="202"/>
          <ac:spMkLst>
            <pc:docMk/>
            <pc:sldMk cId="274824701" sldId="285"/>
            <ac:spMk id="83" creationId="{3A6596D4-D53C-424F-9F16-CC8686C079E0}"/>
          </ac:spMkLst>
        </pc:spChg>
        <pc:spChg chg="add del">
          <ac:chgData name="劉 凌瑄" userId="5e14ce076723b65e" providerId="Windows Live" clId="Web-{42D77811-75D7-459C-BC7B-9CFEB889E6AF}" dt="2020-06-09T12:01:52.029" v="202"/>
          <ac:spMkLst>
            <pc:docMk/>
            <pc:sldMk cId="274824701" sldId="285"/>
            <ac:spMk id="89" creationId="{9772CABD-4211-42AA-B349-D4002E52F1EF}"/>
          </ac:spMkLst>
        </pc:spChg>
        <pc:spChg chg="add del">
          <ac:chgData name="劉 凌瑄" userId="5e14ce076723b65e" providerId="Windows Live" clId="Web-{42D77811-75D7-459C-BC7B-9CFEB889E6AF}" dt="2020-06-09T12:01:52.029" v="202"/>
          <ac:spMkLst>
            <pc:docMk/>
            <pc:sldMk cId="274824701" sldId="285"/>
            <ac:spMk id="91" creationId="{BBD91630-4DBA-4294-8016-FEB5C3B0CED1}"/>
          </ac:spMkLst>
        </pc:spChg>
        <pc:spChg chg="add del">
          <ac:chgData name="劉 凌瑄" userId="5e14ce076723b65e" providerId="Windows Live" clId="Web-{42D77811-75D7-459C-BC7B-9CFEB889E6AF}" dt="2020-06-09T12:01:52.029" v="202"/>
          <ac:spMkLst>
            <pc:docMk/>
            <pc:sldMk cId="274824701" sldId="285"/>
            <ac:spMk id="93" creationId="{E67D1587-504D-41BC-9D48-B61257BFBCF0}"/>
          </ac:spMkLst>
        </pc:spChg>
        <pc:spChg chg="add del">
          <ac:chgData name="劉 凌瑄" userId="5e14ce076723b65e" providerId="Windows Live" clId="Web-{42D77811-75D7-459C-BC7B-9CFEB889E6AF}" dt="2020-06-09T12:01:52.029" v="202"/>
          <ac:spMkLst>
            <pc:docMk/>
            <pc:sldMk cId="274824701" sldId="285"/>
            <ac:spMk id="95" creationId="{8765DD1A-F044-4DE7-8A9B-7C30DC85A4AF}"/>
          </ac:spMkLst>
        </pc:spChg>
        <pc:spChg chg="add del">
          <ac:chgData name="劉 凌瑄" userId="5e14ce076723b65e" providerId="Windows Live" clId="Web-{42D77811-75D7-459C-BC7B-9CFEB889E6AF}" dt="2020-06-09T12:01:52.029" v="202"/>
          <ac:spMkLst>
            <pc:docMk/>
            <pc:sldMk cId="274824701" sldId="285"/>
            <ac:spMk id="97" creationId="{2FE2170D-72D6-48A8-8E9A-BFF3BF03D032}"/>
          </ac:spMkLst>
        </pc:spChg>
        <pc:spChg chg="add del">
          <ac:chgData name="劉 凌瑄" userId="5e14ce076723b65e" providerId="Windows Live" clId="Web-{42D77811-75D7-459C-BC7B-9CFEB889E6AF}" dt="2020-06-09T12:01:52.029" v="202"/>
          <ac:spMkLst>
            <pc:docMk/>
            <pc:sldMk cId="274824701" sldId="285"/>
            <ac:spMk id="99" creationId="{01D19436-094D-463D-AFEA-870FDBD03797}"/>
          </ac:spMkLst>
        </pc:spChg>
        <pc:spChg chg="add del">
          <ac:chgData name="劉 凌瑄" userId="5e14ce076723b65e" providerId="Windows Live" clId="Web-{42D77811-75D7-459C-BC7B-9CFEB889E6AF}" dt="2020-06-09T12:01:52.029" v="202"/>
          <ac:spMkLst>
            <pc:docMk/>
            <pc:sldMk cId="274824701" sldId="285"/>
            <ac:spMk id="101" creationId="{9A2DE6E0-967C-4C58-8558-EC08F1138BD1}"/>
          </ac:spMkLst>
        </pc:spChg>
        <pc:spChg chg="add">
          <ac:chgData name="劉 凌瑄" userId="5e14ce076723b65e" providerId="Windows Live" clId="Web-{42D77811-75D7-459C-BC7B-9CFEB889E6AF}" dt="2020-06-09T12:01:52.029" v="202"/>
          <ac:spMkLst>
            <pc:docMk/>
            <pc:sldMk cId="274824701" sldId="285"/>
            <ac:spMk id="118" creationId="{3167F201-EA3A-41F3-8305-5985A44A95A1}"/>
          </ac:spMkLst>
        </pc:spChg>
        <pc:spChg chg="add">
          <ac:chgData name="劉 凌瑄" userId="5e14ce076723b65e" providerId="Windows Live" clId="Web-{42D77811-75D7-459C-BC7B-9CFEB889E6AF}" dt="2020-06-09T12:01:52.029" v="202"/>
          <ac:spMkLst>
            <pc:docMk/>
            <pc:sldMk cId="274824701" sldId="285"/>
            <ac:spMk id="120" creationId="{FFD44D11-B1C5-420A-9591-370DC8BAA10E}"/>
          </ac:spMkLst>
        </pc:spChg>
        <pc:spChg chg="add">
          <ac:chgData name="劉 凌瑄" userId="5e14ce076723b65e" providerId="Windows Live" clId="Web-{42D77811-75D7-459C-BC7B-9CFEB889E6AF}" dt="2020-06-09T12:01:52.029" v="202"/>
          <ac:spMkLst>
            <pc:docMk/>
            <pc:sldMk cId="274824701" sldId="285"/>
            <ac:spMk id="126" creationId="{1C4DC544-6AEA-484E-A978-32384E2F9BD9}"/>
          </ac:spMkLst>
        </pc:spChg>
        <pc:spChg chg="add">
          <ac:chgData name="劉 凌瑄" userId="5e14ce076723b65e" providerId="Windows Live" clId="Web-{42D77811-75D7-459C-BC7B-9CFEB889E6AF}" dt="2020-06-09T12:01:52.029" v="202"/>
          <ac:spMkLst>
            <pc:docMk/>
            <pc:sldMk cId="274824701" sldId="285"/>
            <ac:spMk id="128" creationId="{A1F1470C-B594-449D-A8CD-EB7BC156F7BD}"/>
          </ac:spMkLst>
        </pc:spChg>
        <pc:spChg chg="add">
          <ac:chgData name="劉 凌瑄" userId="5e14ce076723b65e" providerId="Windows Live" clId="Web-{42D77811-75D7-459C-BC7B-9CFEB889E6AF}" dt="2020-06-09T12:01:52.029" v="202"/>
          <ac:spMkLst>
            <pc:docMk/>
            <pc:sldMk cId="274824701" sldId="285"/>
            <ac:spMk id="130" creationId="{B809F8B1-FE88-427F-98C6-1B8CFED80282}"/>
          </ac:spMkLst>
        </pc:spChg>
        <pc:spChg chg="add">
          <ac:chgData name="劉 凌瑄" userId="5e14ce076723b65e" providerId="Windows Live" clId="Web-{42D77811-75D7-459C-BC7B-9CFEB889E6AF}" dt="2020-06-09T12:01:52.029" v="202"/>
          <ac:spMkLst>
            <pc:docMk/>
            <pc:sldMk cId="274824701" sldId="285"/>
            <ac:spMk id="132" creationId="{2050D290-680D-48D7-9488-498F59E54FFC}"/>
          </ac:spMkLst>
        </pc:spChg>
        <pc:spChg chg="add">
          <ac:chgData name="劉 凌瑄" userId="5e14ce076723b65e" providerId="Windows Live" clId="Web-{42D77811-75D7-459C-BC7B-9CFEB889E6AF}" dt="2020-06-09T12:01:52.029" v="202"/>
          <ac:spMkLst>
            <pc:docMk/>
            <pc:sldMk cId="274824701" sldId="285"/>
            <ac:spMk id="134" creationId="{E8C81616-E276-41D8-92C5-1C891FE995BE}"/>
          </ac:spMkLst>
        </pc:spChg>
        <pc:spChg chg="add">
          <ac:chgData name="劉 凌瑄" userId="5e14ce076723b65e" providerId="Windows Live" clId="Web-{42D77811-75D7-459C-BC7B-9CFEB889E6AF}" dt="2020-06-09T12:01:52.029" v="202"/>
          <ac:spMkLst>
            <pc:docMk/>
            <pc:sldMk cId="274824701" sldId="285"/>
            <ac:spMk id="136" creationId="{86BBDB21-2BF1-4C2F-A790-19FBC789C3F2}"/>
          </ac:spMkLst>
        </pc:spChg>
        <pc:spChg chg="add">
          <ac:chgData name="劉 凌瑄" userId="5e14ce076723b65e" providerId="Windows Live" clId="Web-{42D77811-75D7-459C-BC7B-9CFEB889E6AF}" dt="2020-06-09T12:01:52.029" v="202"/>
          <ac:spMkLst>
            <pc:docMk/>
            <pc:sldMk cId="274824701" sldId="285"/>
            <ac:spMk id="138" creationId="{E78FF87C-9F4A-4F75-998D-3ECB6543BAB8}"/>
          </ac:spMkLst>
        </pc:spChg>
        <pc:grpChg chg="del">
          <ac:chgData name="劉 凌瑄" userId="5e14ce076723b65e" providerId="Windows Live" clId="Web-{42D77811-75D7-459C-BC7B-9CFEB889E6AF}" dt="2020-06-09T12:01:27.935" v="198"/>
          <ac:grpSpMkLst>
            <pc:docMk/>
            <pc:sldMk cId="274824701" sldId="285"/>
            <ac:grpSpMk id="36" creationId="{88C9B83F-64CD-41C1-925F-A08801FFD0BD}"/>
          </ac:grpSpMkLst>
        </pc:grpChg>
        <pc:grpChg chg="add del">
          <ac:chgData name="劉 凌瑄" userId="5e14ce076723b65e" providerId="Windows Live" clId="Web-{42D77811-75D7-459C-BC7B-9CFEB889E6AF}" dt="2020-06-09T12:01:52.029" v="202"/>
          <ac:grpSpMkLst>
            <pc:docMk/>
            <pc:sldMk cId="274824701" sldId="285"/>
            <ac:grpSpMk id="69" creationId="{88C9B83F-64CD-41C1-925F-A08801FFD0BD}"/>
          </ac:grpSpMkLst>
        </pc:grpChg>
        <pc:grpChg chg="add">
          <ac:chgData name="劉 凌瑄" userId="5e14ce076723b65e" providerId="Windows Live" clId="Web-{42D77811-75D7-459C-BC7B-9CFEB889E6AF}" dt="2020-06-09T12:01:52.029" v="202"/>
          <ac:grpSpMkLst>
            <pc:docMk/>
            <pc:sldMk cId="274824701" sldId="285"/>
            <ac:grpSpMk id="106" creationId="{88C9B83F-64CD-41C1-925F-A08801FFD0BD}"/>
          </ac:grpSpMkLst>
        </pc:grpChg>
        <pc:picChg chg="mod">
          <ac:chgData name="劉 凌瑄" userId="5e14ce076723b65e" providerId="Windows Live" clId="Web-{42D77811-75D7-459C-BC7B-9CFEB889E6AF}" dt="2020-06-09T12:01:52.029" v="202"/>
          <ac:picMkLst>
            <pc:docMk/>
            <pc:sldMk cId="274824701" sldId="285"/>
            <ac:picMk id="4" creationId="{A6F15D21-985F-46CF-AF0E-BC70347038D2}"/>
          </ac:picMkLst>
        </pc:picChg>
        <pc:cxnChg chg="del">
          <ac:chgData name="劉 凌瑄" userId="5e14ce076723b65e" providerId="Windows Live" clId="Web-{42D77811-75D7-459C-BC7B-9CFEB889E6AF}" dt="2020-06-09T12:01:27.935" v="198"/>
          <ac:cxnSpMkLst>
            <pc:docMk/>
            <pc:sldMk cId="274824701" sldId="285"/>
            <ac:cxnSpMk id="48" creationId="{A57C1A16-B8AB-4D99-A195-A38F556A6486}"/>
          </ac:cxnSpMkLst>
        </pc:cxnChg>
        <pc:cxnChg chg="del">
          <ac:chgData name="劉 凌瑄" userId="5e14ce076723b65e" providerId="Windows Live" clId="Web-{42D77811-75D7-459C-BC7B-9CFEB889E6AF}" dt="2020-06-09T12:01:27.935" v="198"/>
          <ac:cxnSpMkLst>
            <pc:docMk/>
            <pc:sldMk cId="274824701" sldId="285"/>
            <ac:cxnSpMk id="50" creationId="{F8A9B20B-D1DD-4573-B5EC-558029519236}"/>
          </ac:cxnSpMkLst>
        </pc:cxnChg>
        <pc:cxnChg chg="add del">
          <ac:chgData name="劉 凌瑄" userId="5e14ce076723b65e" providerId="Windows Live" clId="Web-{42D77811-75D7-459C-BC7B-9CFEB889E6AF}" dt="2020-06-09T12:01:52.029" v="202"/>
          <ac:cxnSpMkLst>
            <pc:docMk/>
            <pc:sldMk cId="274824701" sldId="285"/>
            <ac:cxnSpMk id="85" creationId="{81BB890B-70D4-42FE-A599-6AEF1A42D972}"/>
          </ac:cxnSpMkLst>
        </pc:cxnChg>
        <pc:cxnChg chg="add del">
          <ac:chgData name="劉 凌瑄" userId="5e14ce076723b65e" providerId="Windows Live" clId="Web-{42D77811-75D7-459C-BC7B-9CFEB889E6AF}" dt="2020-06-09T12:01:52.029" v="202"/>
          <ac:cxnSpMkLst>
            <pc:docMk/>
            <pc:sldMk cId="274824701" sldId="285"/>
            <ac:cxnSpMk id="87" creationId="{3842D646-B58C-43C8-8152-01BC782B725D}"/>
          </ac:cxnSpMkLst>
        </pc:cxnChg>
        <pc:cxnChg chg="add">
          <ac:chgData name="劉 凌瑄" userId="5e14ce076723b65e" providerId="Windows Live" clId="Web-{42D77811-75D7-459C-BC7B-9CFEB889E6AF}" dt="2020-06-09T12:01:52.029" v="202"/>
          <ac:cxnSpMkLst>
            <pc:docMk/>
            <pc:sldMk cId="274824701" sldId="285"/>
            <ac:cxnSpMk id="122" creationId="{9FF46BC6-C78D-47E7-87CF-A1DD38B02BD3}"/>
          </ac:cxnSpMkLst>
        </pc:cxnChg>
        <pc:cxnChg chg="add">
          <ac:chgData name="劉 凌瑄" userId="5e14ce076723b65e" providerId="Windows Live" clId="Web-{42D77811-75D7-459C-BC7B-9CFEB889E6AF}" dt="2020-06-09T12:01:52.029" v="202"/>
          <ac:cxnSpMkLst>
            <pc:docMk/>
            <pc:sldMk cId="274824701" sldId="285"/>
            <ac:cxnSpMk id="124" creationId="{BE3C958F-F320-49F4-9AB7-FD2F51A7712E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A3611-C748-456B-AE42-C7FD46A8521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9881C7-60CD-4919-9885-35FC12DFE5A7}">
      <dgm:prSet/>
      <dgm:spPr/>
      <dgm:t>
        <a:bodyPr/>
        <a:lstStyle/>
        <a:p>
          <a:r>
            <a:rPr lang="zh-TW"/>
            <a:t>透過定期抓取網路資料，實現更新硬體資料</a:t>
          </a:r>
          <a:endParaRPr lang="en-US"/>
        </a:p>
      </dgm:t>
    </dgm:pt>
    <dgm:pt modelId="{367F923C-A5BB-4A0D-BBC6-8465E8D53E32}" type="parTrans" cxnId="{F9E77A74-916F-4C54-A650-513209F30C22}">
      <dgm:prSet/>
      <dgm:spPr/>
      <dgm:t>
        <a:bodyPr/>
        <a:lstStyle/>
        <a:p>
          <a:endParaRPr lang="en-US"/>
        </a:p>
      </dgm:t>
    </dgm:pt>
    <dgm:pt modelId="{FE592D7E-DA1E-4C80-8017-738E46D7064D}" type="sibTrans" cxnId="{F9E77A74-916F-4C54-A650-513209F30C22}">
      <dgm:prSet/>
      <dgm:spPr/>
      <dgm:t>
        <a:bodyPr/>
        <a:lstStyle/>
        <a:p>
          <a:endParaRPr lang="en-US"/>
        </a:p>
      </dgm:t>
    </dgm:pt>
    <dgm:pt modelId="{334D4FD4-7B22-4D6F-A9A2-8A18A9426E80}">
      <dgm:prSet/>
      <dgm:spPr/>
      <dgm:t>
        <a:bodyPr/>
        <a:lstStyle/>
        <a:p>
          <a:r>
            <a:rPr lang="zh-TW"/>
            <a:t>運用資料庫系統，儲存硬體資料，加快程式速度（不必每次都重抓</a:t>
          </a:r>
          <a:endParaRPr lang="en-US"/>
        </a:p>
      </dgm:t>
    </dgm:pt>
    <dgm:pt modelId="{57B62EE2-6EB8-40CC-901E-6643DD07EC3B}" type="parTrans" cxnId="{380FE94A-6E09-4229-9BDC-827F4250204A}">
      <dgm:prSet/>
      <dgm:spPr/>
      <dgm:t>
        <a:bodyPr/>
        <a:lstStyle/>
        <a:p>
          <a:endParaRPr lang="en-US"/>
        </a:p>
      </dgm:t>
    </dgm:pt>
    <dgm:pt modelId="{26603A05-6B37-4794-881A-762865B2C485}" type="sibTrans" cxnId="{380FE94A-6E09-4229-9BDC-827F4250204A}">
      <dgm:prSet/>
      <dgm:spPr/>
      <dgm:t>
        <a:bodyPr/>
        <a:lstStyle/>
        <a:p>
          <a:endParaRPr lang="en-US"/>
        </a:p>
      </dgm:t>
    </dgm:pt>
    <dgm:pt modelId="{B7140ED2-FF7B-4B2C-B081-8E7C098D656E}">
      <dgm:prSet/>
      <dgm:spPr/>
      <dgm:t>
        <a:bodyPr/>
        <a:lstStyle/>
        <a:p>
          <a:r>
            <a:rPr lang="zh-TW" err="1"/>
            <a:t>GUI</a:t>
          </a:r>
          <a:r>
            <a:rPr lang="en-US" altLang="zh-TW" err="1">
              <a:latin typeface="Trebuchet MS" panose="020B0603020202020204"/>
            </a:rPr>
            <a:t>設計</a:t>
          </a:r>
          <a:r>
            <a:rPr lang="zh-TW"/>
            <a:t>，增進使用者體驗</a:t>
          </a:r>
          <a:endParaRPr lang="en-US"/>
        </a:p>
      </dgm:t>
    </dgm:pt>
    <dgm:pt modelId="{D58EB551-251F-4E1B-ACA5-9F6BD95F350A}" type="parTrans" cxnId="{683844C3-F624-48C6-9734-ED0018A4F754}">
      <dgm:prSet/>
      <dgm:spPr/>
      <dgm:t>
        <a:bodyPr/>
        <a:lstStyle/>
        <a:p>
          <a:endParaRPr lang="en-US"/>
        </a:p>
      </dgm:t>
    </dgm:pt>
    <dgm:pt modelId="{CD154405-31D9-4D2A-85BC-641FC417820E}" type="sibTrans" cxnId="{683844C3-F624-48C6-9734-ED0018A4F754}">
      <dgm:prSet/>
      <dgm:spPr/>
      <dgm:t>
        <a:bodyPr/>
        <a:lstStyle/>
        <a:p>
          <a:endParaRPr lang="en-US"/>
        </a:p>
      </dgm:t>
    </dgm:pt>
    <dgm:pt modelId="{E06A0BC8-A9B5-4C4F-AEA3-B4A4132634EA}">
      <dgm:prSet phldr="0"/>
      <dgm:spPr/>
      <dgm:t>
        <a:bodyPr/>
        <a:lstStyle/>
        <a:p>
          <a:pPr rtl="0"/>
          <a:r>
            <a:rPr lang="zh-TW" altLang="en-US">
              <a:latin typeface="Trebuchet MS" panose="020B0603020202020204"/>
            </a:rPr>
            <a:t>透</a:t>
          </a:r>
          <a:r>
            <a:rPr lang="zh-TW" altLang="en-US" b="0" i="0" u="none" strike="noStrike" cap="none" baseline="0" noProof="0">
              <a:solidFill>
                <a:srgbClr val="010000"/>
              </a:solidFill>
              <a:latin typeface="Trebuchet MS"/>
            </a:rPr>
            <a:t>過事先設定的</a:t>
          </a:r>
          <a:r>
            <a:rPr lang="zh-TW" altLang="en-US" b="0" i="0" u="none" strike="noStrike" cap="none" baseline="0" noProof="0">
              <a:latin typeface="Trebuchet MS"/>
            </a:rPr>
            <a:t>邏輯</a:t>
          </a:r>
          <a:r>
            <a:rPr lang="zh-TW" altLang="en-US" b="0" i="0" u="none" strike="noStrike" cap="none" baseline="0" noProof="0">
              <a:solidFill>
                <a:srgbClr val="010000"/>
              </a:solidFill>
              <a:latin typeface="Trebuchet MS"/>
            </a:rPr>
            <a:t>及DB中的資料檢查</a:t>
          </a:r>
          <a:r>
            <a:rPr lang="zh-TW" altLang="en-US" b="0" i="0" u="none" strike="noStrike" cap="none" baseline="0" noProof="0">
              <a:latin typeface="Trebuchet MS"/>
            </a:rPr>
            <a:t>各硬體相容</a:t>
          </a:r>
          <a:r>
            <a:rPr lang="zh-TW" altLang="en-US" b="0" i="0" u="none" strike="noStrike" cap="none" baseline="0" noProof="0">
              <a:solidFill>
                <a:srgbClr val="010000"/>
              </a:solidFill>
              <a:latin typeface="Trebuchet MS"/>
            </a:rPr>
            <a:t>性</a:t>
          </a:r>
          <a:endParaRPr lang="zh-TW" altLang="en-US">
            <a:latin typeface="Trebuchet MS" panose="020B0603020202020204"/>
          </a:endParaRPr>
        </a:p>
      </dgm:t>
    </dgm:pt>
    <dgm:pt modelId="{0E5114FF-A62A-49A2-9FCE-69B534CB71DD}" type="parTrans" cxnId="{1A31FEBC-7EE8-4B48-959F-4D9E869DE44D}">
      <dgm:prSet/>
      <dgm:spPr/>
    </dgm:pt>
    <dgm:pt modelId="{F9B84623-7DF1-4114-B262-77BE6837FF1F}" type="sibTrans" cxnId="{1A31FEBC-7EE8-4B48-959F-4D9E869DE44D}">
      <dgm:prSet/>
      <dgm:spPr/>
    </dgm:pt>
    <dgm:pt modelId="{B80774C1-4316-49A9-975B-CA6450C214CC}" type="pres">
      <dgm:prSet presAssocID="{ABEA3611-C748-456B-AE42-C7FD46A85219}" presName="vert0" presStyleCnt="0">
        <dgm:presLayoutVars>
          <dgm:dir/>
          <dgm:animOne val="branch"/>
          <dgm:animLvl val="lvl"/>
        </dgm:presLayoutVars>
      </dgm:prSet>
      <dgm:spPr/>
    </dgm:pt>
    <dgm:pt modelId="{6B21377B-0812-4AFF-B218-5F5ADA73EB6F}" type="pres">
      <dgm:prSet presAssocID="{E06A0BC8-A9B5-4C4F-AEA3-B4A4132634EA}" presName="thickLine" presStyleLbl="alignNode1" presStyleIdx="0" presStyleCnt="4"/>
      <dgm:spPr/>
    </dgm:pt>
    <dgm:pt modelId="{B0162373-0DB4-4564-8708-FBDD9EC295D2}" type="pres">
      <dgm:prSet presAssocID="{E06A0BC8-A9B5-4C4F-AEA3-B4A4132634EA}" presName="horz1" presStyleCnt="0"/>
      <dgm:spPr/>
    </dgm:pt>
    <dgm:pt modelId="{C286B209-6997-4818-A523-3E75AF991097}" type="pres">
      <dgm:prSet presAssocID="{E06A0BC8-A9B5-4C4F-AEA3-B4A4132634EA}" presName="tx1" presStyleLbl="revTx" presStyleIdx="0" presStyleCnt="4"/>
      <dgm:spPr/>
    </dgm:pt>
    <dgm:pt modelId="{ABBF2FD5-8A70-4980-95AA-B876E0D405ED}" type="pres">
      <dgm:prSet presAssocID="{E06A0BC8-A9B5-4C4F-AEA3-B4A4132634EA}" presName="vert1" presStyleCnt="0"/>
      <dgm:spPr/>
    </dgm:pt>
    <dgm:pt modelId="{AD9051CE-D5B9-4E9C-AFC4-F56B2ECAE37A}" type="pres">
      <dgm:prSet presAssocID="{C69881C7-60CD-4919-9885-35FC12DFE5A7}" presName="thickLine" presStyleLbl="alignNode1" presStyleIdx="1" presStyleCnt="4"/>
      <dgm:spPr/>
    </dgm:pt>
    <dgm:pt modelId="{8E4A68C1-A562-4895-BB91-D3421C8D237D}" type="pres">
      <dgm:prSet presAssocID="{C69881C7-60CD-4919-9885-35FC12DFE5A7}" presName="horz1" presStyleCnt="0"/>
      <dgm:spPr/>
    </dgm:pt>
    <dgm:pt modelId="{544B55F4-9200-4237-830F-01E610FBE0DC}" type="pres">
      <dgm:prSet presAssocID="{C69881C7-60CD-4919-9885-35FC12DFE5A7}" presName="tx1" presStyleLbl="revTx" presStyleIdx="1" presStyleCnt="4"/>
      <dgm:spPr/>
    </dgm:pt>
    <dgm:pt modelId="{16CC8851-045C-443B-AFFF-AA09DB9B993F}" type="pres">
      <dgm:prSet presAssocID="{C69881C7-60CD-4919-9885-35FC12DFE5A7}" presName="vert1" presStyleCnt="0"/>
      <dgm:spPr/>
    </dgm:pt>
    <dgm:pt modelId="{BA140CC2-00CD-45E8-9D5C-BD6B4A970629}" type="pres">
      <dgm:prSet presAssocID="{334D4FD4-7B22-4D6F-A9A2-8A18A9426E80}" presName="thickLine" presStyleLbl="alignNode1" presStyleIdx="2" presStyleCnt="4"/>
      <dgm:spPr/>
    </dgm:pt>
    <dgm:pt modelId="{A7DF08D4-D91D-4854-9EF3-BBCB793D5E8E}" type="pres">
      <dgm:prSet presAssocID="{334D4FD4-7B22-4D6F-A9A2-8A18A9426E80}" presName="horz1" presStyleCnt="0"/>
      <dgm:spPr/>
    </dgm:pt>
    <dgm:pt modelId="{F26B2D73-EDA3-453E-B3EA-ADEF57C3CA18}" type="pres">
      <dgm:prSet presAssocID="{334D4FD4-7B22-4D6F-A9A2-8A18A9426E80}" presName="tx1" presStyleLbl="revTx" presStyleIdx="2" presStyleCnt="4"/>
      <dgm:spPr/>
    </dgm:pt>
    <dgm:pt modelId="{4886CCF7-3EA8-42E2-80BD-B283373BB5ED}" type="pres">
      <dgm:prSet presAssocID="{334D4FD4-7B22-4D6F-A9A2-8A18A9426E80}" presName="vert1" presStyleCnt="0"/>
      <dgm:spPr/>
    </dgm:pt>
    <dgm:pt modelId="{A8B8DCCD-DA78-4554-B05C-233712FC90D1}" type="pres">
      <dgm:prSet presAssocID="{B7140ED2-FF7B-4B2C-B081-8E7C098D656E}" presName="thickLine" presStyleLbl="alignNode1" presStyleIdx="3" presStyleCnt="4"/>
      <dgm:spPr/>
    </dgm:pt>
    <dgm:pt modelId="{B614DE3B-745C-489B-A934-5A038B8BEC73}" type="pres">
      <dgm:prSet presAssocID="{B7140ED2-FF7B-4B2C-B081-8E7C098D656E}" presName="horz1" presStyleCnt="0"/>
      <dgm:spPr/>
    </dgm:pt>
    <dgm:pt modelId="{83B212FF-A5E0-465D-A5C1-EA7EE6CECD3C}" type="pres">
      <dgm:prSet presAssocID="{B7140ED2-FF7B-4B2C-B081-8E7C098D656E}" presName="tx1" presStyleLbl="revTx" presStyleIdx="3" presStyleCnt="4"/>
      <dgm:spPr/>
    </dgm:pt>
    <dgm:pt modelId="{DAC8873A-FF7C-47BD-867A-29DC77FE0D5C}" type="pres">
      <dgm:prSet presAssocID="{B7140ED2-FF7B-4B2C-B081-8E7C098D656E}" presName="vert1" presStyleCnt="0"/>
      <dgm:spPr/>
    </dgm:pt>
  </dgm:ptLst>
  <dgm:cxnLst>
    <dgm:cxn modelId="{13FFC404-E3BF-41E0-BA2F-50B5E6976106}" type="presOf" srcId="{C69881C7-60CD-4919-9885-35FC12DFE5A7}" destId="{544B55F4-9200-4237-830F-01E610FBE0DC}" srcOrd="0" destOrd="0" presId="urn:microsoft.com/office/officeart/2008/layout/LinedList"/>
    <dgm:cxn modelId="{3C3A452E-DDC9-4F76-B6CF-D62BE35AC030}" type="presOf" srcId="{334D4FD4-7B22-4D6F-A9A2-8A18A9426E80}" destId="{F26B2D73-EDA3-453E-B3EA-ADEF57C3CA18}" srcOrd="0" destOrd="0" presId="urn:microsoft.com/office/officeart/2008/layout/LinedList"/>
    <dgm:cxn modelId="{380FE94A-6E09-4229-9BDC-827F4250204A}" srcId="{ABEA3611-C748-456B-AE42-C7FD46A85219}" destId="{334D4FD4-7B22-4D6F-A9A2-8A18A9426E80}" srcOrd="2" destOrd="0" parTransId="{57B62EE2-6EB8-40CC-901E-6643DD07EC3B}" sibTransId="{26603A05-6B37-4794-881A-762865B2C485}"/>
    <dgm:cxn modelId="{F9E77A74-916F-4C54-A650-513209F30C22}" srcId="{ABEA3611-C748-456B-AE42-C7FD46A85219}" destId="{C69881C7-60CD-4919-9885-35FC12DFE5A7}" srcOrd="1" destOrd="0" parTransId="{367F923C-A5BB-4A0D-BBC6-8465E8D53E32}" sibTransId="{FE592D7E-DA1E-4C80-8017-738E46D7064D}"/>
    <dgm:cxn modelId="{F8B2DCA2-F0E4-494F-8971-3D5E468CEB1A}" type="presOf" srcId="{E06A0BC8-A9B5-4C4F-AEA3-B4A4132634EA}" destId="{C286B209-6997-4818-A523-3E75AF991097}" srcOrd="0" destOrd="0" presId="urn:microsoft.com/office/officeart/2008/layout/LinedList"/>
    <dgm:cxn modelId="{1A31FEBC-7EE8-4B48-959F-4D9E869DE44D}" srcId="{ABEA3611-C748-456B-AE42-C7FD46A85219}" destId="{E06A0BC8-A9B5-4C4F-AEA3-B4A4132634EA}" srcOrd="0" destOrd="0" parTransId="{0E5114FF-A62A-49A2-9FCE-69B534CB71DD}" sibTransId="{F9B84623-7DF1-4114-B262-77BE6837FF1F}"/>
    <dgm:cxn modelId="{683844C3-F624-48C6-9734-ED0018A4F754}" srcId="{ABEA3611-C748-456B-AE42-C7FD46A85219}" destId="{B7140ED2-FF7B-4B2C-B081-8E7C098D656E}" srcOrd="3" destOrd="0" parTransId="{D58EB551-251F-4E1B-ACA5-9F6BD95F350A}" sibTransId="{CD154405-31D9-4D2A-85BC-641FC417820E}"/>
    <dgm:cxn modelId="{9F3007D4-F761-4871-8428-EE9A65EE6E7B}" type="presOf" srcId="{ABEA3611-C748-456B-AE42-C7FD46A85219}" destId="{B80774C1-4316-49A9-975B-CA6450C214CC}" srcOrd="0" destOrd="0" presId="urn:microsoft.com/office/officeart/2008/layout/LinedList"/>
    <dgm:cxn modelId="{A0F3E3EC-BF40-486E-9A74-CE7E0AAFDC3B}" type="presOf" srcId="{B7140ED2-FF7B-4B2C-B081-8E7C098D656E}" destId="{83B212FF-A5E0-465D-A5C1-EA7EE6CECD3C}" srcOrd="0" destOrd="0" presId="urn:microsoft.com/office/officeart/2008/layout/LinedList"/>
    <dgm:cxn modelId="{36E4B796-7916-436C-987C-54EFD8E10111}" type="presParOf" srcId="{B80774C1-4316-49A9-975B-CA6450C214CC}" destId="{6B21377B-0812-4AFF-B218-5F5ADA73EB6F}" srcOrd="0" destOrd="0" presId="urn:microsoft.com/office/officeart/2008/layout/LinedList"/>
    <dgm:cxn modelId="{CCAA16F0-2FBA-4A11-B2D1-89DEE19E0BFB}" type="presParOf" srcId="{B80774C1-4316-49A9-975B-CA6450C214CC}" destId="{B0162373-0DB4-4564-8708-FBDD9EC295D2}" srcOrd="1" destOrd="0" presId="urn:microsoft.com/office/officeart/2008/layout/LinedList"/>
    <dgm:cxn modelId="{C7486223-458D-4E62-81CA-9B8BC02AF035}" type="presParOf" srcId="{B0162373-0DB4-4564-8708-FBDD9EC295D2}" destId="{C286B209-6997-4818-A523-3E75AF991097}" srcOrd="0" destOrd="0" presId="urn:microsoft.com/office/officeart/2008/layout/LinedList"/>
    <dgm:cxn modelId="{030A57ED-5D34-423D-B94F-32A0EC99F179}" type="presParOf" srcId="{B0162373-0DB4-4564-8708-FBDD9EC295D2}" destId="{ABBF2FD5-8A70-4980-95AA-B876E0D405ED}" srcOrd="1" destOrd="0" presId="urn:microsoft.com/office/officeart/2008/layout/LinedList"/>
    <dgm:cxn modelId="{1F790ACE-2F44-408F-8695-70C40B3B5065}" type="presParOf" srcId="{B80774C1-4316-49A9-975B-CA6450C214CC}" destId="{AD9051CE-D5B9-4E9C-AFC4-F56B2ECAE37A}" srcOrd="2" destOrd="0" presId="urn:microsoft.com/office/officeart/2008/layout/LinedList"/>
    <dgm:cxn modelId="{3EBEBC83-AD02-4BE5-AECB-4BCC944FDD0E}" type="presParOf" srcId="{B80774C1-4316-49A9-975B-CA6450C214CC}" destId="{8E4A68C1-A562-4895-BB91-D3421C8D237D}" srcOrd="3" destOrd="0" presId="urn:microsoft.com/office/officeart/2008/layout/LinedList"/>
    <dgm:cxn modelId="{12862E59-DF90-461C-A3C2-4B11992FDEEF}" type="presParOf" srcId="{8E4A68C1-A562-4895-BB91-D3421C8D237D}" destId="{544B55F4-9200-4237-830F-01E610FBE0DC}" srcOrd="0" destOrd="0" presId="urn:microsoft.com/office/officeart/2008/layout/LinedList"/>
    <dgm:cxn modelId="{83BE008F-4012-4E78-A33B-759BEFFAF938}" type="presParOf" srcId="{8E4A68C1-A562-4895-BB91-D3421C8D237D}" destId="{16CC8851-045C-443B-AFFF-AA09DB9B993F}" srcOrd="1" destOrd="0" presId="urn:microsoft.com/office/officeart/2008/layout/LinedList"/>
    <dgm:cxn modelId="{4D7DEE12-2476-46DE-9EAD-9E3BC093F7B6}" type="presParOf" srcId="{B80774C1-4316-49A9-975B-CA6450C214CC}" destId="{BA140CC2-00CD-45E8-9D5C-BD6B4A970629}" srcOrd="4" destOrd="0" presId="urn:microsoft.com/office/officeart/2008/layout/LinedList"/>
    <dgm:cxn modelId="{051C6B25-8A1F-41C0-8880-C2E04A7DF691}" type="presParOf" srcId="{B80774C1-4316-49A9-975B-CA6450C214CC}" destId="{A7DF08D4-D91D-4854-9EF3-BBCB793D5E8E}" srcOrd="5" destOrd="0" presId="urn:microsoft.com/office/officeart/2008/layout/LinedList"/>
    <dgm:cxn modelId="{2A2CD50C-AD41-41E2-9B5D-2665890505BB}" type="presParOf" srcId="{A7DF08D4-D91D-4854-9EF3-BBCB793D5E8E}" destId="{F26B2D73-EDA3-453E-B3EA-ADEF57C3CA18}" srcOrd="0" destOrd="0" presId="urn:microsoft.com/office/officeart/2008/layout/LinedList"/>
    <dgm:cxn modelId="{1D1B6A17-8BD6-485B-B832-339400689620}" type="presParOf" srcId="{A7DF08D4-D91D-4854-9EF3-BBCB793D5E8E}" destId="{4886CCF7-3EA8-42E2-80BD-B283373BB5ED}" srcOrd="1" destOrd="0" presId="urn:microsoft.com/office/officeart/2008/layout/LinedList"/>
    <dgm:cxn modelId="{625A18FA-CF42-4B90-8FBE-FCB39A87760C}" type="presParOf" srcId="{B80774C1-4316-49A9-975B-CA6450C214CC}" destId="{A8B8DCCD-DA78-4554-B05C-233712FC90D1}" srcOrd="6" destOrd="0" presId="urn:microsoft.com/office/officeart/2008/layout/LinedList"/>
    <dgm:cxn modelId="{7512B243-D769-48CA-8157-B1BD32D04555}" type="presParOf" srcId="{B80774C1-4316-49A9-975B-CA6450C214CC}" destId="{B614DE3B-745C-489B-A934-5A038B8BEC73}" srcOrd="7" destOrd="0" presId="urn:microsoft.com/office/officeart/2008/layout/LinedList"/>
    <dgm:cxn modelId="{419BF579-3CFA-452A-959C-A65033A8F830}" type="presParOf" srcId="{B614DE3B-745C-489B-A934-5A038B8BEC73}" destId="{83B212FF-A5E0-465D-A5C1-EA7EE6CECD3C}" srcOrd="0" destOrd="0" presId="urn:microsoft.com/office/officeart/2008/layout/LinedList"/>
    <dgm:cxn modelId="{853893E2-6A6B-4EFD-A7AB-4144BA83546A}" type="presParOf" srcId="{B614DE3B-745C-489B-A934-5A038B8BEC73}" destId="{DAC8873A-FF7C-47BD-867A-29DC77FE0D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1377B-0812-4AFF-B218-5F5ADA73EB6F}">
      <dsp:nvSpPr>
        <dsp:cNvPr id="0" name=""/>
        <dsp:cNvSpPr/>
      </dsp:nvSpPr>
      <dsp:spPr>
        <a:xfrm>
          <a:off x="0" y="0"/>
          <a:ext cx="97619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6B209-6997-4818-A523-3E75AF991097}">
      <dsp:nvSpPr>
        <dsp:cNvPr id="0" name=""/>
        <dsp:cNvSpPr/>
      </dsp:nvSpPr>
      <dsp:spPr>
        <a:xfrm>
          <a:off x="0" y="0"/>
          <a:ext cx="9761906" cy="1106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>
              <a:latin typeface="Trebuchet MS" panose="020B0603020202020204"/>
            </a:rPr>
            <a:t>透</a:t>
          </a:r>
          <a:r>
            <a:rPr lang="zh-TW" altLang="en-US" sz="2500" b="0" i="0" u="none" strike="noStrike" kern="1200" cap="none" baseline="0" noProof="0">
              <a:solidFill>
                <a:srgbClr val="010000"/>
              </a:solidFill>
              <a:latin typeface="Trebuchet MS" panose="020B0603020202020204"/>
            </a:rPr>
            <a:t>過事先設定的</a:t>
          </a:r>
          <a:r>
            <a:rPr lang="zh-TW" altLang="en-US" sz="2500" b="0" i="0" u="none" strike="noStrike" kern="1200" cap="none" baseline="0" noProof="0">
              <a:latin typeface="Trebuchet MS" panose="020B0603020202020204"/>
            </a:rPr>
            <a:t>邏輯</a:t>
          </a:r>
          <a:r>
            <a:rPr lang="zh-TW" altLang="en-US" sz="2500" b="0" i="0" u="none" strike="noStrike" kern="1200" cap="none" baseline="0" noProof="0">
              <a:solidFill>
                <a:srgbClr val="010000"/>
              </a:solidFill>
              <a:latin typeface="Trebuchet MS" panose="020B0603020202020204"/>
            </a:rPr>
            <a:t>及DB中的資料檢查</a:t>
          </a:r>
          <a:r>
            <a:rPr lang="zh-TW" altLang="en-US" sz="2500" b="0" i="0" u="none" strike="noStrike" kern="1200" cap="none" baseline="0" noProof="0">
              <a:latin typeface="Trebuchet MS" panose="020B0603020202020204"/>
            </a:rPr>
            <a:t>各硬體相容</a:t>
          </a:r>
          <a:r>
            <a:rPr lang="zh-TW" altLang="en-US" sz="2500" b="0" i="0" u="none" strike="noStrike" kern="1200" cap="none" baseline="0" noProof="0">
              <a:solidFill>
                <a:srgbClr val="010000"/>
              </a:solidFill>
              <a:latin typeface="Trebuchet MS" panose="020B0603020202020204"/>
            </a:rPr>
            <a:t>性</a:t>
          </a:r>
          <a:endParaRPr lang="zh-TW" altLang="en-US" sz="2500" kern="1200">
            <a:latin typeface="Trebuchet MS" panose="020B0603020202020204"/>
          </a:endParaRPr>
        </a:p>
      </dsp:txBody>
      <dsp:txXfrm>
        <a:off x="0" y="0"/>
        <a:ext cx="9761906" cy="1106040"/>
      </dsp:txXfrm>
    </dsp:sp>
    <dsp:sp modelId="{AD9051CE-D5B9-4E9C-AFC4-F56B2ECAE37A}">
      <dsp:nvSpPr>
        <dsp:cNvPr id="0" name=""/>
        <dsp:cNvSpPr/>
      </dsp:nvSpPr>
      <dsp:spPr>
        <a:xfrm>
          <a:off x="0" y="1106040"/>
          <a:ext cx="976190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B55F4-9200-4237-830F-01E610FBE0DC}">
      <dsp:nvSpPr>
        <dsp:cNvPr id="0" name=""/>
        <dsp:cNvSpPr/>
      </dsp:nvSpPr>
      <dsp:spPr>
        <a:xfrm>
          <a:off x="0" y="1106040"/>
          <a:ext cx="9761906" cy="1106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透過定期抓取網路資料，實現更新硬體資料</a:t>
          </a:r>
          <a:endParaRPr lang="en-US" sz="2500" kern="1200"/>
        </a:p>
      </dsp:txBody>
      <dsp:txXfrm>
        <a:off x="0" y="1106040"/>
        <a:ext cx="9761906" cy="1106040"/>
      </dsp:txXfrm>
    </dsp:sp>
    <dsp:sp modelId="{BA140CC2-00CD-45E8-9D5C-BD6B4A970629}">
      <dsp:nvSpPr>
        <dsp:cNvPr id="0" name=""/>
        <dsp:cNvSpPr/>
      </dsp:nvSpPr>
      <dsp:spPr>
        <a:xfrm>
          <a:off x="0" y="2212080"/>
          <a:ext cx="976190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B2D73-EDA3-453E-B3EA-ADEF57C3CA18}">
      <dsp:nvSpPr>
        <dsp:cNvPr id="0" name=""/>
        <dsp:cNvSpPr/>
      </dsp:nvSpPr>
      <dsp:spPr>
        <a:xfrm>
          <a:off x="0" y="2212080"/>
          <a:ext cx="9761906" cy="1106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運用資料庫系統，儲存硬體資料，加快程式速度（不必每次都重抓</a:t>
          </a:r>
          <a:endParaRPr lang="en-US" sz="2500" kern="1200"/>
        </a:p>
      </dsp:txBody>
      <dsp:txXfrm>
        <a:off x="0" y="2212080"/>
        <a:ext cx="9761906" cy="1106040"/>
      </dsp:txXfrm>
    </dsp:sp>
    <dsp:sp modelId="{A8B8DCCD-DA78-4554-B05C-233712FC90D1}">
      <dsp:nvSpPr>
        <dsp:cNvPr id="0" name=""/>
        <dsp:cNvSpPr/>
      </dsp:nvSpPr>
      <dsp:spPr>
        <a:xfrm>
          <a:off x="0" y="3318120"/>
          <a:ext cx="9761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212FF-A5E0-465D-A5C1-EA7EE6CECD3C}">
      <dsp:nvSpPr>
        <dsp:cNvPr id="0" name=""/>
        <dsp:cNvSpPr/>
      </dsp:nvSpPr>
      <dsp:spPr>
        <a:xfrm>
          <a:off x="0" y="3318120"/>
          <a:ext cx="9761906" cy="1106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err="1"/>
            <a:t>GUI</a:t>
          </a:r>
          <a:r>
            <a:rPr lang="en-US" altLang="zh-TW" sz="2500" kern="1200" err="1">
              <a:latin typeface="Trebuchet MS" panose="020B0603020202020204"/>
            </a:rPr>
            <a:t>設計</a:t>
          </a:r>
          <a:r>
            <a:rPr lang="zh-TW" sz="2500" kern="1200"/>
            <a:t>，增進使用者體驗</a:t>
          </a:r>
          <a:endParaRPr lang="en-US" sz="2500" kern="1200"/>
        </a:p>
      </dsp:txBody>
      <dsp:txXfrm>
        <a:off x="0" y="3318120"/>
        <a:ext cx="9761906" cy="1106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ENpVCV7lj8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ENpVCV7lj8?feature=oembed" TargetMode="Externa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xcj04/javaFinalProject/release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xcj04/javaFinalProject/graphs/contributors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xcj04/javaFinalPro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xcj04/javaFinalPro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i.imgur.com/duTwxZF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.imgur.com/duTwxZF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BEB61F0-00B3-4EB3-A932-1A630A71C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zh-TW" altLang="en-US" sz="6600">
                <a:solidFill>
                  <a:srgbClr val="FFFFFF"/>
                </a:solidFill>
                <a:ea typeface="微軟正黑體"/>
              </a:rPr>
              <a:t>大力出奇</a:t>
            </a:r>
            <a:r>
              <a:rPr lang="zh-TW" altLang="en-US" sz="6600">
                <a:solidFill>
                  <a:srgbClr val="FFFFFF"/>
                </a:solidFill>
                <a:latin typeface="+mj-ea"/>
              </a:rPr>
              <a:t>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ECB94A-DEB1-45DA-BD50-17EDEFF55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J</a:t>
            </a:r>
            <a:r>
              <a:rPr lang="zh-TW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ava程</a:t>
            </a:r>
            <a:r>
              <a:rPr lang="zh-TW" alt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式設計</a:t>
            </a:r>
            <a:endParaRPr lang="zh-TW" sz="2000">
              <a:solidFill>
                <a:srgbClr val="FFFFFF">
                  <a:alpha val="70000"/>
                </a:srgbClr>
              </a:solidFill>
              <a:ea typeface="微軟正黑體"/>
            </a:endParaRPr>
          </a:p>
          <a:p>
            <a:pPr algn="l"/>
            <a:r>
              <a:rPr lang="zh-TW" alt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期末專案</a:t>
            </a:r>
            <a:r>
              <a:rPr lang="zh-TW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報告</a:t>
            </a:r>
            <a:endParaRPr lang="zh-TW" sz="2000">
              <a:solidFill>
                <a:srgbClr val="FFFFFF">
                  <a:alpha val="70000"/>
                </a:srgbClr>
              </a:solidFill>
              <a:ea typeface="微軟正黑體"/>
            </a:endParaRP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7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D79BE-A4A3-4EAB-9D60-3ECB1CF5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193" y="564776"/>
            <a:ext cx="8596668" cy="1320800"/>
          </a:xfrm>
        </p:spPr>
        <p:txBody>
          <a:bodyPr/>
          <a:lstStyle/>
          <a:p>
            <a:pPr algn="ctr"/>
            <a:r>
              <a:rPr lang="en-US" altLang="zh-TW">
                <a:ea typeface="+mj-lt"/>
                <a:cs typeface="+mj-lt"/>
              </a:rPr>
              <a:t>Demo </a:t>
            </a:r>
            <a:r>
              <a:rPr lang="en-US" altLang="zh-TW" err="1">
                <a:ea typeface="+mj-lt"/>
                <a:cs typeface="+mj-lt"/>
              </a:rPr>
              <a:t>影片</a:t>
            </a:r>
            <a:endParaRPr lang="zh-TW" err="1"/>
          </a:p>
        </p:txBody>
      </p:sp>
      <p:pic>
        <p:nvPicPr>
          <p:cNvPr id="7" name="圖形 7" descr="＞形箭號">
            <a:extLst>
              <a:ext uri="{FF2B5EF4-FFF2-40B4-BE49-F238E27FC236}">
                <a16:creationId xmlns:a16="http://schemas.microsoft.com/office/drawing/2014/main" id="{CCC4EB86-E2DC-4761-9AE1-3B9B99DAC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0261" y="454332"/>
            <a:ext cx="778329" cy="778329"/>
          </a:xfrm>
        </p:spPr>
      </p:pic>
      <p:pic>
        <p:nvPicPr>
          <p:cNvPr id="8" name="圖形 8" descr="＞形箭號">
            <a:extLst>
              <a:ext uri="{FF2B5EF4-FFF2-40B4-BE49-F238E27FC236}">
                <a16:creationId xmlns:a16="http://schemas.microsoft.com/office/drawing/2014/main" id="{CD541D02-6B7B-4927-9B0E-D935C19811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4098" y="472562"/>
            <a:ext cx="764722" cy="764722"/>
          </a:xfrm>
          <a:prstGeom prst="rect">
            <a:avLst/>
          </a:prstGeom>
        </p:spPr>
      </p:pic>
      <p:pic>
        <p:nvPicPr>
          <p:cNvPr id="3" name="圖片 3">
            <a:hlinkClick r:id="" action="ppaction://media"/>
            <a:extLst>
              <a:ext uri="{FF2B5EF4-FFF2-40B4-BE49-F238E27FC236}">
                <a16:creationId xmlns:a16="http://schemas.microsoft.com/office/drawing/2014/main" id="{E63D2B47-BC55-4F28-86BF-EDE8A419472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1301682" y="1224326"/>
            <a:ext cx="8642194" cy="519228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052D0C3-A923-46C4-8627-65F0CAEE93B4}"/>
              </a:ext>
            </a:extLst>
          </p:cNvPr>
          <p:cNvSpPr txBox="1"/>
          <p:nvPr/>
        </p:nvSpPr>
        <p:spPr>
          <a:xfrm>
            <a:off x="1311546" y="6488141"/>
            <a:ext cx="828940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1200">
                <a:ea typeface="微軟正黑體"/>
              </a:rPr>
              <a:t>原網址: </a:t>
            </a:r>
            <a:r>
              <a:rPr lang="zh-TW" sz="1200">
                <a:ea typeface="+mn-lt"/>
                <a:cs typeface="+mn-lt"/>
                <a:hlinkClick r:id="rId8"/>
              </a:rPr>
              <a:t>https://www.youtube.com/watch?v=iENpVCV7lj8</a:t>
            </a:r>
            <a:endParaRPr lang="zh-TW" altLang="en-US" sz="120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6337984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971839-17F3-46A9-A31E-365B8AD3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137" y="59155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>
                <a:ea typeface="微軟正黑體"/>
              </a:rPr>
              <a:t>運用套件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D85530-B1CC-461A-BB32-E28580F3B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846" y="1436129"/>
            <a:ext cx="9832594" cy="51724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>
                <a:ea typeface="微軟正黑體"/>
              </a:rPr>
              <a:t>Swing Worker</a:t>
            </a:r>
            <a:endParaRPr lang="en-US" sz="2800" err="1">
              <a:ea typeface="+mn-lt"/>
              <a:cs typeface="+mn-lt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sz="2800" err="1">
                <a:ea typeface="微軟正黑體"/>
              </a:rPr>
              <a:t>ExecutorService</a:t>
            </a:r>
            <a:endParaRPr lang="en-US" sz="2800" err="1">
              <a:ea typeface="+mn-lt"/>
              <a:cs typeface="+mn-lt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sz="2800" err="1">
                <a:ea typeface="微軟正黑體"/>
              </a:rPr>
              <a:t>FilterComboBox</a:t>
            </a:r>
            <a:endParaRPr lang="en-US" sz="2800" err="1">
              <a:ea typeface="+mn-lt"/>
              <a:cs typeface="+mn-lt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altLang="zh-TW" sz="2800">
                <a:ea typeface="微軟正黑體"/>
              </a:rPr>
              <a:t>Regular Expression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2800" err="1">
                <a:ea typeface="微軟正黑體"/>
              </a:rPr>
              <a:t>JSoup</a:t>
            </a:r>
            <a:endParaRPr lang="en-US" sz="2800" err="1">
              <a:ea typeface="+mn-lt"/>
              <a:cs typeface="+mn-lt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sz="2800" err="1">
                <a:ea typeface="微軟正黑體"/>
              </a:rPr>
              <a:t>Bson</a:t>
            </a:r>
            <a:endParaRPr lang="en-US" sz="2800" err="1"/>
          </a:p>
          <a:p>
            <a:pPr marL="457200" indent="-457200">
              <a:buFont typeface="Wingdings" charset="2"/>
              <a:buChar char="Ø"/>
            </a:pPr>
            <a:r>
              <a:rPr lang="en-US" altLang="zh-TW" sz="2800">
                <a:ea typeface="微軟正黑體"/>
              </a:rPr>
              <a:t>MongoDB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2800">
                <a:ea typeface="微軟正黑體"/>
              </a:rPr>
              <a:t>Filters</a:t>
            </a:r>
            <a:endParaRPr lang="en-US" altLang="zh-TW" sz="2800">
              <a:ea typeface="微軟正黑體"/>
            </a:endParaRPr>
          </a:p>
          <a:p>
            <a:endParaRPr lang="en-US" altLang="zh-TW" sz="2800">
              <a:ea typeface="微軟正黑體"/>
            </a:endParaRPr>
          </a:p>
          <a:p>
            <a:endParaRPr lang="en-US" altLang="zh-TW" sz="2800">
              <a:ea typeface="微軟正黑體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841B9E75-32FE-43C4-B8C3-EB8464BFC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59" y="4698960"/>
            <a:ext cx="2171109" cy="2157502"/>
          </a:xfrm>
          <a:prstGeom prst="rect">
            <a:avLst/>
          </a:prstGeom>
        </p:spPr>
      </p:pic>
      <p:pic>
        <p:nvPicPr>
          <p:cNvPr id="5" name="圖形 5" descr="手背向前食指朝右指">
            <a:extLst>
              <a:ext uri="{FF2B5EF4-FFF2-40B4-BE49-F238E27FC236}">
                <a16:creationId xmlns:a16="http://schemas.microsoft.com/office/drawing/2014/main" id="{015C1E5D-411C-4234-B634-141C93DF4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0014" y="516300"/>
            <a:ext cx="791936" cy="7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747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3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圖片 5">
            <a:extLst>
              <a:ext uri="{FF2B5EF4-FFF2-40B4-BE49-F238E27FC236}">
                <a16:creationId xmlns:a16="http://schemas.microsoft.com/office/drawing/2014/main" id="{3328AC3E-1683-4EC6-9C8D-77266A3AF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343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AC46F0D-A226-46DB-A958-DFB29482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24" y="1719487"/>
            <a:ext cx="4589231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TW" altLang="en-US" sz="4800"/>
              <a:t>遭遇問題與解決方法</a:t>
            </a:r>
            <a:endParaRPr lang="en-US" altLang="zh-TW" sz="4800"/>
          </a:p>
        </p:txBody>
      </p:sp>
      <p:cxnSp>
        <p:nvCxnSpPr>
          <p:cNvPr id="103" name="Straight Connector 115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84541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3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圖片 5" descr="一張含有 握住, 男人 的圖片&#10;&#10;描述是以非常高的可信度產生">
            <a:extLst>
              <a:ext uri="{FF2B5EF4-FFF2-40B4-BE49-F238E27FC236}">
                <a16:creationId xmlns:a16="http://schemas.microsoft.com/office/drawing/2014/main" id="{6C741CA9-86D3-4AB3-B2F7-2167151A5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5" r="26632" b="450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8085093-A5BC-4D78-91C2-AE211D27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55" y="1241394"/>
            <a:ext cx="4616287" cy="174624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zh-TW" altLang="en-US" sz="3400">
                <a:ea typeface="微軟正黑體"/>
              </a:rPr>
              <a:t>測試用的資料庫因為沒有加密以及權限管理系統不全，以至於被勒索</a:t>
            </a:r>
            <a:endParaRPr lang="zh-TW"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8037B1-D026-4814-9170-B630F8B6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729" y="3872822"/>
            <a:ext cx="4715460" cy="1756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2800">
                <a:solidFill>
                  <a:schemeClr val="tx1"/>
                </a:solidFill>
                <a:ea typeface="微軟正黑體"/>
              </a:rPr>
              <a:t>建置一個新的有加密且有帳號權限管理系統的資料庫</a:t>
            </a:r>
            <a:endParaRPr lang="zh-TW" sz="2800">
              <a:solidFill>
                <a:schemeClr val="tx1"/>
              </a:solidFill>
              <a:ea typeface="微軟正黑體"/>
            </a:endParaRPr>
          </a:p>
        </p:txBody>
      </p:sp>
      <p:pic>
        <p:nvPicPr>
          <p:cNvPr id="4" name="圖形 5" descr="燈泡與齒輪">
            <a:extLst>
              <a:ext uri="{FF2B5EF4-FFF2-40B4-BE49-F238E27FC236}">
                <a16:creationId xmlns:a16="http://schemas.microsoft.com/office/drawing/2014/main" id="{749A036F-E70A-427A-B6F3-0925BB992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3871" y="3801835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9346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A5FDD-6E93-49CE-B0B2-845BF0BB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329" y="3388225"/>
            <a:ext cx="7766936" cy="10968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zh-TW" altLang="en-US" sz="3600">
                <a:solidFill>
                  <a:schemeClr val="tx1">
                    <a:lumMod val="50000"/>
                    <a:lumOff val="50000"/>
                  </a:schemeClr>
                </a:solidFill>
                <a:ea typeface="微軟正黑體"/>
              </a:rPr>
              <a:t>減慢抓取速度，縮短更新間隔</a:t>
            </a:r>
            <a:endParaRPr lang="en-US" altLang="zh-TW" sz="3600">
              <a:solidFill>
                <a:schemeClr val="tx1">
                  <a:lumMod val="50000"/>
                  <a:lumOff val="50000"/>
                </a:schemeClr>
              </a:solidFill>
              <a:ea typeface="微軟正黑體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EB00B6-8219-46F4-B016-53D309B1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86" y="1198217"/>
            <a:ext cx="9456587" cy="13175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zh-TW" altLang="en-US" sz="4800">
                <a:ea typeface="微軟正黑體"/>
              </a:rPr>
              <a:t>多線程抓取網頁內容，結果網站流量負荷不住，導致抓取內容不全</a:t>
            </a:r>
            <a:endParaRPr lang="zh-TW"/>
          </a:p>
        </p:txBody>
      </p:sp>
      <p:pic>
        <p:nvPicPr>
          <p:cNvPr id="4" name="圖形 5" descr="燈泡與齒輪">
            <a:extLst>
              <a:ext uri="{FF2B5EF4-FFF2-40B4-BE49-F238E27FC236}">
                <a16:creationId xmlns:a16="http://schemas.microsoft.com/office/drawing/2014/main" id="{9B08E7CE-D0DC-4B5E-93B4-BB1480138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437" y="3282792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9071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圖片 4" descr="一張含有 物件, 時鐘, 手錶, 表面 的圖片&#10;&#10;描述是以非常高的可信度產生">
            <a:extLst>
              <a:ext uri="{FF2B5EF4-FFF2-40B4-BE49-F238E27FC236}">
                <a16:creationId xmlns:a16="http://schemas.microsoft.com/office/drawing/2014/main" id="{A6F15D21-985F-46CF-AF0E-BC7034703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464" b="349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3167F201-EA3A-41F3-8305-5985A44A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Parallelogram 119">
            <a:extLst>
              <a:ext uri="{FF2B5EF4-FFF2-40B4-BE49-F238E27FC236}">
                <a16:creationId xmlns:a16="http://schemas.microsoft.com/office/drawing/2014/main" id="{FFD44D11-B1C5-420A-9591-370DC8BA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FF46BC6-C78D-47E7-87CF-A1DD38B0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3C958F-F320-49F4-9AB7-FD2F51A7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23">
            <a:extLst>
              <a:ext uri="{FF2B5EF4-FFF2-40B4-BE49-F238E27FC236}">
                <a16:creationId xmlns:a16="http://schemas.microsoft.com/office/drawing/2014/main" id="{1C4DC544-6AEA-484E-A978-32384E2F9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Rectangle 25">
            <a:extLst>
              <a:ext uri="{FF2B5EF4-FFF2-40B4-BE49-F238E27FC236}">
                <a16:creationId xmlns:a16="http://schemas.microsoft.com/office/drawing/2014/main" id="{A1F1470C-B594-449D-A8CD-EB7BC15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B809F8B1-FE88-427F-98C6-1B8CFED8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8D2A879-2E02-4C20-B64A-FC4EFA21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時程</a:t>
            </a:r>
            <a:endParaRPr lang="en-US" altLang="zh-TW" sz="5400"/>
          </a:p>
        </p:txBody>
      </p:sp>
      <p:sp>
        <p:nvSpPr>
          <p:cNvPr id="132" name="Rectangle 27">
            <a:extLst>
              <a:ext uri="{FF2B5EF4-FFF2-40B4-BE49-F238E27FC236}">
                <a16:creationId xmlns:a16="http://schemas.microsoft.com/office/drawing/2014/main" id="{2050D290-680D-48D7-9488-498F59E54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Rectangle 28">
            <a:extLst>
              <a:ext uri="{FF2B5EF4-FFF2-40B4-BE49-F238E27FC236}">
                <a16:creationId xmlns:a16="http://schemas.microsoft.com/office/drawing/2014/main" id="{E8C81616-E276-41D8-92C5-1C891FE9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6" name="Rectangle 29">
            <a:extLst>
              <a:ext uri="{FF2B5EF4-FFF2-40B4-BE49-F238E27FC236}">
                <a16:creationId xmlns:a16="http://schemas.microsoft.com/office/drawing/2014/main" id="{86BBDB21-2BF1-4C2F-A790-19FBC789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E78FF87C-9F4A-4F75-998D-3ECB6543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82470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2E35B7D-7A32-4900-98DB-4D0065C1A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817919"/>
              </p:ext>
            </p:extLst>
          </p:nvPr>
        </p:nvGraphicFramePr>
        <p:xfrm>
          <a:off x="991643" y="812225"/>
          <a:ext cx="10123584" cy="5535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712">
                  <a:extLst>
                    <a:ext uri="{9D8B030D-6E8A-4147-A177-3AD203B41FA5}">
                      <a16:colId xmlns:a16="http://schemas.microsoft.com/office/drawing/2014/main" val="3259438805"/>
                    </a:ext>
                  </a:extLst>
                </a:gridCol>
                <a:gridCol w="3952436">
                  <a:extLst>
                    <a:ext uri="{9D8B030D-6E8A-4147-A177-3AD203B41FA5}">
                      <a16:colId xmlns:a16="http://schemas.microsoft.com/office/drawing/2014/main" val="1276726762"/>
                    </a:ext>
                  </a:extLst>
                </a:gridCol>
                <a:gridCol w="3952436">
                  <a:extLst>
                    <a:ext uri="{9D8B030D-6E8A-4147-A177-3AD203B41FA5}">
                      <a16:colId xmlns:a16="http://schemas.microsoft.com/office/drawing/2014/main" val="3039121284"/>
                    </a:ext>
                  </a:extLst>
                </a:gridCol>
              </a:tblGrid>
              <a:tr h="86860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/>
                        <a:t>版次</a:t>
                      </a:r>
                    </a:p>
                  </a:txBody>
                  <a:tcPr marL="77009" marR="77009" marT="38505" marB="385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變更項目</a:t>
                      </a:r>
                    </a:p>
                  </a:txBody>
                  <a:tcPr marL="77009" marR="77009" marT="38505" marB="385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更改日期</a:t>
                      </a:r>
                    </a:p>
                  </a:txBody>
                  <a:tcPr marL="77009" marR="77009" marT="38505" marB="38505" anchor="ctr"/>
                </a:tc>
                <a:extLst>
                  <a:ext uri="{0D108BD9-81ED-4DB2-BD59-A6C34878D82A}">
                    <a16:rowId xmlns:a16="http://schemas.microsoft.com/office/drawing/2014/main" val="2208156040"/>
                  </a:ext>
                </a:extLst>
              </a:tr>
              <a:tr h="8686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V0.1</a:t>
                      </a:r>
                    </a:p>
                  </a:txBody>
                  <a:tcPr marL="77009" marR="77009" marT="38505" marB="385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初版、大綱</a:t>
                      </a:r>
                    </a:p>
                  </a:txBody>
                  <a:tcPr marL="77009" marR="77009" marT="38505" marB="385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2020/06/08</a:t>
                      </a:r>
                    </a:p>
                  </a:txBody>
                  <a:tcPr marL="77009" marR="77009" marT="38505" marB="38505" anchor="ctr"/>
                </a:tc>
                <a:extLst>
                  <a:ext uri="{0D108BD9-81ED-4DB2-BD59-A6C34878D82A}">
                    <a16:rowId xmlns:a16="http://schemas.microsoft.com/office/drawing/2014/main" val="3072530227"/>
                  </a:ext>
                </a:extLst>
              </a:tr>
              <a:tr h="8686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V0.2</a:t>
                      </a:r>
                      <a:endParaRPr lang="zh-TW" sz="1500"/>
                    </a:p>
                  </a:txBody>
                  <a:tcPr marL="77009" marR="77009" marT="38505" marB="385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架構、設計內容</a:t>
                      </a:r>
                    </a:p>
                  </a:txBody>
                  <a:tcPr marL="77009" marR="77009" marT="38505" marB="385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2020/06/10</a:t>
                      </a:r>
                    </a:p>
                  </a:txBody>
                  <a:tcPr marL="77009" marR="77009" marT="38505" marB="38505" anchor="ctr"/>
                </a:tc>
                <a:extLst>
                  <a:ext uri="{0D108BD9-81ED-4DB2-BD59-A6C34878D82A}">
                    <a16:rowId xmlns:a16="http://schemas.microsoft.com/office/drawing/2014/main" val="1131045285"/>
                  </a:ext>
                </a:extLst>
              </a:tr>
              <a:tr h="8686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V0.3</a:t>
                      </a:r>
                      <a:endParaRPr lang="zh-TW" sz="1500"/>
                    </a:p>
                  </a:txBody>
                  <a:tcPr marL="77009" marR="77009" marT="38505" marB="385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Demo影片、review</a:t>
                      </a:r>
                    </a:p>
                  </a:txBody>
                  <a:tcPr marL="77009" marR="77009" marT="38505" marB="385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2020/06/16</a:t>
                      </a:r>
                    </a:p>
                  </a:txBody>
                  <a:tcPr marL="77009" marR="77009" marT="38505" marB="38505" anchor="ctr"/>
                </a:tc>
                <a:extLst>
                  <a:ext uri="{0D108BD9-81ED-4DB2-BD59-A6C34878D82A}">
                    <a16:rowId xmlns:a16="http://schemas.microsoft.com/office/drawing/2014/main" val="3280300677"/>
                  </a:ext>
                </a:extLst>
              </a:tr>
              <a:tr h="1030553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77009" marR="77009" marT="38505" marB="38505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77009" marR="77009" marT="38505" marB="38505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77009" marR="77009" marT="38505" marB="38505" anchor="ctr"/>
                </a:tc>
                <a:extLst>
                  <a:ext uri="{0D108BD9-81ED-4DB2-BD59-A6C34878D82A}">
                    <a16:rowId xmlns:a16="http://schemas.microsoft.com/office/drawing/2014/main" val="163748122"/>
                  </a:ext>
                </a:extLst>
              </a:tr>
              <a:tr h="1030553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77009" marR="77009" marT="38505" marB="38505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77009" marR="77009" marT="38505" marB="38505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77009" marR="77009" marT="38505" marB="38505" anchor="ctr"/>
                </a:tc>
                <a:extLst>
                  <a:ext uri="{0D108BD9-81ED-4DB2-BD59-A6C34878D82A}">
                    <a16:rowId xmlns:a16="http://schemas.microsoft.com/office/drawing/2014/main" val="74015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35062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57981A3-CCAF-4DA5-9C07-9933AA4B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417050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作品展示</a:t>
            </a:r>
            <a:endParaRPr lang="en-US" altLang="zh-TW" sz="54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4A9847-F9AE-466C-97DD-48783ECE0B52}"/>
              </a:ext>
            </a:extLst>
          </p:cNvPr>
          <p:cNvSpPr txBox="1"/>
          <p:nvPr/>
        </p:nvSpPr>
        <p:spPr>
          <a:xfrm>
            <a:off x="1029420" y="5198853"/>
            <a:ext cx="72433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微軟正黑體"/>
              </a:rPr>
              <a:t>Jar檔下載連結: </a:t>
            </a:r>
            <a:endParaRPr lang="zh-TW" altLang="en-US">
              <a:ea typeface="微軟正黑體" panose="020B0604030504040204" pitchFamily="34" charset="-120"/>
              <a:cs typeface="+mn-lt"/>
            </a:endParaRPr>
          </a:p>
          <a:p>
            <a:r>
              <a:rPr lang="zh-TW">
                <a:ea typeface="+mn-lt"/>
                <a:cs typeface="+mn-lt"/>
                <a:hlinkClick r:id="rId2"/>
              </a:rPr>
              <a:t>https://github.com/zxcj04/javaFinalProject/releases</a:t>
            </a:r>
            <a:r>
              <a:rPr lang="en-US" altLang="zh-TW">
                <a:ea typeface="+mn-lt"/>
                <a:cs typeface="+mn-lt"/>
                <a:hlinkClick r:id="rId2"/>
              </a:rPr>
              <a:t>/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8438613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0C25B-126C-48CC-BD6E-0028925A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0558"/>
            <a:ext cx="8575187" cy="761669"/>
          </a:xfrm>
        </p:spPr>
        <p:txBody>
          <a:bodyPr/>
          <a:lstStyle/>
          <a:p>
            <a:pPr algn="ctr"/>
            <a:r>
              <a:rPr lang="zh-TW" altLang="en-US">
                <a:ea typeface="微軟正黑體"/>
              </a:rPr>
              <a:t>分工表</a:t>
            </a:r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83E99BA-EE29-480B-B7F0-D94ADC60F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39656"/>
              </p:ext>
            </p:extLst>
          </p:nvPr>
        </p:nvGraphicFramePr>
        <p:xfrm>
          <a:off x="607391" y="1943652"/>
          <a:ext cx="8886726" cy="2056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242">
                  <a:extLst>
                    <a:ext uri="{9D8B030D-6E8A-4147-A177-3AD203B41FA5}">
                      <a16:colId xmlns:a16="http://schemas.microsoft.com/office/drawing/2014/main" val="2093889755"/>
                    </a:ext>
                  </a:extLst>
                </a:gridCol>
                <a:gridCol w="2962242">
                  <a:extLst>
                    <a:ext uri="{9D8B030D-6E8A-4147-A177-3AD203B41FA5}">
                      <a16:colId xmlns:a16="http://schemas.microsoft.com/office/drawing/2014/main" val="1544470439"/>
                    </a:ext>
                  </a:extLst>
                </a:gridCol>
                <a:gridCol w="2962242">
                  <a:extLst>
                    <a:ext uri="{9D8B030D-6E8A-4147-A177-3AD203B41FA5}">
                      <a16:colId xmlns:a16="http://schemas.microsoft.com/office/drawing/2014/main" val="737859745"/>
                    </a:ext>
                  </a:extLst>
                </a:gridCol>
              </a:tblGrid>
              <a:tr h="710821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主程式邏輯、資料庫建置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使用者介面設計、實作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自動更新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984611"/>
                  </a:ext>
                </a:extLst>
              </a:tr>
              <a:tr h="1346026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latin typeface="MS Gothic"/>
                          <a:ea typeface="MS Gothic"/>
                        </a:rPr>
                        <a:t>黃爾群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latin typeface="MS Gothic"/>
                          <a:ea typeface="MS Gothic"/>
                        </a:rPr>
                        <a:t>趙昱婷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latin typeface="MS Gothic"/>
                          <a:ea typeface="MS Gothic"/>
                        </a:rPr>
                        <a:t>劉凌瑄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97035"/>
                  </a:ext>
                </a:extLst>
              </a:tr>
            </a:tbl>
          </a:graphicData>
        </a:graphic>
      </p:graphicFrame>
      <p:pic>
        <p:nvPicPr>
          <p:cNvPr id="3" name="圖片 3" descr="一張含有 畫畫 的圖片&#10;&#10;描述是以非常高的可信度產生">
            <a:extLst>
              <a:ext uri="{FF2B5EF4-FFF2-40B4-BE49-F238E27FC236}">
                <a16:creationId xmlns:a16="http://schemas.microsoft.com/office/drawing/2014/main" id="{A8FD1F92-00C5-4573-8317-312A8F117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87" y="4446491"/>
            <a:ext cx="3582504" cy="241553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3A69B1B-44C5-4DE6-8537-ED32637BE537}"/>
              </a:ext>
            </a:extLst>
          </p:cNvPr>
          <p:cNvSpPr txBox="1"/>
          <p:nvPr/>
        </p:nvSpPr>
        <p:spPr>
          <a:xfrm>
            <a:off x="4528850" y="5122235"/>
            <a:ext cx="511283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微軟正黑體"/>
              </a:rPr>
              <a:t>Github 協作紀錄: </a:t>
            </a:r>
            <a:endParaRPr lang="zh-TW" altLang="en-US">
              <a:ea typeface="微軟正黑體" panose="020B0604030504040204" pitchFamily="34" charset="-120"/>
              <a:cs typeface="+mn-lt"/>
            </a:endParaRPr>
          </a:p>
          <a:p>
            <a:r>
              <a:rPr lang="zh-TW">
                <a:ea typeface="+mn-lt"/>
                <a:cs typeface="+mn-lt"/>
                <a:hlinkClick r:id="rId3"/>
              </a:rPr>
              <a:t>https://github.com/zxcj04/javaFinalProject/graphs/contributors</a:t>
            </a:r>
            <a:endParaRPr lang="zh-TW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52030704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0762F-6129-D942-9480-1A5CAFC7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693" y="27686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altLang="zh-TW" sz="9600" i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/>
                <a:ea typeface="微軟正黑體"/>
                <a:cs typeface="Times"/>
              </a:rPr>
              <a:t>THE END</a:t>
            </a:r>
            <a:endParaRPr lang="zh-TW" altLang="en-US" sz="9600" i="1">
              <a:solidFill>
                <a:schemeClr val="accent2">
                  <a:lumMod val="60000"/>
                  <a:lumOff val="40000"/>
                </a:schemeClr>
              </a:solidFill>
              <a:latin typeface="Comic Sans MS"/>
              <a:ea typeface="微軟正黑體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1327035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3E2496F-C534-4D2D-A9B9-56B011D92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721196"/>
              </p:ext>
            </p:extLst>
          </p:nvPr>
        </p:nvGraphicFramePr>
        <p:xfrm>
          <a:off x="773043" y="1181652"/>
          <a:ext cx="8692348" cy="49461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32421">
                  <a:extLst>
                    <a:ext uri="{9D8B030D-6E8A-4147-A177-3AD203B41FA5}">
                      <a16:colId xmlns:a16="http://schemas.microsoft.com/office/drawing/2014/main" val="3076470879"/>
                    </a:ext>
                  </a:extLst>
                </a:gridCol>
                <a:gridCol w="5759927">
                  <a:extLst>
                    <a:ext uri="{9D8B030D-6E8A-4147-A177-3AD203B41FA5}">
                      <a16:colId xmlns:a16="http://schemas.microsoft.com/office/drawing/2014/main" val="951865758"/>
                    </a:ext>
                  </a:extLst>
                </a:gridCol>
              </a:tblGrid>
              <a:tr h="10695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3600"/>
                        <a:t>程式名稱</a:t>
                      </a:r>
                      <a:endParaRPr lang="zh-TW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3600" b="0" i="0" u="none" strike="noStrike" noProof="0">
                          <a:solidFill>
                            <a:schemeClr val="tx1"/>
                          </a:solidFill>
                          <a:latin typeface="Trebuchet MS"/>
                        </a:rPr>
                        <a:t>大</a:t>
                      </a:r>
                      <a:r>
                        <a:rPr lang="zh-TW" sz="3800" b="0" i="0" u="none" strike="noStrike" noProof="0">
                          <a:solidFill>
                            <a:schemeClr val="tx1"/>
                          </a:solidFill>
                          <a:latin typeface="Trebuchet MS"/>
                        </a:rPr>
                        <a:t>力</a:t>
                      </a:r>
                      <a:r>
                        <a:rPr lang="zh-TW" sz="3600" b="0" i="0" u="none" strike="noStrike" noProof="0">
                          <a:solidFill>
                            <a:schemeClr val="tx1"/>
                          </a:solidFill>
                          <a:latin typeface="Trebuchet MS"/>
                        </a:rPr>
                        <a:t>出奇</a:t>
                      </a:r>
                      <a:r>
                        <a:rPr lang="zh-TW" sz="3800" b="0" i="0" u="none" strike="noStrike" noProof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</a:rPr>
                        <a:t>機</a:t>
                      </a:r>
                      <a:endParaRPr lang="zh-TW" sz="3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017260"/>
                  </a:ext>
                </a:extLst>
              </a:tr>
              <a:tr h="10695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3600"/>
                        <a:t>組別</a:t>
                      </a:r>
                      <a:endParaRPr lang="zh-TW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3600"/>
                        <a:t>第</a:t>
                      </a:r>
                      <a:r>
                        <a:rPr lang="zh-TW" altLang="en-US" sz="3600">
                          <a:latin typeface="Arial Black"/>
                        </a:rPr>
                        <a:t>1</a:t>
                      </a:r>
                      <a:r>
                        <a:rPr lang="zh-TW" altLang="en-US" sz="3600"/>
                        <a:t>組</a:t>
                      </a:r>
                      <a:endParaRPr lang="zh-TW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48473"/>
                  </a:ext>
                </a:extLst>
              </a:tr>
              <a:tr h="10695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3600"/>
                        <a:t>撰寫日期</a:t>
                      </a:r>
                      <a:endParaRPr lang="zh-TW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3600">
                          <a:latin typeface="Arial"/>
                        </a:rPr>
                        <a:t>2020/06/09</a:t>
                      </a:r>
                      <a:endParaRPr lang="zh-TW"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457114"/>
                  </a:ext>
                </a:extLst>
              </a:tr>
              <a:tr h="162369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3600"/>
                        <a:t>發展者</a:t>
                      </a:r>
                      <a:endParaRPr lang="zh-TW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/>
                        <a:t>00757051  黃爾群</a:t>
                      </a:r>
                    </a:p>
                    <a:p>
                      <a:pPr lvl="0" algn="ctr">
                        <a:buNone/>
                      </a:pPr>
                      <a:r>
                        <a:rPr lang="zh-TW" altLang="en-US" sz="3600"/>
                        <a:t>00757030  趙昱婷</a:t>
                      </a:r>
                    </a:p>
                    <a:p>
                      <a:pPr lvl="0" algn="ctr">
                        <a:buNone/>
                      </a:pPr>
                      <a:r>
                        <a:rPr lang="zh-TW" altLang="en-US" sz="3600"/>
                        <a:t>00757033  劉凌瑄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182049"/>
                  </a:ext>
                </a:extLst>
              </a:tr>
            </a:tbl>
          </a:graphicData>
        </a:graphic>
      </p:graphicFrame>
      <p:pic>
        <p:nvPicPr>
          <p:cNvPr id="2" name="圖片 4" descr="一張含有 畫畫, 標誌 的圖片&#10;&#10;描述是以非常高的可信度產生">
            <a:extLst>
              <a:ext uri="{FF2B5EF4-FFF2-40B4-BE49-F238E27FC236}">
                <a16:creationId xmlns:a16="http://schemas.microsoft.com/office/drawing/2014/main" id="{F14F809B-7CF4-45DD-82BC-B93FA902D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026" y="608204"/>
            <a:ext cx="1628914" cy="1628914"/>
          </a:xfrm>
          <a:prstGeom prst="rect">
            <a:avLst/>
          </a:prstGeom>
        </p:spPr>
      </p:pic>
      <p:sp>
        <p:nvSpPr>
          <p:cNvPr id="7" name="文字方塊 1">
            <a:extLst>
              <a:ext uri="{FF2B5EF4-FFF2-40B4-BE49-F238E27FC236}">
                <a16:creationId xmlns:a16="http://schemas.microsoft.com/office/drawing/2014/main" id="{77F70FC4-6A02-4EA5-AF9A-D8FE2189384A}"/>
              </a:ext>
            </a:extLst>
          </p:cNvPr>
          <p:cNvSpPr txBox="1"/>
          <p:nvPr/>
        </p:nvSpPr>
        <p:spPr>
          <a:xfrm>
            <a:off x="929834" y="6293986"/>
            <a:ext cx="753494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ea typeface="微軟正黑體"/>
              </a:rPr>
              <a:t>Github: </a:t>
            </a:r>
            <a:r>
              <a:rPr lang="zh-TW">
                <a:ea typeface="+mn-lt"/>
                <a:cs typeface="+mn-lt"/>
                <a:hlinkClick r:id="rId3"/>
              </a:rPr>
              <a:t>https://github.com/zxcj04/javaFinalProject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5355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FA01E-388A-4C31-B9FD-44EA5972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028" y="1583801"/>
            <a:ext cx="6108112" cy="2680825"/>
          </a:xfrm>
        </p:spPr>
        <p:txBody>
          <a:bodyPr>
            <a:normAutofit/>
          </a:bodyPr>
          <a:lstStyle/>
          <a:p>
            <a:r>
              <a:rPr lang="zh-TW" altLang="en-US" sz="6000">
                <a:ea typeface="微軟正黑體"/>
              </a:rPr>
              <a:t>大力出奇機</a:t>
            </a:r>
          </a:p>
        </p:txBody>
      </p:sp>
      <p:pic>
        <p:nvPicPr>
          <p:cNvPr id="4" name="圖片 4" descr="一張含有 畫畫, 標誌 的圖片&#10;&#10;描述是以非常高的可信度產生">
            <a:extLst>
              <a:ext uri="{FF2B5EF4-FFF2-40B4-BE49-F238E27FC236}">
                <a16:creationId xmlns:a16="http://schemas.microsoft.com/office/drawing/2014/main" id="{8252F828-833C-4E6C-8B73-124A91963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288" y="221684"/>
            <a:ext cx="1905000" cy="1905000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4BCE5F6-EE80-4B3E-BAA6-B6887B38869A}"/>
              </a:ext>
            </a:extLst>
          </p:cNvPr>
          <p:cNvSpPr txBox="1"/>
          <p:nvPr/>
        </p:nvSpPr>
        <p:spPr>
          <a:xfrm>
            <a:off x="2149033" y="5621438"/>
            <a:ext cx="64085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微軟正黑體"/>
              </a:rPr>
              <a:t>Github: </a:t>
            </a:r>
            <a:r>
              <a:rPr lang="zh-TW" sz="2000">
                <a:ea typeface="+mn-lt"/>
                <a:cs typeface="+mn-lt"/>
                <a:hlinkClick r:id="rId3"/>
              </a:rPr>
              <a:t>https://github.com/zxcj04/javaFinalProject</a:t>
            </a:r>
            <a:endParaRPr lang="zh-TW" altLang="en-US" sz="2000">
              <a:ea typeface="+mn-lt"/>
              <a:cs typeface="+mn-lt"/>
            </a:endParaRPr>
          </a:p>
        </p:txBody>
      </p:sp>
      <p:pic>
        <p:nvPicPr>
          <p:cNvPr id="23" name="圖片 24" descr="一張含有 室內, 個人, 直立的, 男人 的圖片&#10;&#10;描述是以非常高的可信度產生">
            <a:extLst>
              <a:ext uri="{FF2B5EF4-FFF2-40B4-BE49-F238E27FC236}">
                <a16:creationId xmlns:a16="http://schemas.microsoft.com/office/drawing/2014/main" id="{8DDA96E1-960E-4B39-B7FF-635E9625E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639" y="2703653"/>
            <a:ext cx="1460340" cy="1441049"/>
          </a:xfrm>
          <a:prstGeom prst="rect">
            <a:avLst/>
          </a:prstGeom>
        </p:spPr>
      </p:pic>
      <p:pic>
        <p:nvPicPr>
          <p:cNvPr id="25" name="圖片 26" descr="一張含有 文字, 畫畫 的圖片&#10;&#10;描述是以非常高的可信度產生">
            <a:extLst>
              <a:ext uri="{FF2B5EF4-FFF2-40B4-BE49-F238E27FC236}">
                <a16:creationId xmlns:a16="http://schemas.microsoft.com/office/drawing/2014/main" id="{4F40681C-C2CF-4593-AB02-6969803D1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589" y="2706588"/>
            <a:ext cx="1460341" cy="1454467"/>
          </a:xfrm>
          <a:prstGeom prst="rect">
            <a:avLst/>
          </a:prstGeom>
        </p:spPr>
      </p:pic>
      <p:pic>
        <p:nvPicPr>
          <p:cNvPr id="27" name="圖片 28" descr="一張含有 個人, 桌, 坐, 握住 的圖片&#10;&#10;描述是以非常高的可信度產生">
            <a:extLst>
              <a:ext uri="{FF2B5EF4-FFF2-40B4-BE49-F238E27FC236}">
                <a16:creationId xmlns:a16="http://schemas.microsoft.com/office/drawing/2014/main" id="{AA894044-6384-4261-95DA-ECFB8BBD9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058" y="2703652"/>
            <a:ext cx="1431404" cy="1441049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4B8277C8-2720-4ADB-89AF-988DD4239FB5}"/>
              </a:ext>
            </a:extLst>
          </p:cNvPr>
          <p:cNvSpPr txBox="1"/>
          <p:nvPr/>
        </p:nvSpPr>
        <p:spPr>
          <a:xfrm>
            <a:off x="2020024" y="4306022"/>
            <a:ext cx="1450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微軟正黑體"/>
              </a:rPr>
              <a:t>黃爾群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682782F-D320-4835-87B6-77218C067C54}"/>
              </a:ext>
            </a:extLst>
          </p:cNvPr>
          <p:cNvSpPr txBox="1"/>
          <p:nvPr/>
        </p:nvSpPr>
        <p:spPr>
          <a:xfrm>
            <a:off x="4633972" y="4306021"/>
            <a:ext cx="1450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微軟正黑體"/>
              </a:rPr>
              <a:t>趙昱婷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B633334-7FF0-4B3F-8328-AE73B0C4E006}"/>
              </a:ext>
            </a:extLst>
          </p:cNvPr>
          <p:cNvSpPr txBox="1"/>
          <p:nvPr/>
        </p:nvSpPr>
        <p:spPr>
          <a:xfrm>
            <a:off x="7315442" y="4277085"/>
            <a:ext cx="1450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微軟正黑體"/>
              </a:rPr>
              <a:t>劉凌瑄</a:t>
            </a:r>
          </a:p>
        </p:txBody>
      </p:sp>
    </p:spTree>
    <p:extLst>
      <p:ext uri="{BB962C8B-B14F-4D97-AF65-F5344CB8AC3E}">
        <p14:creationId xmlns:p14="http://schemas.microsoft.com/office/powerpoint/2010/main" val="17567729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5929FE-6DA5-469D-96F1-7336ADA7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>
                <a:latin typeface="Consolas"/>
                <a:ea typeface="微軟正黑體"/>
              </a:rPr>
              <a:t>簡介與特色</a:t>
            </a:r>
            <a:endParaRPr lang="zh-TW" altLang="en-US">
              <a:latin typeface="Consola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6D6C7E08-7443-4B8F-B0EB-3DA9DB088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867188"/>
              </p:ext>
            </p:extLst>
          </p:nvPr>
        </p:nvGraphicFramePr>
        <p:xfrm>
          <a:off x="1286933" y="1617864"/>
          <a:ext cx="9761906" cy="4424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4" name="圖形 34" descr="大油漆刷">
            <a:extLst>
              <a:ext uri="{FF2B5EF4-FFF2-40B4-BE49-F238E27FC236}">
                <a16:creationId xmlns:a16="http://schemas.microsoft.com/office/drawing/2014/main" id="{0C2F4D61-73B3-4A12-A49A-5021CF5D14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88871" y="604157"/>
            <a:ext cx="778329" cy="76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17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47606FC-981B-4866-828D-C7D81D65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5400">
                <a:ea typeface="微軟正黑體"/>
              </a:rPr>
              <a:t>架構</a:t>
            </a:r>
            <a:endParaRPr lang="zh-TW"/>
          </a:p>
        </p:txBody>
      </p:sp>
      <p:pic>
        <p:nvPicPr>
          <p:cNvPr id="7" name="圖片 7" descr="一張含有 文字, 地圖 的圖片&#10;&#10;描述是以非常高的可信度產生">
            <a:extLst>
              <a:ext uri="{FF2B5EF4-FFF2-40B4-BE49-F238E27FC236}">
                <a16:creationId xmlns:a16="http://schemas.microsoft.com/office/drawing/2014/main" id="{C8B1978A-2A68-404C-9BE9-001B46C89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4706" y="518714"/>
            <a:ext cx="6052980" cy="5913054"/>
          </a:xfrm>
        </p:spPr>
      </p:pic>
      <p:pic>
        <p:nvPicPr>
          <p:cNvPr id="4" name="圖形 4" descr="齒輪">
            <a:extLst>
              <a:ext uri="{FF2B5EF4-FFF2-40B4-BE49-F238E27FC236}">
                <a16:creationId xmlns:a16="http://schemas.microsoft.com/office/drawing/2014/main" id="{BA3C8DF7-FAAE-4D55-BD96-6A1F5F30E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978" y="2495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791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C0183-E559-418C-BDB1-0B355212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sz="4000">
                <a:ea typeface="微軟正黑體"/>
              </a:rPr>
              <a:t>系統需求達成情況</a:t>
            </a:r>
            <a:endParaRPr lang="zh-TW" sz="4000">
              <a:ea typeface="微軟正黑體"/>
              <a:cs typeface="+mj-lt"/>
            </a:endParaRPr>
          </a:p>
          <a:p>
            <a:endParaRPr lang="zh-TW">
              <a:ea typeface="+mj-lt"/>
              <a:cs typeface="+mj-lt"/>
            </a:endParaRPr>
          </a:p>
          <a:p>
            <a:endParaRPr lang="zh-TW" altLang="en-US"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DF7AA9-4B78-4D41-86E8-7A654632C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464" y="193055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ü"/>
            </a:pPr>
            <a:r>
              <a:rPr lang="zh-TW" altLang="en-US" sz="3200">
                <a:ea typeface="微軟正黑體"/>
              </a:rPr>
              <a:t>確保相容性 - 達成</a:t>
            </a:r>
          </a:p>
          <a:p>
            <a:pPr>
              <a:buFont typeface="Wingdings" charset="2"/>
              <a:buChar char="ü"/>
            </a:pPr>
            <a:r>
              <a:rPr lang="zh-TW" altLang="en-US" sz="3200">
                <a:ea typeface="微軟正黑體"/>
              </a:rPr>
              <a:t>自動更新 - 達成</a:t>
            </a:r>
          </a:p>
          <a:p>
            <a:pPr>
              <a:buFont typeface="Wingdings" charset="2"/>
              <a:buChar char="ü"/>
            </a:pPr>
            <a:r>
              <a:rPr lang="zh-TW" altLang="en-US" sz="3200">
                <a:ea typeface="微軟正黑體"/>
              </a:rPr>
              <a:t>資料庫系統 - 達成</a:t>
            </a:r>
          </a:p>
          <a:p>
            <a:pPr>
              <a:buFont typeface="Wingdings" charset="2"/>
              <a:buChar char="ü"/>
            </a:pPr>
            <a:r>
              <a:rPr lang="zh-TW" altLang="en-US" sz="3200">
                <a:ea typeface="微軟正黑體"/>
              </a:rPr>
              <a:t>GUI 設計，簡單易用 - 達成</a:t>
            </a:r>
          </a:p>
        </p:txBody>
      </p:sp>
      <p:pic>
        <p:nvPicPr>
          <p:cNvPr id="5" name="圖形 4" descr="靶心">
            <a:extLst>
              <a:ext uri="{FF2B5EF4-FFF2-40B4-BE49-F238E27FC236}">
                <a16:creationId xmlns:a16="http://schemas.microsoft.com/office/drawing/2014/main" id="{AA43D7A2-5A19-403B-B0C1-D0FEE73AF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8204" y="189645"/>
            <a:ext cx="1144044" cy="11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484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951F9D6-7C4D-4873-8049-6A566365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07" y="2440607"/>
            <a:ext cx="2704236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系統設計</a:t>
            </a:r>
            <a:endParaRPr lang="en-US" altLang="zh-TW" sz="48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2" name="圖形 3" descr="調色盤">
            <a:extLst>
              <a:ext uri="{FF2B5EF4-FFF2-40B4-BE49-F238E27FC236}">
                <a16:creationId xmlns:a16="http://schemas.microsoft.com/office/drawing/2014/main" id="{759DF263-9F6B-4CA6-8C1D-9F8C99CF89EA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809" y="1371599"/>
            <a:ext cx="1157575" cy="11575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73A0BA7-1C4A-4085-9CE7-971D744AFD41}"/>
              </a:ext>
            </a:extLst>
          </p:cNvPr>
          <p:cNvSpPr txBox="1"/>
          <p:nvPr/>
        </p:nvSpPr>
        <p:spPr>
          <a:xfrm>
            <a:off x="577355" y="3818529"/>
            <a:ext cx="454544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ea typeface="微軟正黑體"/>
              </a:rPr>
              <a:t>原圖: </a:t>
            </a:r>
            <a:r>
              <a:rPr lang="zh-TW" altLang="en-US">
                <a:ea typeface="微軟正黑體"/>
                <a:cs typeface="+mn-lt"/>
              </a:rPr>
              <a:t> </a:t>
            </a:r>
            <a:r>
              <a:rPr lang="en-US" altLang="zh-TW">
                <a:ea typeface="+mn-lt"/>
                <a:cs typeface="+mn-lt"/>
                <a:hlinkClick r:id="rId4"/>
              </a:rPr>
              <a:t>https://i.imgur.com/duTwxZF.png</a:t>
            </a:r>
            <a:endParaRPr lang="zh-TW" altLang="en-US">
              <a:ea typeface="+mn-lt"/>
              <a:cs typeface="+mn-lt"/>
            </a:endParaRPr>
          </a:p>
        </p:txBody>
      </p:sp>
      <p:pic>
        <p:nvPicPr>
          <p:cNvPr id="3" name="圖片 4" descr="一張含有 螢幕擷取畫面, 顯示 的圖片&#10;&#10;描述是以非常高的可信度產生">
            <a:extLst>
              <a:ext uri="{FF2B5EF4-FFF2-40B4-BE49-F238E27FC236}">
                <a16:creationId xmlns:a16="http://schemas.microsoft.com/office/drawing/2014/main" id="{9ACB0605-9CDE-41E7-8ED5-65624B308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124216" y="270057"/>
            <a:ext cx="5239460" cy="6321102"/>
          </a:xfrm>
        </p:spPr>
      </p:pic>
    </p:spTree>
    <p:extLst>
      <p:ext uri="{BB962C8B-B14F-4D97-AF65-F5344CB8AC3E}">
        <p14:creationId xmlns:p14="http://schemas.microsoft.com/office/powerpoint/2010/main" val="39713746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螢幕擷取畫面, 顯示, 停車, 標誌 的圖片&#10;&#10;描述是以非常高的可信度產生">
            <a:extLst>
              <a:ext uri="{FF2B5EF4-FFF2-40B4-BE49-F238E27FC236}">
                <a16:creationId xmlns:a16="http://schemas.microsoft.com/office/drawing/2014/main" id="{718CD753-6A7A-4751-AE78-4B14EEEE3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622" y="172764"/>
            <a:ext cx="8087916" cy="5912771"/>
          </a:xfrm>
        </p:spPr>
      </p:pic>
      <p:sp>
        <p:nvSpPr>
          <p:cNvPr id="5" name="文字方塊 1">
            <a:extLst>
              <a:ext uri="{FF2B5EF4-FFF2-40B4-BE49-F238E27FC236}">
                <a16:creationId xmlns:a16="http://schemas.microsoft.com/office/drawing/2014/main" id="{F973E60B-9AB4-4772-B33C-39D2253E6A63}"/>
              </a:ext>
            </a:extLst>
          </p:cNvPr>
          <p:cNvSpPr txBox="1"/>
          <p:nvPr/>
        </p:nvSpPr>
        <p:spPr>
          <a:xfrm>
            <a:off x="919703" y="6369573"/>
            <a:ext cx="454544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ea typeface="微軟正黑體"/>
              </a:rPr>
              <a:t>原圖: </a:t>
            </a:r>
            <a:r>
              <a:rPr lang="zh-TW" altLang="en-US">
                <a:ea typeface="微軟正黑體"/>
                <a:cs typeface="+mn-lt"/>
              </a:rPr>
              <a:t> </a:t>
            </a:r>
            <a:r>
              <a:rPr lang="en-US" altLang="zh-TW">
                <a:ea typeface="+mn-lt"/>
                <a:cs typeface="+mn-lt"/>
                <a:hlinkClick r:id="rId3"/>
              </a:rPr>
              <a:t>https://i.imgur.com/duTwxZF.png</a:t>
            </a:r>
            <a:endParaRPr lang="zh-TW" alt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82119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4628393-79ED-4514-8A93-1C3C14AF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TW" altLang="en-US" sz="5400">
                <a:ea typeface="微軟正黑體"/>
              </a:rPr>
              <a:t>使用者介面</a:t>
            </a:r>
            <a:endParaRPr lang="en-US" altLang="zh-TW" sz="5400">
              <a:ea typeface="微軟正黑體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圖形 3" descr="釘選">
            <a:extLst>
              <a:ext uri="{FF2B5EF4-FFF2-40B4-BE49-F238E27FC236}">
                <a16:creationId xmlns:a16="http://schemas.microsoft.com/office/drawing/2014/main" id="{9B910D48-51F1-4ED9-9495-331B8A240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4693" y="2536371"/>
            <a:ext cx="560615" cy="56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67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19</Slides>
  <Notes>0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多面向</vt:lpstr>
      <vt:lpstr>大力出奇機</vt:lpstr>
      <vt:lpstr>PowerPoint Presentation</vt:lpstr>
      <vt:lpstr>大力出奇機</vt:lpstr>
      <vt:lpstr>簡介與特色</vt:lpstr>
      <vt:lpstr>架構</vt:lpstr>
      <vt:lpstr>系統需求達成情況  </vt:lpstr>
      <vt:lpstr>系統設計</vt:lpstr>
      <vt:lpstr>PowerPoint Presentation</vt:lpstr>
      <vt:lpstr>使用者介面</vt:lpstr>
      <vt:lpstr>Demo 影片</vt:lpstr>
      <vt:lpstr>運用套件</vt:lpstr>
      <vt:lpstr>遭遇問題與解決方法</vt:lpstr>
      <vt:lpstr>測試用的資料庫因為沒有加密以及權限管理系統不全，以至於被勒索</vt:lpstr>
      <vt:lpstr>多線程抓取網頁內容，結果網站流量負荷不住，導致抓取內容不全</vt:lpstr>
      <vt:lpstr>時程</vt:lpstr>
      <vt:lpstr>PowerPoint Presentation</vt:lpstr>
      <vt:lpstr>作品展示</vt:lpstr>
      <vt:lpstr>分工表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凌瑄 劉</dc:creator>
  <cp:revision>1</cp:revision>
  <dcterms:created xsi:type="dcterms:W3CDTF">2020-04-28T09:43:26Z</dcterms:created>
  <dcterms:modified xsi:type="dcterms:W3CDTF">2020-06-17T06:15:19Z</dcterms:modified>
</cp:coreProperties>
</file>