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70" r:id="rId7"/>
    <p:sldId id="268" r:id="rId8"/>
    <p:sldId id="269" r:id="rId9"/>
    <p:sldId id="263" r:id="rId10"/>
    <p:sldId id="271" r:id="rId11"/>
    <p:sldId id="259" r:id="rId12"/>
    <p:sldId id="262" r:id="rId13"/>
    <p:sldId id="273" r:id="rId14"/>
    <p:sldId id="272" r:id="rId15"/>
  </p:sldIdLst>
  <p:sldSz cx="12192000" cy="6858000"/>
  <p:notesSz cx="6858000" cy="1381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BE886FE-4509-4460-96B3-EF38190AF6BB}">
          <p14:sldIdLst>
            <p14:sldId id="256"/>
            <p14:sldId id="257"/>
            <p14:sldId id="258"/>
          </p14:sldIdLst>
        </p14:section>
        <p14:section name="開發動機" id="{D734193A-BD67-4E9D-BA5E-7375392F62E6}">
          <p14:sldIdLst>
            <p14:sldId id="264"/>
            <p14:sldId id="265"/>
            <p14:sldId id="270"/>
            <p14:sldId id="268"/>
            <p14:sldId id="269"/>
          </p14:sldIdLst>
        </p14:section>
        <p14:section name="程式功能" id="{DB9B7642-2A3A-428B-977B-F9B37AA1F138}">
          <p14:sldIdLst>
            <p14:sldId id="263"/>
            <p14:sldId id="271"/>
            <p14:sldId id="259"/>
            <p14:sldId id="262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92781-04A0-4B92-9A54-4CFB942766F9}" v="95" dt="2020-05-05T06:00:59.697"/>
    <p1510:client id="{0E6696DB-F948-4352-9A60-3155FAF81E74}" v="1" dt="2020-05-05T05:28:06.401"/>
    <p1510:client id="{3D746337-8526-4EA4-A1E3-ECC71485CC19}" v="7" dt="2020-05-05T15:01:48.097"/>
    <p1510:client id="{76D823D9-AC2B-4F3F-8C75-FA5C28658D45}" v="6" dt="2020-05-05T15:27:51.311"/>
    <p1510:client id="{7C0C66D6-6890-42BD-82A8-6D91F0C38143}" v="10" dt="2020-05-05T05:31:49.887"/>
    <p1510:client id="{A7BD0D68-2F3C-4C2A-8B54-B3EE2B0FFE05}" v="18" dt="2020-05-05T05:23:48.152"/>
    <p1510:client id="{CD730CEB-8B65-4C03-AEE5-6BA1A75F6545}" v="314" dt="2020-05-05T15:37:54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providerId="Windows Live" clId="Web-{CD730CEB-8B65-4C03-AEE5-6BA1A75F6545}"/>
    <pc:docChg chg="addSld modSld modSection">
      <pc:chgData name="來賓使用者" userId="" providerId="Windows Live" clId="Web-{CD730CEB-8B65-4C03-AEE5-6BA1A75F6545}" dt="2020-05-05T15:37:54.884" v="316"/>
      <pc:docMkLst>
        <pc:docMk/>
      </pc:docMkLst>
      <pc:sldChg chg="modTransition">
        <pc:chgData name="來賓使用者" userId="" providerId="Windows Live" clId="Web-{CD730CEB-8B65-4C03-AEE5-6BA1A75F6545}" dt="2020-05-05T15:17:35.743" v="112"/>
        <pc:sldMkLst>
          <pc:docMk/>
          <pc:sldMk cId="405507115" sldId="256"/>
        </pc:sldMkLst>
      </pc:sldChg>
      <pc:sldChg chg="modSp modTransition">
        <pc:chgData name="來賓使用者" userId="" providerId="Windows Live" clId="Web-{CD730CEB-8B65-4C03-AEE5-6BA1A75F6545}" dt="2020-05-05T15:29:56.530" v="209"/>
        <pc:sldMkLst>
          <pc:docMk/>
          <pc:sldMk cId="3340535527" sldId="257"/>
        </pc:sldMkLst>
        <pc:graphicFrameChg chg="mod modGraphic">
          <ac:chgData name="來賓使用者" userId="" providerId="Windows Live" clId="Web-{CD730CEB-8B65-4C03-AEE5-6BA1A75F6545}" dt="2020-05-05T15:29:56.530" v="209"/>
          <ac:graphicFrameMkLst>
            <pc:docMk/>
            <pc:sldMk cId="3340535527" sldId="257"/>
            <ac:graphicFrameMk id="4" creationId="{B3E2496F-C534-4D2D-A9B9-56B011D9273A}"/>
          </ac:graphicFrameMkLst>
        </pc:graphicFrameChg>
      </pc:sldChg>
      <pc:sldChg chg="modSp modTransition">
        <pc:chgData name="來賓使用者" userId="" providerId="Windows Live" clId="Web-{CD730CEB-8B65-4C03-AEE5-6BA1A75F6545}" dt="2020-05-05T15:29:38.233" v="194"/>
        <pc:sldMkLst>
          <pc:docMk/>
          <pc:sldMk cId="1529350629" sldId="258"/>
        </pc:sldMkLst>
        <pc:graphicFrameChg chg="mod modGraphic">
          <ac:chgData name="來賓使用者" userId="" providerId="Windows Live" clId="Web-{CD730CEB-8B65-4C03-AEE5-6BA1A75F6545}" dt="2020-05-05T15:29:38.233" v="194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modTransition">
        <pc:chgData name="來賓使用者" userId="" providerId="Windows Live" clId="Web-{CD730CEB-8B65-4C03-AEE5-6BA1A75F6545}" dt="2020-05-05T15:17:35.743" v="117"/>
        <pc:sldMkLst>
          <pc:docMk/>
          <pc:sldMk cId="1821879149" sldId="259"/>
        </pc:sldMkLst>
      </pc:sldChg>
      <pc:sldChg chg="modTransition">
        <pc:chgData name="來賓使用者" userId="" providerId="Windows Live" clId="Web-{CD730CEB-8B65-4C03-AEE5-6BA1A75F6545}" dt="2020-05-05T15:17:35.743" v="118"/>
        <pc:sldMkLst>
          <pc:docMk/>
          <pc:sldMk cId="2545824584" sldId="262"/>
        </pc:sldMkLst>
      </pc:sldChg>
      <pc:sldChg chg="modTransition">
        <pc:chgData name="來賓使用者" userId="" providerId="Windows Live" clId="Web-{CD730CEB-8B65-4C03-AEE5-6BA1A75F6545}" dt="2020-05-05T15:17:35.743" v="115"/>
        <pc:sldMkLst>
          <pc:docMk/>
          <pc:sldMk cId="2173565297" sldId="263"/>
        </pc:sldMkLst>
      </pc:sldChg>
      <pc:sldChg chg="modTransition">
        <pc:chgData name="來賓使用者" userId="" providerId="Windows Live" clId="Web-{CD730CEB-8B65-4C03-AEE5-6BA1A75F6545}" dt="2020-05-05T15:17:35.743" v="122"/>
        <pc:sldMkLst>
          <pc:docMk/>
          <pc:sldMk cId="2643267250" sldId="264"/>
        </pc:sldMkLst>
      </pc:sldChg>
      <pc:sldChg chg="modSp modTransition">
        <pc:chgData name="來賓使用者" userId="" providerId="Windows Live" clId="Web-{CD730CEB-8B65-4C03-AEE5-6BA1A75F6545}" dt="2020-05-05T15:34:46.355" v="295" actId="20577"/>
        <pc:sldMkLst>
          <pc:docMk/>
          <pc:sldMk cId="3724117948" sldId="265"/>
        </pc:sldMkLst>
        <pc:spChg chg="mod">
          <ac:chgData name="來賓使用者" userId="" providerId="Windows Live" clId="Web-{CD730CEB-8B65-4C03-AEE5-6BA1A75F6545}" dt="2020-05-05T15:34:46.355" v="295" actId="20577"/>
          <ac:spMkLst>
            <pc:docMk/>
            <pc:sldMk cId="3724117948" sldId="265"/>
            <ac:spMk id="2" creationId="{68B09856-9E2A-4C77-8CBE-D12AE7934039}"/>
          </ac:spMkLst>
        </pc:spChg>
      </pc:sldChg>
      <pc:sldChg chg="modTransition">
        <pc:chgData name="來賓使用者" userId="" providerId="Windows Live" clId="Web-{CD730CEB-8B65-4C03-AEE5-6BA1A75F6545}" dt="2020-05-05T15:17:35.743" v="113"/>
        <pc:sldMkLst>
          <pc:docMk/>
          <pc:sldMk cId="1102226699" sldId="268"/>
        </pc:sldMkLst>
      </pc:sldChg>
      <pc:sldChg chg="modSp modTransition">
        <pc:chgData name="來賓使用者" userId="" providerId="Windows Live" clId="Web-{CD730CEB-8B65-4C03-AEE5-6BA1A75F6545}" dt="2020-05-05T15:17:35.743" v="114"/>
        <pc:sldMkLst>
          <pc:docMk/>
          <pc:sldMk cId="2120154054" sldId="269"/>
        </pc:sldMkLst>
        <pc:graphicFrameChg chg="modGraphic">
          <ac:chgData name="來賓使用者" userId="" providerId="Windows Live" clId="Web-{CD730CEB-8B65-4C03-AEE5-6BA1A75F6545}" dt="2020-05-05T14:58:06.052" v="56" actId="20577"/>
          <ac:graphicFrameMkLst>
            <pc:docMk/>
            <pc:sldMk cId="2120154054" sldId="269"/>
            <ac:graphicFrameMk id="17" creationId="{CCA3CB92-F715-46A3-86B0-B4F9A41A221F}"/>
          </ac:graphicFrameMkLst>
        </pc:graphicFrameChg>
      </pc:sldChg>
      <pc:sldChg chg="modSp modTransition">
        <pc:chgData name="來賓使用者" userId="" providerId="Windows Live" clId="Web-{CD730CEB-8B65-4C03-AEE5-6BA1A75F6545}" dt="2020-05-05T15:34:06.574" v="289"/>
        <pc:sldMkLst>
          <pc:docMk/>
          <pc:sldMk cId="2060823483" sldId="270"/>
        </pc:sldMkLst>
        <pc:graphicFrameChg chg="modGraphic">
          <ac:chgData name="來賓使用者" userId="" providerId="Windows Live" clId="Web-{CD730CEB-8B65-4C03-AEE5-6BA1A75F6545}" dt="2020-05-05T15:34:06.574" v="289"/>
          <ac:graphicFrameMkLst>
            <pc:docMk/>
            <pc:sldMk cId="2060823483" sldId="270"/>
            <ac:graphicFrameMk id="8" creationId="{91EA1C06-E20B-453E-A6E1-6ECCF5E2BB30}"/>
          </ac:graphicFrameMkLst>
        </pc:graphicFrameChg>
      </pc:sldChg>
      <pc:sldChg chg="modSp modTransition">
        <pc:chgData name="來賓使用者" userId="" providerId="Windows Live" clId="Web-{CD730CEB-8B65-4C03-AEE5-6BA1A75F6545}" dt="2020-05-05T15:17:35.743" v="116"/>
        <pc:sldMkLst>
          <pc:docMk/>
          <pc:sldMk cId="80551717" sldId="271"/>
        </pc:sldMkLst>
        <pc:graphicFrameChg chg="modGraphic">
          <ac:chgData name="來賓使用者" userId="" providerId="Windows Live" clId="Web-{CD730CEB-8B65-4C03-AEE5-6BA1A75F6545}" dt="2020-05-05T14:59:11.223" v="96" actId="20577"/>
          <ac:graphicFrameMkLst>
            <pc:docMk/>
            <pc:sldMk cId="80551717" sldId="271"/>
            <ac:graphicFrameMk id="5" creationId="{6D6C7E08-7443-4B8F-B0EB-3DA9DB088522}"/>
          </ac:graphicFrameMkLst>
        </pc:graphicFrameChg>
      </pc:sldChg>
      <pc:sldChg chg="modSp modTransition">
        <pc:chgData name="來賓使用者" userId="" providerId="Windows Live" clId="Web-{CD730CEB-8B65-4C03-AEE5-6BA1A75F6545}" dt="2020-05-05T15:32:13.779" v="288" actId="20577"/>
        <pc:sldMkLst>
          <pc:docMk/>
          <pc:sldMk cId="3132703519" sldId="272"/>
        </pc:sldMkLst>
        <pc:spChg chg="mod">
          <ac:chgData name="來賓使用者" userId="" providerId="Windows Live" clId="Web-{CD730CEB-8B65-4C03-AEE5-6BA1A75F6545}" dt="2020-05-05T15:32:13.779" v="288" actId="20577"/>
          <ac:spMkLst>
            <pc:docMk/>
            <pc:sldMk cId="3132703519" sldId="272"/>
            <ac:spMk id="2" creationId="{32F0762F-6129-D942-9480-1A5CAFC7B987}"/>
          </ac:spMkLst>
        </pc:spChg>
      </pc:sldChg>
      <pc:sldChg chg="addSp delSp modSp new mod setBg">
        <pc:chgData name="來賓使用者" userId="" providerId="Windows Live" clId="Web-{CD730CEB-8B65-4C03-AEE5-6BA1A75F6545}" dt="2020-05-05T15:37:54.884" v="316"/>
        <pc:sldMkLst>
          <pc:docMk/>
          <pc:sldMk cId="2520307043" sldId="273"/>
        </pc:sldMkLst>
        <pc:spChg chg="mod">
          <ac:chgData name="來賓使用者" userId="" providerId="Windows Live" clId="Web-{CD730CEB-8B65-4C03-AEE5-6BA1A75F6545}" dt="2020-05-05T15:37:36.337" v="315"/>
          <ac:spMkLst>
            <pc:docMk/>
            <pc:sldMk cId="2520307043" sldId="273"/>
            <ac:spMk id="2" creationId="{CF80C25B-126C-48CC-BD6E-0028925AF946}"/>
          </ac:spMkLst>
        </pc:spChg>
        <pc:spChg chg="add del">
          <ac:chgData name="來賓使用者" userId="" providerId="Windows Live" clId="Web-{CD730CEB-8B65-4C03-AEE5-6BA1A75F6545}" dt="2020-05-05T15:28:51.531" v="149"/>
          <ac:spMkLst>
            <pc:docMk/>
            <pc:sldMk cId="2520307043" sldId="273"/>
            <ac:spMk id="3" creationId="{770DD4A4-DF7C-4BB1-9279-4DB34C3ACCB3}"/>
          </ac:spMkLst>
        </pc:spChg>
        <pc:spChg chg="add del">
          <ac:chgData name="來賓使用者" userId="" providerId="Windows Live" clId="Web-{CD730CEB-8B65-4C03-AEE5-6BA1A75F6545}" dt="2020-05-05T15:36:56.478" v="299"/>
          <ac:spMkLst>
            <pc:docMk/>
            <pc:sldMk cId="2520307043" sldId="273"/>
            <ac:spMk id="8" creationId="{0BB74BE1-A2D8-43B5-A053-D8A243461811}"/>
          </ac:spMkLst>
        </pc:spChg>
        <pc:spChg chg="add del">
          <ac:chgData name="來賓使用者" userId="" providerId="Windows Live" clId="Web-{CD730CEB-8B65-4C03-AEE5-6BA1A75F6545}" dt="2020-05-05T15:37:03.510" v="301"/>
          <ac:spMkLst>
            <pc:docMk/>
            <pc:sldMk cId="2520307043" sldId="273"/>
            <ac:spMk id="10" creationId="{BD11ECC6-8551-4768-8DFD-CD41AF420A37}"/>
          </ac:spMkLst>
        </pc:spChg>
        <pc:spChg chg="add del">
          <ac:chgData name="來賓使用者" userId="" providerId="Windows Live" clId="Web-{CD730CEB-8B65-4C03-AEE5-6BA1A75F6545}" dt="2020-05-05T15:37:36.337" v="315"/>
          <ac:spMkLst>
            <pc:docMk/>
            <pc:sldMk cId="2520307043" sldId="273"/>
            <ac:spMk id="12" creationId="{9F4444CE-BC8D-4D61-B303-4C05614E62AB}"/>
          </ac:spMkLst>
        </pc:spChg>
        <pc:spChg chg="add del">
          <ac:chgData name="來賓使用者" userId="" providerId="Windows Live" clId="Web-{CD730CEB-8B65-4C03-AEE5-6BA1A75F6545}" dt="2020-05-05T15:37:36.337" v="315"/>
          <ac:spMkLst>
            <pc:docMk/>
            <pc:sldMk cId="2520307043" sldId="273"/>
            <ac:spMk id="14" creationId="{73772B81-181F-48B7-8826-4D9686D15DF5}"/>
          </ac:spMkLst>
        </pc:spChg>
        <pc:spChg chg="add del">
          <ac:chgData name="來賓使用者" userId="" providerId="Windows Live" clId="Web-{CD730CEB-8B65-4C03-AEE5-6BA1A75F6545}" dt="2020-05-05T15:37:36.337" v="315"/>
          <ac:spMkLst>
            <pc:docMk/>
            <pc:sldMk cId="2520307043" sldId="273"/>
            <ac:spMk id="15" creationId="{B2205F6E-03C6-4E92-877C-E2482F6599AA}"/>
          </ac:spMkLst>
        </pc:spChg>
        <pc:spChg chg="add del">
          <ac:chgData name="來賓使用者" userId="" providerId="Windows Live" clId="Web-{CD730CEB-8B65-4C03-AEE5-6BA1A75F6545}" dt="2020-05-05T15:37:03.510" v="301"/>
          <ac:spMkLst>
            <pc:docMk/>
            <pc:sldMk cId="2520307043" sldId="273"/>
            <ac:spMk id="24" creationId="{8E2EB503-A017-4457-A105-53638C97DEB8}"/>
          </ac:spMkLst>
        </pc:spChg>
        <pc:grpChg chg="add del">
          <ac:chgData name="來賓使用者" userId="" providerId="Windows Live" clId="Web-{CD730CEB-8B65-4C03-AEE5-6BA1A75F6545}" dt="2020-05-05T15:36:53.385" v="297"/>
          <ac:grpSpMkLst>
            <pc:docMk/>
            <pc:sldMk cId="2520307043" sldId="273"/>
            <ac:grpSpMk id="11" creationId="{B4DE830A-B531-4A3B-96F6-0ECE88B08555}"/>
          </ac:grpSpMkLst>
        </pc:grpChg>
        <pc:grpChg chg="add del">
          <ac:chgData name="來賓使用者" userId="" providerId="Windows Live" clId="Web-{CD730CEB-8B65-4C03-AEE5-6BA1A75F6545}" dt="2020-05-05T15:37:03.510" v="301"/>
          <ac:grpSpMkLst>
            <pc:docMk/>
            <pc:sldMk cId="2520307043" sldId="273"/>
            <ac:grpSpMk id="13" creationId="{93657592-CA60-4F45-B1A0-88AA77242087}"/>
          </ac:grpSpMkLst>
        </pc:grpChg>
        <pc:graphicFrameChg chg="add del mod ord modGraphic">
          <ac:chgData name="來賓使用者" userId="" providerId="Windows Live" clId="Web-{CD730CEB-8B65-4C03-AEE5-6BA1A75F6545}" dt="2020-05-05T15:28:47.953" v="148"/>
          <ac:graphicFrameMkLst>
            <pc:docMk/>
            <pc:sldMk cId="2520307043" sldId="273"/>
            <ac:graphicFrameMk id="4" creationId="{88E4E7E4-CEDD-4B07-8276-63BF77F2C5AC}"/>
          </ac:graphicFrameMkLst>
        </pc:graphicFrameChg>
        <pc:graphicFrameChg chg="add del mod ord modGraphic">
          <ac:chgData name="來賓使用者" userId="" providerId="Windows Live" clId="Web-{CD730CEB-8B65-4C03-AEE5-6BA1A75F6545}" dt="2020-05-05T15:37:54.884" v="316"/>
          <ac:graphicFrameMkLst>
            <pc:docMk/>
            <pc:sldMk cId="2520307043" sldId="273"/>
            <ac:graphicFrameMk id="6" creationId="{383E99BA-EE29-480B-B7F0-D94ADC60F562}"/>
          </ac:graphicFrameMkLst>
        </pc:graphicFrameChg>
        <pc:graphicFrameChg chg="add del">
          <ac:chgData name="來賓使用者" userId="" providerId="Windows Live" clId="Web-{CD730CEB-8B65-4C03-AEE5-6BA1A75F6545}" dt="2020-05-05T15:36:56.478" v="299"/>
          <ac:graphicFrameMkLst>
            <pc:docMk/>
            <pc:sldMk cId="2520307043" sldId="273"/>
            <ac:graphicFrameMk id="9" creationId="{383E99BA-EE29-480B-B7F0-D94ADC60F562}"/>
          </ac:graphicFrameMkLst>
        </pc:graphicFrameChg>
      </pc:sldChg>
    </pc:docChg>
  </pc:docChgLst>
  <pc:docChgLst>
    <pc:chgData name="來賓使用者" providerId="Windows Live" clId="Web-{07A92781-04A0-4B92-9A54-4CFB942766F9}"/>
    <pc:docChg chg="delSld modSld modSection">
      <pc:chgData name="來賓使用者" userId="" providerId="Windows Live" clId="Web-{07A92781-04A0-4B92-9A54-4CFB942766F9}" dt="2020-05-05T06:00:59.697" v="93"/>
      <pc:docMkLst>
        <pc:docMk/>
      </pc:docMkLst>
      <pc:sldChg chg="delSp modSp">
        <pc:chgData name="來賓使用者" userId="" providerId="Windows Live" clId="Web-{07A92781-04A0-4B92-9A54-4CFB942766F9}" dt="2020-05-05T05:46:53.338" v="40" actId="1076"/>
        <pc:sldMkLst>
          <pc:docMk/>
          <pc:sldMk cId="1529350629" sldId="258"/>
        </pc:sldMkLst>
        <pc:spChg chg="del">
          <ac:chgData name="來賓使用者" userId="" providerId="Windows Live" clId="Web-{07A92781-04A0-4B92-9A54-4CFB942766F9}" dt="2020-05-05T05:46:53.041" v="37"/>
          <ac:spMkLst>
            <pc:docMk/>
            <pc:sldMk cId="1529350629" sldId="258"/>
            <ac:spMk id="2" creationId="{1F1638A9-C2BB-4CBF-BA61-D716A16E282B}"/>
          </ac:spMkLst>
        </pc:spChg>
        <pc:graphicFrameChg chg="mod modGraphic">
          <ac:chgData name="來賓使用者" userId="" providerId="Windows Live" clId="Web-{07A92781-04A0-4B92-9A54-4CFB942766F9}" dt="2020-05-05T05:46:53.338" v="40" actId="1076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modSp">
        <pc:chgData name="來賓使用者" userId="" providerId="Windows Live" clId="Web-{07A92781-04A0-4B92-9A54-4CFB942766F9}" dt="2020-05-05T05:43:00.886" v="16" actId="20577"/>
        <pc:sldMkLst>
          <pc:docMk/>
          <pc:sldMk cId="1821879149" sldId="259"/>
        </pc:sldMkLst>
        <pc:spChg chg="mod">
          <ac:chgData name="來賓使用者" userId="" providerId="Windows Live" clId="Web-{07A92781-04A0-4B92-9A54-4CFB942766F9}" dt="2020-05-05T05:43:00.886" v="16" actId="20577"/>
          <ac:spMkLst>
            <pc:docMk/>
            <pc:sldMk cId="1821879149" sldId="259"/>
            <ac:spMk id="2" creationId="{D47606FC-981B-4866-828D-C7D81D65F515}"/>
          </ac:spMkLst>
        </pc:spChg>
      </pc:sldChg>
      <pc:sldChg chg="modSp">
        <pc:chgData name="來賓使用者" userId="" providerId="Windows Live" clId="Web-{07A92781-04A0-4B92-9A54-4CFB942766F9}" dt="2020-05-05T05:43:01.307" v="25" actId="1076"/>
        <pc:sldMkLst>
          <pc:docMk/>
          <pc:sldMk cId="2545824584" sldId="262"/>
        </pc:sldMkLst>
        <pc:spChg chg="mod">
          <ac:chgData name="來賓使用者" userId="" providerId="Windows Live" clId="Web-{07A92781-04A0-4B92-9A54-4CFB942766F9}" dt="2020-05-05T05:43:01.307" v="25" actId="1076"/>
          <ac:spMkLst>
            <pc:docMk/>
            <pc:sldMk cId="2545824584" sldId="262"/>
            <ac:spMk id="2" creationId="{9D1C7C05-0A15-4443-AEDE-486C70C29943}"/>
          </ac:spMkLst>
        </pc:spChg>
        <pc:picChg chg="mod">
          <ac:chgData name="來賓使用者" userId="" providerId="Windows Live" clId="Web-{07A92781-04A0-4B92-9A54-4CFB942766F9}" dt="2020-05-05T05:43:01.229" v="24" actId="1076"/>
          <ac:picMkLst>
            <pc:docMk/>
            <pc:sldMk cId="2545824584" sldId="262"/>
            <ac:picMk id="4" creationId="{20FAB0F8-D58D-4A5C-8E9C-7D3AE1C21216}"/>
          </ac:picMkLst>
        </pc:picChg>
      </pc:sldChg>
      <pc:sldChg chg="modSp">
        <pc:chgData name="來賓使用者" userId="" providerId="Windows Live" clId="Web-{07A92781-04A0-4B92-9A54-4CFB942766F9}" dt="2020-05-05T05:42:52.120" v="14" actId="20577"/>
        <pc:sldMkLst>
          <pc:docMk/>
          <pc:sldMk cId="2173565297" sldId="263"/>
        </pc:sldMkLst>
        <pc:spChg chg="mod">
          <ac:chgData name="來賓使用者" userId="" providerId="Windows Live" clId="Web-{07A92781-04A0-4B92-9A54-4CFB942766F9}" dt="2020-05-05T05:42:52.120" v="14" actId="20577"/>
          <ac:spMkLst>
            <pc:docMk/>
            <pc:sldMk cId="2173565297" sldId="263"/>
            <ac:spMk id="3" creationId="{B8169E12-64E9-4141-8D6E-F244F835D122}"/>
          </ac:spMkLst>
        </pc:spChg>
      </pc:sldChg>
      <pc:sldChg chg="modSp">
        <pc:chgData name="來賓使用者" userId="" providerId="Windows Live" clId="Web-{07A92781-04A0-4B92-9A54-4CFB942766F9}" dt="2020-05-05T05:42:52.026" v="9" actId="20577"/>
        <pc:sldMkLst>
          <pc:docMk/>
          <pc:sldMk cId="2643267250" sldId="264"/>
        </pc:sldMkLst>
        <pc:spChg chg="mod">
          <ac:chgData name="來賓使用者" userId="" providerId="Windows Live" clId="Web-{07A92781-04A0-4B92-9A54-4CFB942766F9}" dt="2020-05-05T05:42:52.026" v="9" actId="20577"/>
          <ac:spMkLst>
            <pc:docMk/>
            <pc:sldMk cId="2643267250" sldId="264"/>
            <ac:spMk id="3" creationId="{A508EDB8-DC3A-445E-969D-5D20372775E8}"/>
          </ac:spMkLst>
        </pc:spChg>
      </pc:sldChg>
      <pc:sldChg chg="modSp">
        <pc:chgData name="來賓使用者" userId="" providerId="Windows Live" clId="Web-{07A92781-04A0-4B92-9A54-4CFB942766F9}" dt="2020-05-05T05:36:40.402" v="3" actId="14100"/>
        <pc:sldMkLst>
          <pc:docMk/>
          <pc:sldMk cId="3724117948" sldId="265"/>
        </pc:sldMkLst>
        <pc:spChg chg="mod">
          <ac:chgData name="來賓使用者" userId="" providerId="Windows Live" clId="Web-{07A92781-04A0-4B92-9A54-4CFB942766F9}" dt="2020-05-05T05:36:40.402" v="3" actId="14100"/>
          <ac:spMkLst>
            <pc:docMk/>
            <pc:sldMk cId="3724117948" sldId="265"/>
            <ac:spMk id="2" creationId="{68B09856-9E2A-4C77-8CBE-D12AE7934039}"/>
          </ac:spMkLst>
        </pc:spChg>
      </pc:sldChg>
      <pc:sldChg chg="del">
        <pc:chgData name="來賓使用者" userId="" providerId="Windows Live" clId="Web-{07A92781-04A0-4B92-9A54-4CFB942766F9}" dt="2020-05-05T06:00:59.697" v="93"/>
        <pc:sldMkLst>
          <pc:docMk/>
          <pc:sldMk cId="1094913681" sldId="266"/>
        </pc:sldMkLst>
      </pc:sldChg>
      <pc:sldChg chg="modSp">
        <pc:chgData name="來賓使用者" userId="" providerId="Windows Live" clId="Web-{07A92781-04A0-4B92-9A54-4CFB942766F9}" dt="2020-05-05T05:46:55.010" v="92" actId="1076"/>
        <pc:sldMkLst>
          <pc:docMk/>
          <pc:sldMk cId="2060823483" sldId="270"/>
        </pc:sldMkLst>
        <pc:spChg chg="mod">
          <ac:chgData name="來賓使用者" userId="" providerId="Windows Live" clId="Web-{07A92781-04A0-4B92-9A54-4CFB942766F9}" dt="2020-05-05T05:46:52.854" v="34" actId="20577"/>
          <ac:spMkLst>
            <pc:docMk/>
            <pc:sldMk cId="2060823483" sldId="270"/>
            <ac:spMk id="2" creationId="{69B8E4C2-C532-453D-B0B2-E19945D399D7}"/>
          </ac:spMkLst>
        </pc:spChg>
        <pc:graphicFrameChg chg="mod modGraphic">
          <ac:chgData name="來賓使用者" userId="" providerId="Windows Live" clId="Web-{07A92781-04A0-4B92-9A54-4CFB942766F9}" dt="2020-05-05T05:46:55.010" v="92" actId="1076"/>
          <ac:graphicFrameMkLst>
            <pc:docMk/>
            <pc:sldMk cId="2060823483" sldId="270"/>
            <ac:graphicFrameMk id="8" creationId="{91EA1C06-E20B-453E-A6E1-6ECCF5E2BB30}"/>
          </ac:graphicFrameMkLst>
        </pc:graphicFrameChg>
      </pc:sldChg>
      <pc:sldChg chg="modSp">
        <pc:chgData name="來賓使用者" userId="" providerId="Windows Live" clId="Web-{07A92781-04A0-4B92-9A54-4CFB942766F9}" dt="2020-05-05T05:43:40.589" v="28" actId="20577"/>
        <pc:sldMkLst>
          <pc:docMk/>
          <pc:sldMk cId="80551717" sldId="271"/>
        </pc:sldMkLst>
        <pc:spChg chg="mod">
          <ac:chgData name="來賓使用者" userId="" providerId="Windows Live" clId="Web-{07A92781-04A0-4B92-9A54-4CFB942766F9}" dt="2020-05-05T05:43:40.589" v="28" actId="20577"/>
          <ac:spMkLst>
            <pc:docMk/>
            <pc:sldMk cId="80551717" sldId="271"/>
            <ac:spMk id="2" creationId="{6A5929FE-6DA5-469D-96F1-7336ADA7618E}"/>
          </ac:spMkLst>
        </pc:spChg>
        <pc:graphicFrameChg chg="mod">
          <ac:chgData name="來賓使用者" userId="" providerId="Windows Live" clId="Web-{07A92781-04A0-4B92-9A54-4CFB942766F9}" dt="2020-05-05T05:37:04.323" v="4" actId="14100"/>
          <ac:graphicFrameMkLst>
            <pc:docMk/>
            <pc:sldMk cId="80551717" sldId="271"/>
            <ac:graphicFrameMk id="5" creationId="{6D6C7E08-7443-4B8F-B0EB-3DA9DB088522}"/>
          </ac:graphicFrameMkLst>
        </pc:graphicFrameChg>
      </pc:sldChg>
    </pc:docChg>
  </pc:docChgLst>
  <pc:docChgLst>
    <pc:chgData name="Huang mortal" userId="48d24537a36f096e" providerId="Windows Live" clId="Web-{A64C3FB9-DF42-480F-976B-F708DD1C76FC}"/>
    <pc:docChg chg="modSld">
      <pc:chgData name="Huang mortal" userId="48d24537a36f096e" providerId="Windows Live" clId="Web-{A64C3FB9-DF42-480F-976B-F708DD1C76FC}" dt="2020-05-04T01:31:06.647" v="27"/>
      <pc:docMkLst>
        <pc:docMk/>
      </pc:docMkLst>
      <pc:sldChg chg="addSp delSp modSp">
        <pc:chgData name="Huang mortal" userId="48d24537a36f096e" providerId="Windows Live" clId="Web-{A64C3FB9-DF42-480F-976B-F708DD1C76FC}" dt="2020-05-04T01:31:06.647" v="27"/>
        <pc:sldMkLst>
          <pc:docMk/>
          <pc:sldMk cId="3724117948" sldId="265"/>
        </pc:sldMkLst>
        <pc:spChg chg="add mod">
          <ac:chgData name="Huang mortal" userId="48d24537a36f096e" providerId="Windows Live" clId="Web-{A64C3FB9-DF42-480F-976B-F708DD1C76FC}" dt="2020-05-04T01:31:00.381" v="22" actId="14100"/>
          <ac:spMkLst>
            <pc:docMk/>
            <pc:sldMk cId="3724117948" sldId="265"/>
            <ac:spMk id="2" creationId="{68B09856-9E2A-4C77-8CBE-D12AE7934039}"/>
          </ac:spMkLst>
        </pc:spChg>
        <pc:spChg chg="add del mod">
          <ac:chgData name="Huang mortal" userId="48d24537a36f096e" providerId="Windows Live" clId="Web-{A64C3FB9-DF42-480F-976B-F708DD1C76FC}" dt="2020-05-04T01:31:06.647" v="27"/>
          <ac:spMkLst>
            <pc:docMk/>
            <pc:sldMk cId="3724117948" sldId="265"/>
            <ac:spMk id="3" creationId="{4316DB6C-0C55-4210-B18A-735DA6B6E543}"/>
          </ac:spMkLst>
        </pc:spChg>
        <pc:spChg chg="mod">
          <ac:chgData name="Huang mortal" userId="48d24537a36f096e" providerId="Windows Live" clId="Web-{A64C3FB9-DF42-480F-976B-F708DD1C76FC}" dt="2020-05-04T01:31:00.131" v="17" actId="20577"/>
          <ac:spMkLst>
            <pc:docMk/>
            <pc:sldMk cId="3724117948" sldId="265"/>
            <ac:spMk id="8" creationId="{951E5CE6-54EB-42D0-A63A-BC85F3D0BC1E}"/>
          </ac:spMkLst>
        </pc:spChg>
      </pc:sldChg>
    </pc:docChg>
  </pc:docChgLst>
  <pc:docChgLst>
    <pc:chgData name="劉 凌瑄" userId="5e14ce076723b65e" providerId="Windows Live" clId="Web-{B4DB8E2B-4800-4837-BEF7-C95A7DB065D8}"/>
    <pc:docChg chg="modSld">
      <pc:chgData name="劉 凌瑄" userId="5e14ce076723b65e" providerId="Windows Live" clId="Web-{B4DB8E2B-4800-4837-BEF7-C95A7DB065D8}" dt="2020-04-28T10:44:16.612" v="7" actId="20577"/>
      <pc:docMkLst>
        <pc:docMk/>
      </pc:docMkLst>
      <pc:sldChg chg="addSp modSp mod setBg setClrOvrMap">
        <pc:chgData name="劉 凌瑄" userId="5e14ce076723b65e" providerId="Windows Live" clId="Web-{B4DB8E2B-4800-4837-BEF7-C95A7DB065D8}" dt="2020-04-28T10:44:16.050" v="5" actId="20577"/>
        <pc:sldMkLst>
          <pc:docMk/>
          <pc:sldMk cId="405507115" sldId="256"/>
        </pc:sldMkLst>
        <pc:spChg chg="mo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2" creationId="{BBEB61F0-00B3-4EB3-A932-1A630A71C841}"/>
          </ac:spMkLst>
        </pc:spChg>
        <pc:spChg chg="mod">
          <ac:chgData name="劉 凌瑄" userId="5e14ce076723b65e" providerId="Windows Live" clId="Web-{B4DB8E2B-4800-4837-BEF7-C95A7DB065D8}" dt="2020-04-28T10:44:16.050" v="5" actId="20577"/>
          <ac:spMkLst>
            <pc:docMk/>
            <pc:sldMk cId="405507115" sldId="256"/>
            <ac:spMk id="3" creationId="{94ECB94A-DEB1-45DA-BD50-17EDEFF555B1}"/>
          </ac:spMkLst>
        </pc:spChg>
        <pc:spChg chg="ad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8" creationId="{9179DE42-5613-4B35-A1E6-6CCBAA13C743}"/>
          </ac:spMkLst>
        </pc:spChg>
        <pc:spChg chg="ad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14" creationId="{52FB45E9-914E-4471-AC87-E475CD51767D}"/>
          </ac:spMkLst>
        </pc:spChg>
        <pc:spChg chg="ad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16" creationId="{C310626D-5743-49D4-8F7D-88C4F8F05774}"/>
          </ac:spMkLst>
        </pc:spChg>
        <pc:spChg chg="ad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18" creationId="{3C195FC1-B568-4C72-9902-34CB35DDD7A1}"/>
          </ac:spMkLst>
        </pc:spChg>
        <pc:spChg chg="ad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20" creationId="{EF2BDF77-362C-43F0-8CBB-A969EC2AE0C4}"/>
          </ac:spMkLst>
        </pc:spChg>
        <pc:spChg chg="ad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22" creationId="{4BE96B01-3929-432D-B8C2-ADBCB74C2EF4}"/>
          </ac:spMkLst>
        </pc:spChg>
        <pc:spChg chg="ad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24" creationId="{2A6FCDE6-CDE2-4C51-B18E-A95CFB679714}"/>
          </ac:spMkLst>
        </pc:spChg>
        <pc:spChg chg="add">
          <ac:chgData name="劉 凌瑄" userId="5e14ce076723b65e" providerId="Windows Live" clId="Web-{B4DB8E2B-4800-4837-BEF7-C95A7DB065D8}" dt="2020-04-28T10:43:59.628" v="4"/>
          <ac:spMkLst>
            <pc:docMk/>
            <pc:sldMk cId="405507115" sldId="256"/>
            <ac:spMk id="26" creationId="{9D2E8756-2465-473A-BA2A-2DB1D6224745}"/>
          </ac:spMkLst>
        </pc:spChg>
        <pc:cxnChg chg="add">
          <ac:chgData name="劉 凌瑄" userId="5e14ce076723b65e" providerId="Windows Live" clId="Web-{B4DB8E2B-4800-4837-BEF7-C95A7DB065D8}" dt="2020-04-28T10:43:59.628" v="4"/>
          <ac:cxnSpMkLst>
            <pc:docMk/>
            <pc:sldMk cId="405507115" sldId="256"/>
            <ac:cxnSpMk id="10" creationId="{EB898B32-3891-4C3A-8F58-C5969D2E9033}"/>
          </ac:cxnSpMkLst>
        </pc:cxnChg>
        <pc:cxnChg chg="add">
          <ac:chgData name="劉 凌瑄" userId="5e14ce076723b65e" providerId="Windows Live" clId="Web-{B4DB8E2B-4800-4837-BEF7-C95A7DB065D8}" dt="2020-04-28T10:43:59.628" v="4"/>
          <ac:cxnSpMkLst>
            <pc:docMk/>
            <pc:sldMk cId="405507115" sldId="256"/>
            <ac:cxnSpMk id="12" creationId="{4AE4806D-B8F9-4679-A68A-9BD21C01A301}"/>
          </ac:cxnSpMkLst>
        </pc:cxnChg>
      </pc:sldChg>
      <pc:sldChg chg="modSp">
        <pc:chgData name="劉 凌瑄" userId="5e14ce076723b65e" providerId="Windows Live" clId="Web-{B4DB8E2B-4800-4837-BEF7-C95A7DB065D8}" dt="2020-04-28T10:43:03.831" v="3" actId="1076"/>
        <pc:sldMkLst>
          <pc:docMk/>
          <pc:sldMk cId="4243146734" sldId="261"/>
        </pc:sldMkLst>
        <pc:spChg chg="mod">
          <ac:chgData name="劉 凌瑄" userId="5e14ce076723b65e" providerId="Windows Live" clId="Web-{B4DB8E2B-4800-4837-BEF7-C95A7DB065D8}" dt="2020-04-28T10:43:03.831" v="3" actId="1076"/>
          <ac:spMkLst>
            <pc:docMk/>
            <pc:sldMk cId="4243146734" sldId="261"/>
            <ac:spMk id="2" creationId="{B8BACB0A-0110-4E3F-A105-E800B1057369}"/>
          </ac:spMkLst>
        </pc:spChg>
      </pc:sldChg>
    </pc:docChg>
  </pc:docChgLst>
  <pc:docChgLst>
    <pc:chgData name="來賓使用者" providerId="Windows Live" clId="Web-{A7BD0D68-2F3C-4C2A-8B54-B3EE2B0FFE05}"/>
    <pc:docChg chg="modSld">
      <pc:chgData name="來賓使用者" userId="" providerId="Windows Live" clId="Web-{A7BD0D68-2F3C-4C2A-8B54-B3EE2B0FFE05}" dt="2020-05-05T05:23:48.121" v="17" actId="1076"/>
      <pc:docMkLst>
        <pc:docMk/>
      </pc:docMkLst>
      <pc:sldChg chg="addSp modSp">
        <pc:chgData name="來賓使用者" userId="" providerId="Windows Live" clId="Web-{A7BD0D68-2F3C-4C2A-8B54-B3EE2B0FFE05}" dt="2020-05-05T05:23:48.121" v="17" actId="1076"/>
        <pc:sldMkLst>
          <pc:docMk/>
          <pc:sldMk cId="2545824584" sldId="262"/>
        </pc:sldMkLst>
        <pc:picChg chg="add">
          <ac:chgData name="來賓使用者" userId="" providerId="Windows Live" clId="Web-{A7BD0D68-2F3C-4C2A-8B54-B3EE2B0FFE05}" dt="2020-05-05T05:22:14.700" v="5"/>
          <ac:picMkLst>
            <pc:docMk/>
            <pc:sldMk cId="2545824584" sldId="262"/>
            <ac:picMk id="3" creationId="{4E341D33-7CD9-4C2C-B683-F77BD0C804A8}"/>
          </ac:picMkLst>
        </pc:picChg>
        <pc:picChg chg="mod">
          <ac:chgData name="來賓使用者" userId="" providerId="Windows Live" clId="Web-{A7BD0D68-2F3C-4C2A-8B54-B3EE2B0FFE05}" dt="2020-05-05T05:22:00.356" v="4" actId="1076"/>
          <ac:picMkLst>
            <pc:docMk/>
            <pc:sldMk cId="2545824584" sldId="262"/>
            <ac:picMk id="4" creationId="{20FAB0F8-D58D-4A5C-8E9C-7D3AE1C21216}"/>
          </ac:picMkLst>
        </pc:picChg>
        <pc:picChg chg="add mod modCrop">
          <ac:chgData name="來賓使用者" userId="" providerId="Windows Live" clId="Web-{A7BD0D68-2F3C-4C2A-8B54-B3EE2B0FFE05}" dt="2020-05-05T05:23:48.121" v="17" actId="1076"/>
          <ac:picMkLst>
            <pc:docMk/>
            <pc:sldMk cId="2545824584" sldId="262"/>
            <ac:picMk id="7" creationId="{4B123FE5-3B9B-47DC-8EC1-349F729E53FE}"/>
          </ac:picMkLst>
        </pc:picChg>
        <pc:picChg chg="add mod modCrop">
          <ac:chgData name="來賓使用者" userId="" providerId="Windows Live" clId="Web-{A7BD0D68-2F3C-4C2A-8B54-B3EE2B0FFE05}" dt="2020-05-05T05:22:46.496" v="11" actId="1076"/>
          <ac:picMkLst>
            <pc:docMk/>
            <pc:sldMk cId="2545824584" sldId="262"/>
            <ac:picMk id="9" creationId="{58F51028-7577-4040-A8E2-B23DCA600ADD}"/>
          </ac:picMkLst>
        </pc:picChg>
      </pc:sldChg>
    </pc:docChg>
  </pc:docChgLst>
  <pc:docChgLst>
    <pc:chgData name="昱婷 趙" userId="49f167a5b8dfe635" providerId="LiveId" clId="{6467AAE7-34A3-204E-A624-FBFCFFEC3E09}"/>
    <pc:docChg chg="custSel addSld modSld modSection">
      <pc:chgData name="昱婷 趙" userId="49f167a5b8dfe635" providerId="LiveId" clId="{6467AAE7-34A3-204E-A624-FBFCFFEC3E09}" dt="2020-05-05T12:56:12.829" v="30" actId="255"/>
      <pc:docMkLst>
        <pc:docMk/>
      </pc:docMkLst>
      <pc:sldChg chg="modSp">
        <pc:chgData name="昱婷 趙" userId="49f167a5b8dfe635" providerId="LiveId" clId="{6467AAE7-34A3-204E-A624-FBFCFFEC3E09}" dt="2020-05-05T12:53:31.474" v="16" actId="207"/>
        <pc:sldMkLst>
          <pc:docMk/>
          <pc:sldMk cId="405507115" sldId="256"/>
        </pc:sldMkLst>
        <pc:spChg chg="mod">
          <ac:chgData name="昱婷 趙" userId="49f167a5b8dfe635" providerId="LiveId" clId="{6467AAE7-34A3-204E-A624-FBFCFFEC3E09}" dt="2020-05-05T12:53:31.474" v="16" actId="207"/>
          <ac:spMkLst>
            <pc:docMk/>
            <pc:sldMk cId="405507115" sldId="256"/>
            <ac:spMk id="2" creationId="{BBEB61F0-00B3-4EB3-A932-1A630A71C841}"/>
          </ac:spMkLst>
        </pc:spChg>
      </pc:sldChg>
      <pc:sldChg chg="delSp modSp new mod modClrScheme chgLayout">
        <pc:chgData name="昱婷 趙" userId="49f167a5b8dfe635" providerId="LiveId" clId="{6467AAE7-34A3-204E-A624-FBFCFFEC3E09}" dt="2020-05-05T12:56:12.829" v="30" actId="255"/>
        <pc:sldMkLst>
          <pc:docMk/>
          <pc:sldMk cId="3132703519" sldId="272"/>
        </pc:sldMkLst>
        <pc:spChg chg="mod ord">
          <ac:chgData name="昱婷 趙" userId="49f167a5b8dfe635" providerId="LiveId" clId="{6467AAE7-34A3-204E-A624-FBFCFFEC3E09}" dt="2020-05-05T12:56:12.829" v="30" actId="255"/>
          <ac:spMkLst>
            <pc:docMk/>
            <pc:sldMk cId="3132703519" sldId="272"/>
            <ac:spMk id="2" creationId="{32F0762F-6129-D942-9480-1A5CAFC7B987}"/>
          </ac:spMkLst>
        </pc:spChg>
        <pc:spChg chg="del">
          <ac:chgData name="昱婷 趙" userId="49f167a5b8dfe635" providerId="LiveId" clId="{6467AAE7-34A3-204E-A624-FBFCFFEC3E09}" dt="2020-05-05T12:54:50.891" v="18" actId="700"/>
          <ac:spMkLst>
            <pc:docMk/>
            <pc:sldMk cId="3132703519" sldId="272"/>
            <ac:spMk id="3" creationId="{738D11BE-C0FB-C446-BC88-E8B4B8FC1F1D}"/>
          </ac:spMkLst>
        </pc:spChg>
      </pc:sldChg>
    </pc:docChg>
  </pc:docChgLst>
  <pc:docChgLst>
    <pc:chgData name="來賓使用者" providerId="Windows Live" clId="Web-{7C0C66D6-6890-42BD-82A8-6D91F0C38143}"/>
    <pc:docChg chg="delSld modSld modSection">
      <pc:chgData name="來賓使用者" userId="" providerId="Windows Live" clId="Web-{7C0C66D6-6890-42BD-82A8-6D91F0C38143}" dt="2020-05-05T05:31:49.887" v="20" actId="1076"/>
      <pc:docMkLst>
        <pc:docMk/>
      </pc:docMkLst>
      <pc:sldChg chg="addSp delSp modSp mod setBg">
        <pc:chgData name="來賓使用者" userId="" providerId="Windows Live" clId="Web-{7C0C66D6-6890-42BD-82A8-6D91F0C38143}" dt="2020-05-05T05:31:49.887" v="20" actId="1076"/>
        <pc:sldMkLst>
          <pc:docMk/>
          <pc:sldMk cId="2545824584" sldId="262"/>
        </pc:sldMkLst>
        <pc:spChg chg="mod ord">
          <ac:chgData name="來賓使用者" userId="" providerId="Windows Live" clId="Web-{7C0C66D6-6890-42BD-82A8-6D91F0C38143}" dt="2020-05-05T05:31:26.778" v="14"/>
          <ac:spMkLst>
            <pc:docMk/>
            <pc:sldMk cId="2545824584" sldId="262"/>
            <ac:spMk id="2" creationId="{9D1C7C05-0A15-4443-AEDE-486C70C29943}"/>
          </ac:spMkLst>
        </pc:spChg>
        <pc:spChg chg="add del">
          <ac:chgData name="來賓使用者" userId="" providerId="Windows Live" clId="Web-{7C0C66D6-6890-42BD-82A8-6D91F0C38143}" dt="2020-05-05T05:31:02.606" v="8"/>
          <ac:spMkLst>
            <pc:docMk/>
            <pc:sldMk cId="2545824584" sldId="262"/>
            <ac:spMk id="10" creationId="{75D07491-D1BB-43E4-8C41-CDCC6C414BE2}"/>
          </ac:spMkLst>
        </pc:spChg>
        <pc:spChg chg="add del">
          <ac:chgData name="來賓使用者" userId="" providerId="Windows Live" clId="Web-{7C0C66D6-6890-42BD-82A8-6D91F0C38143}" dt="2020-05-05T05:31:02.606" v="8"/>
          <ac:spMkLst>
            <pc:docMk/>
            <pc:sldMk cId="2545824584" sldId="262"/>
            <ac:spMk id="16" creationId="{3F088236-D655-4F88-B238-E16762358025}"/>
          </ac:spMkLst>
        </pc:spChg>
        <pc:spChg chg="add del">
          <ac:chgData name="來賓使用者" userId="" providerId="Windows Live" clId="Web-{7C0C66D6-6890-42BD-82A8-6D91F0C38143}" dt="2020-05-05T05:31:02.606" v="8"/>
          <ac:spMkLst>
            <pc:docMk/>
            <pc:sldMk cId="2545824584" sldId="262"/>
            <ac:spMk id="18" creationId="{3DAC0C92-199E-475C-9390-119A9B027276}"/>
          </ac:spMkLst>
        </pc:spChg>
        <pc:spChg chg="add del">
          <ac:chgData name="來賓使用者" userId="" providerId="Windows Live" clId="Web-{7C0C66D6-6890-42BD-82A8-6D91F0C38143}" dt="2020-05-05T05:31:02.606" v="8"/>
          <ac:spMkLst>
            <pc:docMk/>
            <pc:sldMk cId="2545824584" sldId="262"/>
            <ac:spMk id="19" creationId="{C4CFB339-0ED8-4FE2-9EF1-6D1375B8499B}"/>
          </ac:spMkLst>
        </pc:spChg>
        <pc:spChg chg="add del">
          <ac:chgData name="來賓使用者" userId="" providerId="Windows Live" clId="Web-{7C0C66D6-6890-42BD-82A8-6D91F0C38143}" dt="2020-05-05T05:31:02.606" v="8"/>
          <ac:spMkLst>
            <pc:docMk/>
            <pc:sldMk cId="2545824584" sldId="262"/>
            <ac:spMk id="24" creationId="{31896C80-2069-4431-9C19-83B913734490}"/>
          </ac:spMkLst>
        </pc:spChg>
        <pc:spChg chg="add del">
          <ac:chgData name="來賓使用者" userId="" providerId="Windows Live" clId="Web-{7C0C66D6-6890-42BD-82A8-6D91F0C38143}" dt="2020-05-05T05:31:02.606" v="8"/>
          <ac:spMkLst>
            <pc:docMk/>
            <pc:sldMk cId="2545824584" sldId="262"/>
            <ac:spMk id="28" creationId="{BF120A21-0841-4823-B0C4-28AEBCEF9B78}"/>
          </ac:spMkLst>
        </pc:spChg>
        <pc:spChg chg="add del">
          <ac:chgData name="來賓使用者" userId="" providerId="Windows Live" clId="Web-{7C0C66D6-6890-42BD-82A8-6D91F0C38143}" dt="2020-05-05T05:31:02.606" v="8"/>
          <ac:spMkLst>
            <pc:docMk/>
            <pc:sldMk cId="2545824584" sldId="262"/>
            <ac:spMk id="30" creationId="{DBB05BAE-BBD3-4289-899F-A6851503C6B0}"/>
          </ac:spMkLst>
        </pc:spChg>
        <pc:spChg chg="add del">
          <ac:chgData name="來賓使用者" userId="" providerId="Windows Live" clId="Web-{7C0C66D6-6890-42BD-82A8-6D91F0C38143}" dt="2020-05-05T05:30:52.762" v="4"/>
          <ac:spMkLst>
            <pc:docMk/>
            <pc:sldMk cId="2545824584" sldId="262"/>
            <ac:spMk id="36" creationId="{66D61E08-70C3-48D8-BEA0-787111DC30DA}"/>
          </ac:spMkLst>
        </pc:spChg>
        <pc:spChg chg="add del">
          <ac:chgData name="來賓使用者" userId="" providerId="Windows Live" clId="Web-{7C0C66D6-6890-42BD-82A8-6D91F0C38143}" dt="2020-05-05T05:30:52.762" v="4"/>
          <ac:spMkLst>
            <pc:docMk/>
            <pc:sldMk cId="2545824584" sldId="262"/>
            <ac:spMk id="38" creationId="{FC55298F-0AE5-478E-AD2B-03C2614C5833}"/>
          </ac:spMkLst>
        </pc:spChg>
        <pc:spChg chg="add del">
          <ac:chgData name="來賓使用者" userId="" providerId="Windows Live" clId="Web-{7C0C66D6-6890-42BD-82A8-6D91F0C38143}" dt="2020-05-05T05:30:52.762" v="4"/>
          <ac:spMkLst>
            <pc:docMk/>
            <pc:sldMk cId="2545824584" sldId="262"/>
            <ac:spMk id="39" creationId="{C180E4EA-0B63-4779-A895-7E90E71088F3}"/>
          </ac:spMkLst>
        </pc:spChg>
        <pc:spChg chg="add del">
          <ac:chgData name="來賓使用者" userId="" providerId="Windows Live" clId="Web-{7C0C66D6-6890-42BD-82A8-6D91F0C38143}" dt="2020-05-05T05:30:52.762" v="4"/>
          <ac:spMkLst>
            <pc:docMk/>
            <pc:sldMk cId="2545824584" sldId="262"/>
            <ac:spMk id="40" creationId="{CEE01D9D-3DE8-4EED-B0D3-8F3C79CC7673}"/>
          </ac:spMkLst>
        </pc:spChg>
        <pc:spChg chg="add del">
          <ac:chgData name="來賓使用者" userId="" providerId="Windows Live" clId="Web-{7C0C66D6-6890-42BD-82A8-6D91F0C38143}" dt="2020-05-05T05:30:52.762" v="4"/>
          <ac:spMkLst>
            <pc:docMk/>
            <pc:sldMk cId="2545824584" sldId="262"/>
            <ac:spMk id="41" creationId="{89AF5CE9-607F-43F4-8983-DCD6DA4051FD}"/>
          </ac:spMkLst>
        </pc:spChg>
        <pc:spChg chg="add del">
          <ac:chgData name="來賓使用者" userId="" providerId="Windows Live" clId="Web-{7C0C66D6-6890-42BD-82A8-6D91F0C38143}" dt="2020-05-05T05:30:52.762" v="4"/>
          <ac:spMkLst>
            <pc:docMk/>
            <pc:sldMk cId="2545824584" sldId="262"/>
            <ac:spMk id="42" creationId="{6EEA2DBD-9E1E-4521-8C01-F32AD18A89E3}"/>
          </ac:spMkLst>
        </pc:spChg>
        <pc:spChg chg="add del">
          <ac:chgData name="來賓使用者" userId="" providerId="Windows Live" clId="Web-{7C0C66D6-6890-42BD-82A8-6D91F0C38143}" dt="2020-05-05T05:30:52.762" v="4"/>
          <ac:spMkLst>
            <pc:docMk/>
            <pc:sldMk cId="2545824584" sldId="262"/>
            <ac:spMk id="43" creationId="{15BBD2C1-BA9B-46A9-A27A-33498B169272}"/>
          </ac:spMkLst>
        </pc:spChg>
        <pc:spChg chg="add del">
          <ac:chgData name="來賓使用者" userId="" providerId="Windows Live" clId="Web-{7C0C66D6-6890-42BD-82A8-6D91F0C38143}" dt="2020-05-05T05:31:02.606" v="8"/>
          <ac:spMkLst>
            <pc:docMk/>
            <pc:sldMk cId="2545824584" sldId="262"/>
            <ac:spMk id="44" creationId="{9874D11C-36F5-4BBE-A490-019A54E953B0}"/>
          </ac:spMkLst>
        </pc:spChg>
        <pc:spChg chg="add del">
          <ac:chgData name="來賓使用者" userId="" providerId="Windows Live" clId="Web-{7C0C66D6-6890-42BD-82A8-6D91F0C38143}" dt="2020-05-05T05:31:10.684" v="10"/>
          <ac:spMkLst>
            <pc:docMk/>
            <pc:sldMk cId="2545824584" sldId="262"/>
            <ac:spMk id="45" creationId="{9F4444CE-BC8D-4D61-B303-4C05614E62AB}"/>
          </ac:spMkLst>
        </pc:spChg>
        <pc:spChg chg="add del">
          <ac:chgData name="來賓使用者" userId="" providerId="Windows Live" clId="Web-{7C0C66D6-6890-42BD-82A8-6D91F0C38143}" dt="2020-05-05T05:31:10.684" v="10"/>
          <ac:spMkLst>
            <pc:docMk/>
            <pc:sldMk cId="2545824584" sldId="262"/>
            <ac:spMk id="46" creationId="{62423CA5-E2E1-4789-B759-9906C1C94063}"/>
          </ac:spMkLst>
        </pc:spChg>
        <pc:spChg chg="add del">
          <ac:chgData name="來賓使用者" userId="" providerId="Windows Live" clId="Web-{7C0C66D6-6890-42BD-82A8-6D91F0C38143}" dt="2020-05-05T05:31:10.684" v="10"/>
          <ac:spMkLst>
            <pc:docMk/>
            <pc:sldMk cId="2545824584" sldId="262"/>
            <ac:spMk id="47" creationId="{73772B81-181F-48B7-8826-4D9686D15DF5}"/>
          </ac:spMkLst>
        </pc:spChg>
        <pc:spChg chg="add del">
          <ac:chgData name="來賓使用者" userId="" providerId="Windows Live" clId="Web-{7C0C66D6-6890-42BD-82A8-6D91F0C38143}" dt="2020-05-05T05:31:10.684" v="10"/>
          <ac:spMkLst>
            <pc:docMk/>
            <pc:sldMk cId="2545824584" sldId="262"/>
            <ac:spMk id="48" creationId="{A3EC1E54-FB5E-4BE6-95CF-DB9BD50AD261}"/>
          </ac:spMkLst>
        </pc:spChg>
        <pc:spChg chg="add del">
          <ac:chgData name="來賓使用者" userId="" providerId="Windows Live" clId="Web-{7C0C66D6-6890-42BD-82A8-6D91F0C38143}" dt="2020-05-05T05:31:10.684" v="10"/>
          <ac:spMkLst>
            <pc:docMk/>
            <pc:sldMk cId="2545824584" sldId="262"/>
            <ac:spMk id="49" creationId="{B2205F6E-03C6-4E92-877C-E2482F6599AA}"/>
          </ac:spMkLst>
        </pc:spChg>
        <pc:spChg chg="add del">
          <ac:chgData name="來賓使用者" userId="" providerId="Windows Live" clId="Web-{7C0C66D6-6890-42BD-82A8-6D91F0C38143}" dt="2020-05-05T05:31:15.746" v="12"/>
          <ac:spMkLst>
            <pc:docMk/>
            <pc:sldMk cId="2545824584" sldId="262"/>
            <ac:spMk id="50" creationId="{C0CA7084-E4A5-4D1C-AE4E-01564EBA4C2F}"/>
          </ac:spMkLst>
        </pc:spChg>
        <pc:spChg chg="add del">
          <ac:chgData name="來賓使用者" userId="" providerId="Windows Live" clId="Web-{7C0C66D6-6890-42BD-82A8-6D91F0C38143}" dt="2020-05-05T05:31:26.778" v="14"/>
          <ac:spMkLst>
            <pc:docMk/>
            <pc:sldMk cId="2545824584" sldId="262"/>
            <ac:spMk id="51" creationId="{E8BA3A46-8CC1-4C23-9C70-15461338F490}"/>
          </ac:spMkLst>
        </pc:spChg>
        <pc:grpChg chg="add del">
          <ac:chgData name="來賓使用者" userId="" providerId="Windows Live" clId="Web-{7C0C66D6-6890-42BD-82A8-6D91F0C38143}" dt="2020-05-05T05:30:52.762" v="4"/>
          <ac:grpSpMkLst>
            <pc:docMk/>
            <pc:sldMk cId="2545824584" sldId="262"/>
            <ac:grpSpMk id="20" creationId="{88C9B83F-64CD-41C1-925F-A08801FFD0BD}"/>
          </ac:grpSpMkLst>
        </pc:grpChg>
        <pc:grpChg chg="add del">
          <ac:chgData name="來賓使用者" userId="" providerId="Windows Live" clId="Web-{7C0C66D6-6890-42BD-82A8-6D91F0C38143}" dt="2020-05-05T05:30:56.527" v="6"/>
          <ac:grpSpMkLst>
            <pc:docMk/>
            <pc:sldMk cId="2545824584" sldId="262"/>
            <ac:grpSpMk id="22" creationId="{88C9B83F-64CD-41C1-925F-A08801FFD0BD}"/>
          </ac:grpSpMkLst>
        </pc:grpChg>
        <pc:picChg chg="mod">
          <ac:chgData name="來賓使用者" userId="" providerId="Windows Live" clId="Web-{7C0C66D6-6890-42BD-82A8-6D91F0C38143}" dt="2020-05-05T05:31:49.887" v="20" actId="1076"/>
          <ac:picMkLst>
            <pc:docMk/>
            <pc:sldMk cId="2545824584" sldId="262"/>
            <ac:picMk id="4" creationId="{20FAB0F8-D58D-4A5C-8E9C-7D3AE1C21216}"/>
          </ac:picMkLst>
        </pc:picChg>
        <pc:cxnChg chg="add del">
          <ac:chgData name="來賓使用者" userId="" providerId="Windows Live" clId="Web-{7C0C66D6-6890-42BD-82A8-6D91F0C38143}" dt="2020-05-05T05:31:02.606" v="8"/>
          <ac:cxnSpMkLst>
            <pc:docMk/>
            <pc:sldMk cId="2545824584" sldId="262"/>
            <ac:cxnSpMk id="12" creationId="{64FA5DFF-7FE6-4855-84E6-DFA78EE978BD}"/>
          </ac:cxnSpMkLst>
        </pc:cxnChg>
        <pc:cxnChg chg="add del">
          <ac:chgData name="來賓使用者" userId="" providerId="Windows Live" clId="Web-{7C0C66D6-6890-42BD-82A8-6D91F0C38143}" dt="2020-05-05T05:31:02.606" v="8"/>
          <ac:cxnSpMkLst>
            <pc:docMk/>
            <pc:sldMk cId="2545824584" sldId="262"/>
            <ac:cxnSpMk id="14" creationId="{2AFD8CBA-54A3-4363-991B-B9C631BBFA74}"/>
          </ac:cxnSpMkLst>
        </pc:cxnChg>
        <pc:cxnChg chg="add del">
          <ac:chgData name="來賓使用者" userId="" providerId="Windows Live" clId="Web-{7C0C66D6-6890-42BD-82A8-6D91F0C38143}" dt="2020-05-05T05:30:52.762" v="4"/>
          <ac:cxnSpMkLst>
            <pc:docMk/>
            <pc:sldMk cId="2545824584" sldId="262"/>
            <ac:cxnSpMk id="32" creationId="{A57C1A16-B8AB-4D99-A195-A38F556A6486}"/>
          </ac:cxnSpMkLst>
        </pc:cxnChg>
        <pc:cxnChg chg="add del">
          <ac:chgData name="來賓使用者" userId="" providerId="Windows Live" clId="Web-{7C0C66D6-6890-42BD-82A8-6D91F0C38143}" dt="2020-05-05T05:30:52.762" v="4"/>
          <ac:cxnSpMkLst>
            <pc:docMk/>
            <pc:sldMk cId="2545824584" sldId="262"/>
            <ac:cxnSpMk id="34" creationId="{F8A9B20B-D1DD-4573-B5EC-558029519236}"/>
          </ac:cxnSpMkLst>
        </pc:cxnChg>
      </pc:sldChg>
      <pc:sldChg chg="delSp">
        <pc:chgData name="來賓使用者" userId="" providerId="Windows Live" clId="Web-{7C0C66D6-6890-42BD-82A8-6D91F0C38143}" dt="2020-05-05T05:29:35.683" v="1"/>
        <pc:sldMkLst>
          <pc:docMk/>
          <pc:sldMk cId="1102226699" sldId="268"/>
        </pc:sldMkLst>
        <pc:spChg chg="del">
          <ac:chgData name="來賓使用者" userId="" providerId="Windows Live" clId="Web-{7C0C66D6-6890-42BD-82A8-6D91F0C38143}" dt="2020-05-05T05:29:35.683" v="1"/>
          <ac:spMkLst>
            <pc:docMk/>
            <pc:sldMk cId="1102226699" sldId="268"/>
            <ac:spMk id="2" creationId="{E622220D-B15F-4ECD-9EE5-9D81C21D1E12}"/>
          </ac:spMkLst>
        </pc:spChg>
      </pc:sldChg>
      <pc:sldChg chg="del">
        <pc:chgData name="來賓使用者" userId="" providerId="Windows Live" clId="Web-{7C0C66D6-6890-42BD-82A8-6D91F0C38143}" dt="2020-05-05T05:29:28.293" v="0"/>
        <pc:sldMkLst>
          <pc:docMk/>
          <pc:sldMk cId="853043910" sldId="272"/>
        </pc:sldMkLst>
      </pc:sldChg>
    </pc:docChg>
  </pc:docChgLst>
  <pc:docChgLst>
    <pc:chgData name="Huang mortal" userId="48d24537a36f096e" providerId="Windows Live" clId="Web-{619EA45A-7D01-4A07-82F5-A65096CFEBCC}"/>
    <pc:docChg chg="addSld delSld modSld modSection">
      <pc:chgData name="Huang mortal" userId="48d24537a36f096e" providerId="Windows Live" clId="Web-{619EA45A-7D01-4A07-82F5-A65096CFEBCC}" dt="2020-05-04T03:04:08.471" v="1145" actId="1076"/>
      <pc:docMkLst>
        <pc:docMk/>
      </pc:docMkLst>
      <pc:sldChg chg="modSp">
        <pc:chgData name="Huang mortal" userId="48d24537a36f096e" providerId="Windows Live" clId="Web-{619EA45A-7D01-4A07-82F5-A65096CFEBCC}" dt="2020-05-04T02:38:29.467" v="1117"/>
        <pc:sldMkLst>
          <pc:docMk/>
          <pc:sldMk cId="1529350629" sldId="258"/>
        </pc:sldMkLst>
        <pc:graphicFrameChg chg="mod modGraphic">
          <ac:chgData name="Huang mortal" userId="48d24537a36f096e" providerId="Windows Live" clId="Web-{619EA45A-7D01-4A07-82F5-A65096CFEBCC}" dt="2020-05-04T02:38:29.467" v="1117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addSp delSp modSp">
        <pc:chgData name="Huang mortal" userId="48d24537a36f096e" providerId="Windows Live" clId="Web-{619EA45A-7D01-4A07-82F5-A65096CFEBCC}" dt="2020-05-04T02:36:59.140" v="1063"/>
        <pc:sldMkLst>
          <pc:docMk/>
          <pc:sldMk cId="1821879149" sldId="259"/>
        </pc:sldMkLst>
        <pc:spChg chg="del">
          <ac:chgData name="Huang mortal" userId="48d24537a36f096e" providerId="Windows Live" clId="Web-{619EA45A-7D01-4A07-82F5-A65096CFEBCC}" dt="2020-05-04T02:36:59.140" v="1063"/>
          <ac:spMkLst>
            <pc:docMk/>
            <pc:sldMk cId="1821879149" sldId="259"/>
            <ac:spMk id="3" creationId="{1FB55621-DEB3-4AC1-96DE-4A64AF48A558}"/>
          </ac:spMkLst>
        </pc:spChg>
        <pc:picChg chg="add mod ord">
          <ac:chgData name="Huang mortal" userId="48d24537a36f096e" providerId="Windows Live" clId="Web-{619EA45A-7D01-4A07-82F5-A65096CFEBCC}" dt="2020-05-04T02:36:59.140" v="1063"/>
          <ac:picMkLst>
            <pc:docMk/>
            <pc:sldMk cId="1821879149" sldId="259"/>
            <ac:picMk id="4" creationId="{15E26FFE-2501-409C-812F-19509D84240F}"/>
          </ac:picMkLst>
        </pc:picChg>
      </pc:sldChg>
      <pc:sldChg chg="del">
        <pc:chgData name="Huang mortal" userId="48d24537a36f096e" providerId="Windows Live" clId="Web-{619EA45A-7D01-4A07-82F5-A65096CFEBCC}" dt="2020-05-04T02:39:43.654" v="1118"/>
        <pc:sldMkLst>
          <pc:docMk/>
          <pc:sldMk cId="2153591775" sldId="260"/>
        </pc:sldMkLst>
      </pc:sldChg>
      <pc:sldChg chg="modSp del">
        <pc:chgData name="Huang mortal" userId="48d24537a36f096e" providerId="Windows Live" clId="Web-{619EA45A-7D01-4A07-82F5-A65096CFEBCC}" dt="2020-05-04T02:01:22.121" v="892"/>
        <pc:sldMkLst>
          <pc:docMk/>
          <pc:sldMk cId="4243146734" sldId="261"/>
        </pc:sldMkLst>
        <pc:spChg chg="mod">
          <ac:chgData name="Huang mortal" userId="48d24537a36f096e" providerId="Windows Live" clId="Web-{619EA45A-7D01-4A07-82F5-A65096CFEBCC}" dt="2020-05-04T02:00:29.012" v="877" actId="14100"/>
          <ac:spMkLst>
            <pc:docMk/>
            <pc:sldMk cId="4243146734" sldId="261"/>
            <ac:spMk id="2" creationId="{B8BACB0A-0110-4E3F-A105-E800B1057369}"/>
          </ac:spMkLst>
        </pc:spChg>
      </pc:sldChg>
      <pc:sldChg chg="addSp delSp modSp mod setBg">
        <pc:chgData name="Huang mortal" userId="48d24537a36f096e" providerId="Windows Live" clId="Web-{619EA45A-7D01-4A07-82F5-A65096CFEBCC}" dt="2020-05-04T03:04:08.471" v="1145" actId="1076"/>
        <pc:sldMkLst>
          <pc:docMk/>
          <pc:sldMk cId="2545824584" sldId="262"/>
        </pc:sldMkLst>
        <pc:spChg chg="mod ord">
          <ac:chgData name="Huang mortal" userId="48d24537a36f096e" providerId="Windows Live" clId="Web-{619EA45A-7D01-4A07-82F5-A65096CFEBCC}" dt="2020-05-04T03:03:55.815" v="1141"/>
          <ac:spMkLst>
            <pc:docMk/>
            <pc:sldMk cId="2545824584" sldId="262"/>
            <ac:spMk id="2" creationId="{9D1C7C05-0A15-4443-AEDE-486C70C29943}"/>
          </ac:spMkLst>
        </pc:spChg>
        <pc:spChg chg="del">
          <ac:chgData name="Huang mortal" userId="48d24537a36f096e" providerId="Windows Live" clId="Web-{619EA45A-7D01-4A07-82F5-A65096CFEBCC}" dt="2020-05-04T03:03:33.659" v="1134"/>
          <ac:spMkLst>
            <pc:docMk/>
            <pc:sldMk cId="2545824584" sldId="262"/>
            <ac:spMk id="3" creationId="{4C70B54B-8C07-408E-9A5E-C9EBD2A9A2F7}"/>
          </ac:spMkLst>
        </pc:spChg>
        <pc:spChg chg="add del">
          <ac:chgData name="Huang mortal" userId="48d24537a36f096e" providerId="Windows Live" clId="Web-{619EA45A-7D01-4A07-82F5-A65096CFEBCC}" dt="2020-05-04T03:03:51.549" v="1137"/>
          <ac:spMkLst>
            <pc:docMk/>
            <pc:sldMk cId="2545824584" sldId="262"/>
            <ac:spMk id="8" creationId="{046820A5-B41D-4274-80DA-9C500B32C0D7}"/>
          </ac:spMkLst>
        </pc:spChg>
        <pc:spChg chg="add del">
          <ac:chgData name="Huang mortal" userId="48d24537a36f096e" providerId="Windows Live" clId="Web-{619EA45A-7D01-4A07-82F5-A65096CFEBCC}" dt="2020-05-04T03:03:51.549" v="1137"/>
          <ac:spMkLst>
            <pc:docMk/>
            <pc:sldMk cId="2545824584" sldId="262"/>
            <ac:spMk id="11" creationId="{9F4444CE-BC8D-4D61-B303-4C05614E62AB}"/>
          </ac:spMkLst>
        </pc:spChg>
        <pc:spChg chg="add del">
          <ac:chgData name="Huang mortal" userId="48d24537a36f096e" providerId="Windows Live" clId="Web-{619EA45A-7D01-4A07-82F5-A65096CFEBCC}" dt="2020-05-04T03:03:51.549" v="1137"/>
          <ac:spMkLst>
            <pc:docMk/>
            <pc:sldMk cId="2545824584" sldId="262"/>
            <ac:spMk id="13" creationId="{62423CA5-E2E1-4789-B759-9906C1C94063}"/>
          </ac:spMkLst>
        </pc:spChg>
        <pc:spChg chg="add del">
          <ac:chgData name="Huang mortal" userId="48d24537a36f096e" providerId="Windows Live" clId="Web-{619EA45A-7D01-4A07-82F5-A65096CFEBCC}" dt="2020-05-04T03:03:51.549" v="1137"/>
          <ac:spMkLst>
            <pc:docMk/>
            <pc:sldMk cId="2545824584" sldId="262"/>
            <ac:spMk id="15" creationId="{73772B81-181F-48B7-8826-4D9686D15DF5}"/>
          </ac:spMkLst>
        </pc:spChg>
        <pc:spChg chg="add del">
          <ac:chgData name="Huang mortal" userId="48d24537a36f096e" providerId="Windows Live" clId="Web-{619EA45A-7D01-4A07-82F5-A65096CFEBCC}" dt="2020-05-04T03:03:51.549" v="1137"/>
          <ac:spMkLst>
            <pc:docMk/>
            <pc:sldMk cId="2545824584" sldId="262"/>
            <ac:spMk id="17" creationId="{B2205F6E-03C6-4E92-877C-E2482F6599AA}"/>
          </ac:spMkLst>
        </pc:spChg>
        <pc:spChg chg="add del">
          <ac:chgData name="Huang mortal" userId="48d24537a36f096e" providerId="Windows Live" clId="Web-{619EA45A-7D01-4A07-82F5-A65096CFEBCC}" dt="2020-05-04T03:03:54.080" v="1139"/>
          <ac:spMkLst>
            <pc:docMk/>
            <pc:sldMk cId="2545824584" sldId="262"/>
            <ac:spMk id="21" creationId="{AA330523-F25B-4007-B3E5-ABB5637D160A}"/>
          </ac:spMkLst>
        </pc:spChg>
        <pc:spChg chg="add del">
          <ac:chgData name="Huang mortal" userId="48d24537a36f096e" providerId="Windows Live" clId="Web-{619EA45A-7D01-4A07-82F5-A65096CFEBCC}" dt="2020-05-04T03:03:55.815" v="1141"/>
          <ac:spMkLst>
            <pc:docMk/>
            <pc:sldMk cId="2545824584" sldId="262"/>
            <ac:spMk id="25" creationId="{66D61E08-70C3-48D8-BEA0-787111DC30DA}"/>
          </ac:spMkLst>
        </pc:spChg>
        <pc:spChg chg="add del">
          <ac:chgData name="Huang mortal" userId="48d24537a36f096e" providerId="Windows Live" clId="Web-{619EA45A-7D01-4A07-82F5-A65096CFEBCC}" dt="2020-05-04T03:03:55.815" v="1141"/>
          <ac:spMkLst>
            <pc:docMk/>
            <pc:sldMk cId="2545824584" sldId="262"/>
            <ac:spMk id="27" creationId="{FC55298F-0AE5-478E-AD2B-03C2614C5833}"/>
          </ac:spMkLst>
        </pc:spChg>
        <pc:spChg chg="add del">
          <ac:chgData name="Huang mortal" userId="48d24537a36f096e" providerId="Windows Live" clId="Web-{619EA45A-7D01-4A07-82F5-A65096CFEBCC}" dt="2020-05-04T03:03:55.815" v="1141"/>
          <ac:spMkLst>
            <pc:docMk/>
            <pc:sldMk cId="2545824584" sldId="262"/>
            <ac:spMk id="29" creationId="{C180E4EA-0B63-4779-A895-7E90E71088F3}"/>
          </ac:spMkLst>
        </pc:spChg>
        <pc:spChg chg="add del">
          <ac:chgData name="Huang mortal" userId="48d24537a36f096e" providerId="Windows Live" clId="Web-{619EA45A-7D01-4A07-82F5-A65096CFEBCC}" dt="2020-05-04T03:03:55.815" v="1141"/>
          <ac:spMkLst>
            <pc:docMk/>
            <pc:sldMk cId="2545824584" sldId="262"/>
            <ac:spMk id="31" creationId="{CEE01D9D-3DE8-4EED-B0D3-8F3C79CC7673}"/>
          </ac:spMkLst>
        </pc:spChg>
        <pc:spChg chg="add del">
          <ac:chgData name="Huang mortal" userId="48d24537a36f096e" providerId="Windows Live" clId="Web-{619EA45A-7D01-4A07-82F5-A65096CFEBCC}" dt="2020-05-04T03:03:55.815" v="1141"/>
          <ac:spMkLst>
            <pc:docMk/>
            <pc:sldMk cId="2545824584" sldId="262"/>
            <ac:spMk id="33" creationId="{89AF5CE9-607F-43F4-8983-DCD6DA4051FD}"/>
          </ac:spMkLst>
        </pc:spChg>
        <pc:spChg chg="add del">
          <ac:chgData name="Huang mortal" userId="48d24537a36f096e" providerId="Windows Live" clId="Web-{619EA45A-7D01-4A07-82F5-A65096CFEBCC}" dt="2020-05-04T03:03:55.815" v="1141"/>
          <ac:spMkLst>
            <pc:docMk/>
            <pc:sldMk cId="2545824584" sldId="262"/>
            <ac:spMk id="35" creationId="{6EEA2DBD-9E1E-4521-8C01-F32AD18A89E3}"/>
          </ac:spMkLst>
        </pc:spChg>
        <pc:spChg chg="add del">
          <ac:chgData name="Huang mortal" userId="48d24537a36f096e" providerId="Windows Live" clId="Web-{619EA45A-7D01-4A07-82F5-A65096CFEBCC}" dt="2020-05-04T03:03:55.815" v="1141"/>
          <ac:spMkLst>
            <pc:docMk/>
            <pc:sldMk cId="2545824584" sldId="262"/>
            <ac:spMk id="37" creationId="{15BBD2C1-BA9B-46A9-A27A-33498B169272}"/>
          </ac:spMkLst>
        </pc:spChg>
        <pc:grpChg chg="add del">
          <ac:chgData name="Huang mortal" userId="48d24537a36f096e" providerId="Windows Live" clId="Web-{619EA45A-7D01-4A07-82F5-A65096CFEBCC}" dt="2020-05-04T03:03:55.815" v="1141"/>
          <ac:grpSpMkLst>
            <pc:docMk/>
            <pc:sldMk cId="2545824584" sldId="262"/>
            <ac:grpSpMk id="6" creationId="{88C9B83F-64CD-41C1-925F-A08801FFD0BD}"/>
          </ac:grpSpMkLst>
        </pc:grpChg>
        <pc:grpChg chg="add del">
          <ac:chgData name="Huang mortal" userId="48d24537a36f096e" providerId="Windows Live" clId="Web-{619EA45A-7D01-4A07-82F5-A65096CFEBCC}" dt="2020-05-04T03:03:54.080" v="1139"/>
          <ac:grpSpMkLst>
            <pc:docMk/>
            <pc:sldMk cId="2545824584" sldId="262"/>
            <ac:grpSpMk id="9" creationId="{B4DE830A-B531-4A3B-96F6-0ECE88B08555}"/>
          </ac:grpSpMkLst>
        </pc:grpChg>
        <pc:picChg chg="add mod ord">
          <ac:chgData name="Huang mortal" userId="48d24537a36f096e" providerId="Windows Live" clId="Web-{619EA45A-7D01-4A07-82F5-A65096CFEBCC}" dt="2020-05-04T03:04:08.471" v="1145" actId="1076"/>
          <ac:picMkLst>
            <pc:docMk/>
            <pc:sldMk cId="2545824584" sldId="262"/>
            <ac:picMk id="4" creationId="{20FAB0F8-D58D-4A5C-8E9C-7D3AE1C21216}"/>
          </ac:picMkLst>
        </pc:picChg>
        <pc:cxnChg chg="add del">
          <ac:chgData name="Huang mortal" userId="48d24537a36f096e" providerId="Windows Live" clId="Web-{619EA45A-7D01-4A07-82F5-A65096CFEBCC}" dt="2020-05-04T03:03:55.815" v="1141"/>
          <ac:cxnSpMkLst>
            <pc:docMk/>
            <pc:sldMk cId="2545824584" sldId="262"/>
            <ac:cxnSpMk id="23" creationId="{F8A9B20B-D1DD-4573-B5EC-558029519236}"/>
          </ac:cxnSpMkLst>
        </pc:cxnChg>
        <pc:cxnChg chg="add del">
          <ac:chgData name="Huang mortal" userId="48d24537a36f096e" providerId="Windows Live" clId="Web-{619EA45A-7D01-4A07-82F5-A65096CFEBCC}" dt="2020-05-04T03:03:55.815" v="1141"/>
          <ac:cxnSpMkLst>
            <pc:docMk/>
            <pc:sldMk cId="2545824584" sldId="262"/>
            <ac:cxnSpMk id="26" creationId="{A57C1A16-B8AB-4D99-A195-A38F556A6486}"/>
          </ac:cxnSpMkLst>
        </pc:cxnChg>
      </pc:sldChg>
      <pc:sldChg chg="modSp">
        <pc:chgData name="Huang mortal" userId="48d24537a36f096e" providerId="Windows Live" clId="Web-{619EA45A-7D01-4A07-82F5-A65096CFEBCC}" dt="2020-05-04T01:42:50.540" v="113" actId="20577"/>
        <pc:sldMkLst>
          <pc:docMk/>
          <pc:sldMk cId="3724117948" sldId="265"/>
        </pc:sldMkLst>
        <pc:spChg chg="mod">
          <ac:chgData name="Huang mortal" userId="48d24537a36f096e" providerId="Windows Live" clId="Web-{619EA45A-7D01-4A07-82F5-A65096CFEBCC}" dt="2020-05-04T01:42:50.540" v="113" actId="20577"/>
          <ac:spMkLst>
            <pc:docMk/>
            <pc:sldMk cId="3724117948" sldId="265"/>
            <ac:spMk id="2" creationId="{68B09856-9E2A-4C77-8CBE-D12AE7934039}"/>
          </ac:spMkLst>
        </pc:spChg>
      </pc:sldChg>
      <pc:sldChg chg="addSp delSp modSp del">
        <pc:chgData name="Huang mortal" userId="48d24537a36f096e" providerId="Windows Live" clId="Web-{619EA45A-7D01-4A07-82F5-A65096CFEBCC}" dt="2020-05-04T01:57:28.402" v="837"/>
        <pc:sldMkLst>
          <pc:docMk/>
          <pc:sldMk cId="4167195809" sldId="267"/>
        </pc:sldMkLst>
        <pc:spChg chg="mod">
          <ac:chgData name="Huang mortal" userId="48d24537a36f096e" providerId="Windows Live" clId="Web-{619EA45A-7D01-4A07-82F5-A65096CFEBCC}" dt="2020-05-04T01:45:06.825" v="168" actId="20577"/>
          <ac:spMkLst>
            <pc:docMk/>
            <pc:sldMk cId="4167195809" sldId="267"/>
            <ac:spMk id="8" creationId="{1AF6C429-B100-4EF3-BD53-520907BA52A3}"/>
          </ac:spMkLst>
        </pc:spChg>
        <pc:graphicFrameChg chg="add del mod modGraphic">
          <ac:chgData name="Huang mortal" userId="48d24537a36f096e" providerId="Windows Live" clId="Web-{619EA45A-7D01-4A07-82F5-A65096CFEBCC}" dt="2020-05-04T01:44:54.400" v="165"/>
          <ac:graphicFrameMkLst>
            <pc:docMk/>
            <pc:sldMk cId="4167195809" sldId="267"/>
            <ac:graphicFrameMk id="2" creationId="{130BDBA8-EBFB-4C2A-A093-3D88ADDC569F}"/>
          </ac:graphicFrameMkLst>
        </pc:graphicFrameChg>
        <pc:picChg chg="del">
          <ac:chgData name="Huang mortal" userId="48d24537a36f096e" providerId="Windows Live" clId="Web-{619EA45A-7D01-4A07-82F5-A65096CFEBCC}" dt="2020-05-04T01:44:24.712" v="155"/>
          <ac:picMkLst>
            <pc:docMk/>
            <pc:sldMk cId="4167195809" sldId="267"/>
            <ac:picMk id="9" creationId="{97E0B4D5-CF73-4289-9C38-7996BCFA8B63}"/>
          </ac:picMkLst>
        </pc:picChg>
      </pc:sldChg>
      <pc:sldChg chg="modSp">
        <pc:chgData name="Huang mortal" userId="48d24537a36f096e" providerId="Windows Live" clId="Web-{619EA45A-7D01-4A07-82F5-A65096CFEBCC}" dt="2020-05-04T01:59:16.105" v="876" actId="20577"/>
        <pc:sldMkLst>
          <pc:docMk/>
          <pc:sldMk cId="2120154054" sldId="269"/>
        </pc:sldMkLst>
        <pc:spChg chg="mod">
          <ac:chgData name="Huang mortal" userId="48d24537a36f096e" providerId="Windows Live" clId="Web-{619EA45A-7D01-4A07-82F5-A65096CFEBCC}" dt="2020-05-04T01:57:43.027" v="840" actId="20577"/>
          <ac:spMkLst>
            <pc:docMk/>
            <pc:sldMk cId="2120154054" sldId="269"/>
            <ac:spMk id="2" creationId="{4D47D9E4-C990-419D-BDBF-113F1DE0A28A}"/>
          </ac:spMkLst>
        </pc:spChg>
        <pc:graphicFrameChg chg="modGraphic">
          <ac:chgData name="Huang mortal" userId="48d24537a36f096e" providerId="Windows Live" clId="Web-{619EA45A-7D01-4A07-82F5-A65096CFEBCC}" dt="2020-05-04T01:59:16.105" v="876" actId="20577"/>
          <ac:graphicFrameMkLst>
            <pc:docMk/>
            <pc:sldMk cId="2120154054" sldId="269"/>
            <ac:graphicFrameMk id="17" creationId="{CCA3CB92-F715-46A3-86B0-B4F9A41A221F}"/>
          </ac:graphicFrameMkLst>
        </pc:graphicFrameChg>
      </pc:sldChg>
      <pc:sldChg chg="addSp delSp modSp new mod setBg">
        <pc:chgData name="Huang mortal" userId="48d24537a36f096e" providerId="Windows Live" clId="Web-{619EA45A-7D01-4A07-82F5-A65096CFEBCC}" dt="2020-05-04T01:57:20.651" v="836"/>
        <pc:sldMkLst>
          <pc:docMk/>
          <pc:sldMk cId="2060823483" sldId="270"/>
        </pc:sldMkLst>
        <pc:spChg chg="mod">
          <ac:chgData name="Huang mortal" userId="48d24537a36f096e" providerId="Windows Live" clId="Web-{619EA45A-7D01-4A07-82F5-A65096CFEBCC}" dt="2020-05-04T01:57:20.651" v="836"/>
          <ac:spMkLst>
            <pc:docMk/>
            <pc:sldMk cId="2060823483" sldId="270"/>
            <ac:spMk id="2" creationId="{69B8E4C2-C532-453D-B0B2-E19945D399D7}"/>
          </ac:spMkLst>
        </pc:spChg>
        <pc:spChg chg="del">
          <ac:chgData name="Huang mortal" userId="48d24537a36f096e" providerId="Windows Live" clId="Web-{619EA45A-7D01-4A07-82F5-A65096CFEBCC}" dt="2020-05-04T01:45:12.181" v="173"/>
          <ac:spMkLst>
            <pc:docMk/>
            <pc:sldMk cId="2060823483" sldId="270"/>
            <ac:spMk id="3" creationId="{73C100F3-7CCF-4984-B13D-30109A777152}"/>
          </ac:spMkLst>
        </pc:spChg>
        <pc:spChg chg="add del mod">
          <ac:chgData name="Huang mortal" userId="48d24537a36f096e" providerId="Windows Live" clId="Web-{619EA45A-7D01-4A07-82F5-A65096CFEBCC}" dt="2020-05-04T01:46:12.494" v="194"/>
          <ac:spMkLst>
            <pc:docMk/>
            <pc:sldMk cId="2060823483" sldId="270"/>
            <ac:spMk id="7" creationId="{6CE928E3-F42B-4ED7-A487-2C564E56F4FE}"/>
          </ac:spMkLst>
        </pc:spChg>
        <pc:spChg chg="add del">
          <ac:chgData name="Huang mortal" userId="48d24537a36f096e" providerId="Windows Live" clId="Web-{619EA45A-7D01-4A07-82F5-A65096CFEBCC}" dt="2020-05-04T01:57:08.557" v="831"/>
          <ac:spMkLst>
            <pc:docMk/>
            <pc:sldMk cId="2060823483" sldId="270"/>
            <ac:spMk id="10" creationId="{9F4444CE-BC8D-4D61-B303-4C05614E62AB}"/>
          </ac:spMkLst>
        </pc:spChg>
        <pc:spChg chg="add del">
          <ac:chgData name="Huang mortal" userId="48d24537a36f096e" providerId="Windows Live" clId="Web-{619EA45A-7D01-4A07-82F5-A65096CFEBCC}" dt="2020-05-04T01:57:08.557" v="831"/>
          <ac:spMkLst>
            <pc:docMk/>
            <pc:sldMk cId="2060823483" sldId="270"/>
            <ac:spMk id="11" creationId="{73772B81-181F-48B7-8826-4D9686D15DF5}"/>
          </ac:spMkLst>
        </pc:spChg>
        <pc:spChg chg="add del">
          <ac:chgData name="Huang mortal" userId="48d24537a36f096e" providerId="Windows Live" clId="Web-{619EA45A-7D01-4A07-82F5-A65096CFEBCC}" dt="2020-05-04T01:57:08.557" v="831"/>
          <ac:spMkLst>
            <pc:docMk/>
            <pc:sldMk cId="2060823483" sldId="270"/>
            <ac:spMk id="12" creationId="{B2205F6E-03C6-4E92-877C-E2482F6599AA}"/>
          </ac:spMkLst>
        </pc:spChg>
        <pc:spChg chg="add del">
          <ac:chgData name="Huang mortal" userId="48d24537a36f096e" providerId="Windows Live" clId="Web-{619EA45A-7D01-4A07-82F5-A65096CFEBCC}" dt="2020-05-04T01:57:05.823" v="829"/>
          <ac:spMkLst>
            <pc:docMk/>
            <pc:sldMk cId="2060823483" sldId="270"/>
            <ac:spMk id="13" creationId="{9F4444CE-BC8D-4D61-B303-4C05614E62AB}"/>
          </ac:spMkLst>
        </pc:spChg>
        <pc:spChg chg="add del">
          <ac:chgData name="Huang mortal" userId="48d24537a36f096e" providerId="Windows Live" clId="Web-{619EA45A-7D01-4A07-82F5-A65096CFEBCC}" dt="2020-05-04T01:57:20.588" v="835"/>
          <ac:spMkLst>
            <pc:docMk/>
            <pc:sldMk cId="2060823483" sldId="270"/>
            <ac:spMk id="14" creationId="{9F4444CE-BC8D-4D61-B303-4C05614E62AB}"/>
          </ac:spMkLst>
        </pc:spChg>
        <pc:spChg chg="add del">
          <ac:chgData name="Huang mortal" userId="48d24537a36f096e" providerId="Windows Live" clId="Web-{619EA45A-7D01-4A07-82F5-A65096CFEBCC}" dt="2020-05-04T01:57:05.823" v="829"/>
          <ac:spMkLst>
            <pc:docMk/>
            <pc:sldMk cId="2060823483" sldId="270"/>
            <ac:spMk id="15" creationId="{73772B81-181F-48B7-8826-4D9686D15DF5}"/>
          </ac:spMkLst>
        </pc:spChg>
        <pc:spChg chg="add del">
          <ac:chgData name="Huang mortal" userId="48d24537a36f096e" providerId="Windows Live" clId="Web-{619EA45A-7D01-4A07-82F5-A65096CFEBCC}" dt="2020-05-04T01:57:20.588" v="835"/>
          <ac:spMkLst>
            <pc:docMk/>
            <pc:sldMk cId="2060823483" sldId="270"/>
            <ac:spMk id="16" creationId="{73772B81-181F-48B7-8826-4D9686D15DF5}"/>
          </ac:spMkLst>
        </pc:spChg>
        <pc:spChg chg="add del">
          <ac:chgData name="Huang mortal" userId="48d24537a36f096e" providerId="Windows Live" clId="Web-{619EA45A-7D01-4A07-82F5-A65096CFEBCC}" dt="2020-05-04T01:57:05.823" v="829"/>
          <ac:spMkLst>
            <pc:docMk/>
            <pc:sldMk cId="2060823483" sldId="270"/>
            <ac:spMk id="17" creationId="{B2205F6E-03C6-4E92-877C-E2482F6599AA}"/>
          </ac:spMkLst>
        </pc:spChg>
        <pc:spChg chg="add del">
          <ac:chgData name="Huang mortal" userId="48d24537a36f096e" providerId="Windows Live" clId="Web-{619EA45A-7D01-4A07-82F5-A65096CFEBCC}" dt="2020-05-04T01:57:20.588" v="835"/>
          <ac:spMkLst>
            <pc:docMk/>
            <pc:sldMk cId="2060823483" sldId="270"/>
            <ac:spMk id="18" creationId="{B2205F6E-03C6-4E92-877C-E2482F6599AA}"/>
          </ac:spMkLst>
        </pc:spChg>
        <pc:spChg chg="add">
          <ac:chgData name="Huang mortal" userId="48d24537a36f096e" providerId="Windows Live" clId="Web-{619EA45A-7D01-4A07-82F5-A65096CFEBCC}" dt="2020-05-04T01:57:20.651" v="836"/>
          <ac:spMkLst>
            <pc:docMk/>
            <pc:sldMk cId="2060823483" sldId="270"/>
            <ac:spMk id="19" creationId="{9F4444CE-BC8D-4D61-B303-4C05614E62AB}"/>
          </ac:spMkLst>
        </pc:spChg>
        <pc:spChg chg="add">
          <ac:chgData name="Huang mortal" userId="48d24537a36f096e" providerId="Windows Live" clId="Web-{619EA45A-7D01-4A07-82F5-A65096CFEBCC}" dt="2020-05-04T01:57:20.651" v="836"/>
          <ac:spMkLst>
            <pc:docMk/>
            <pc:sldMk cId="2060823483" sldId="270"/>
            <ac:spMk id="20" creationId="{73772B81-181F-48B7-8826-4D9686D15DF5}"/>
          </ac:spMkLst>
        </pc:spChg>
        <pc:spChg chg="add">
          <ac:chgData name="Huang mortal" userId="48d24537a36f096e" providerId="Windows Live" clId="Web-{619EA45A-7D01-4A07-82F5-A65096CFEBCC}" dt="2020-05-04T01:57:20.651" v="836"/>
          <ac:spMkLst>
            <pc:docMk/>
            <pc:sldMk cId="2060823483" sldId="270"/>
            <ac:spMk id="21" creationId="{B2205F6E-03C6-4E92-877C-E2482F6599AA}"/>
          </ac:spMkLst>
        </pc:spChg>
        <pc:graphicFrameChg chg="add del mod ord modGraphic">
          <ac:chgData name="Huang mortal" userId="48d24537a36f096e" providerId="Windows Live" clId="Web-{619EA45A-7D01-4A07-82F5-A65096CFEBCC}" dt="2020-05-04T01:46:05.916" v="193"/>
          <ac:graphicFrameMkLst>
            <pc:docMk/>
            <pc:sldMk cId="2060823483" sldId="270"/>
            <ac:graphicFrameMk id="4" creationId="{98151D8B-E7F8-48BC-AE02-F7275BE4AC7B}"/>
          </ac:graphicFrameMkLst>
        </pc:graphicFrameChg>
        <pc:graphicFrameChg chg="add mod ord modGraphic">
          <ac:chgData name="Huang mortal" userId="48d24537a36f096e" providerId="Windows Live" clId="Web-{619EA45A-7D01-4A07-82F5-A65096CFEBCC}" dt="2020-05-04T01:57:20.651" v="836"/>
          <ac:graphicFrameMkLst>
            <pc:docMk/>
            <pc:sldMk cId="2060823483" sldId="270"/>
            <ac:graphicFrameMk id="8" creationId="{91EA1C06-E20B-453E-A6E1-6ECCF5E2BB30}"/>
          </ac:graphicFrameMkLst>
        </pc:graphicFrameChg>
      </pc:sldChg>
      <pc:sldChg chg="addSp delSp modSp new mod setBg">
        <pc:chgData name="Huang mortal" userId="48d24537a36f096e" providerId="Windows Live" clId="Web-{619EA45A-7D01-4A07-82F5-A65096CFEBCC}" dt="2020-05-04T02:08:19.106" v="1062"/>
        <pc:sldMkLst>
          <pc:docMk/>
          <pc:sldMk cId="80551717" sldId="271"/>
        </pc:sldMkLst>
        <pc:spChg chg="mod">
          <ac:chgData name="Huang mortal" userId="48d24537a36f096e" providerId="Windows Live" clId="Web-{619EA45A-7D01-4A07-82F5-A65096CFEBCC}" dt="2020-05-04T02:08:19.106" v="1062"/>
          <ac:spMkLst>
            <pc:docMk/>
            <pc:sldMk cId="80551717" sldId="271"/>
            <ac:spMk id="2" creationId="{6A5929FE-6DA5-469D-96F1-7336ADA7618E}"/>
          </ac:spMkLst>
        </pc:spChg>
        <pc:spChg chg="del mod">
          <ac:chgData name="Huang mortal" userId="48d24537a36f096e" providerId="Windows Live" clId="Web-{619EA45A-7D01-4A07-82F5-A65096CFEBCC}" dt="2020-05-04T02:08:19.106" v="1062"/>
          <ac:spMkLst>
            <pc:docMk/>
            <pc:sldMk cId="80551717" sldId="271"/>
            <ac:spMk id="3" creationId="{35FF5C8B-DBDB-431A-924A-13DECDCB0B2A}"/>
          </ac:spMkLst>
        </pc:spChg>
        <pc:spChg chg="add">
          <ac:chgData name="Huang mortal" userId="48d24537a36f096e" providerId="Windows Live" clId="Web-{619EA45A-7D01-4A07-82F5-A65096CFEBCC}" dt="2020-05-04T02:08:19.106" v="1062"/>
          <ac:spMkLst>
            <pc:docMk/>
            <pc:sldMk cId="80551717" sldId="271"/>
            <ac:spMk id="10" creationId="{9F4444CE-BC8D-4D61-B303-4C05614E62AB}"/>
          </ac:spMkLst>
        </pc:spChg>
        <pc:spChg chg="add">
          <ac:chgData name="Huang mortal" userId="48d24537a36f096e" providerId="Windows Live" clId="Web-{619EA45A-7D01-4A07-82F5-A65096CFEBCC}" dt="2020-05-04T02:08:19.106" v="1062"/>
          <ac:spMkLst>
            <pc:docMk/>
            <pc:sldMk cId="80551717" sldId="271"/>
            <ac:spMk id="12" creationId="{73772B81-181F-48B7-8826-4D9686D15DF5}"/>
          </ac:spMkLst>
        </pc:spChg>
        <pc:spChg chg="add">
          <ac:chgData name="Huang mortal" userId="48d24537a36f096e" providerId="Windows Live" clId="Web-{619EA45A-7D01-4A07-82F5-A65096CFEBCC}" dt="2020-05-04T02:08:19.106" v="1062"/>
          <ac:spMkLst>
            <pc:docMk/>
            <pc:sldMk cId="80551717" sldId="271"/>
            <ac:spMk id="14" creationId="{B2205F6E-03C6-4E92-877C-E2482F6599AA}"/>
          </ac:spMkLst>
        </pc:spChg>
        <pc:graphicFrameChg chg="add">
          <ac:chgData name="Huang mortal" userId="48d24537a36f096e" providerId="Windows Live" clId="Web-{619EA45A-7D01-4A07-82F5-A65096CFEBCC}" dt="2020-05-04T02:08:19.106" v="1062"/>
          <ac:graphicFrameMkLst>
            <pc:docMk/>
            <pc:sldMk cId="80551717" sldId="271"/>
            <ac:graphicFrameMk id="5" creationId="{6D6C7E08-7443-4B8F-B0EB-3DA9DB088522}"/>
          </ac:graphicFrameMkLst>
        </pc:graphicFrameChg>
      </pc:sldChg>
    </pc:docChg>
  </pc:docChgLst>
  <pc:docChgLst>
    <pc:chgData name="Huang mortal" userId="48d24537a36f096e" providerId="Windows Live" clId="Web-{B7963DB8-6FE2-4305-B6A4-8619A97F8D46}"/>
    <pc:docChg chg="addSld delSld modSld sldOrd">
      <pc:chgData name="Huang mortal" userId="48d24537a36f096e" providerId="Windows Live" clId="Web-{B7963DB8-6FE2-4305-B6A4-8619A97F8D46}" dt="2020-04-28T10:42:37.166" v="1004" actId="20577"/>
      <pc:docMkLst>
        <pc:docMk/>
      </pc:docMkLst>
      <pc:sldChg chg="modSp">
        <pc:chgData name="Huang mortal" userId="48d24537a36f096e" providerId="Windows Live" clId="Web-{B7963DB8-6FE2-4305-B6A4-8619A97F8D46}" dt="2020-04-28T09:57:22.609" v="15" actId="20577"/>
        <pc:sldMkLst>
          <pc:docMk/>
          <pc:sldMk cId="405507115" sldId="256"/>
        </pc:sldMkLst>
        <pc:spChg chg="mod">
          <ac:chgData name="Huang mortal" userId="48d24537a36f096e" providerId="Windows Live" clId="Web-{B7963DB8-6FE2-4305-B6A4-8619A97F8D46}" dt="2020-04-28T09:57:16.578" v="14" actId="20577"/>
          <ac:spMkLst>
            <pc:docMk/>
            <pc:sldMk cId="405507115" sldId="256"/>
            <ac:spMk id="2" creationId="{BBEB61F0-00B3-4EB3-A932-1A630A71C841}"/>
          </ac:spMkLst>
        </pc:spChg>
        <pc:spChg chg="mod">
          <ac:chgData name="Huang mortal" userId="48d24537a36f096e" providerId="Windows Live" clId="Web-{B7963DB8-6FE2-4305-B6A4-8619A97F8D46}" dt="2020-04-28T09:57:22.609" v="15" actId="20577"/>
          <ac:spMkLst>
            <pc:docMk/>
            <pc:sldMk cId="405507115" sldId="256"/>
            <ac:spMk id="3" creationId="{94ECB94A-DEB1-45DA-BD50-17EDEFF555B1}"/>
          </ac:spMkLst>
        </pc:spChg>
      </pc:sldChg>
      <pc:sldChg chg="addSp delSp modSp">
        <pc:chgData name="Huang mortal" userId="48d24537a36f096e" providerId="Windows Live" clId="Web-{B7963DB8-6FE2-4305-B6A4-8619A97F8D46}" dt="2020-04-28T10:02:25.076" v="351" actId="20577"/>
        <pc:sldMkLst>
          <pc:docMk/>
          <pc:sldMk cId="3340535527" sldId="257"/>
        </pc:sldMkLst>
        <pc:spChg chg="mod">
          <ac:chgData name="Huang mortal" userId="48d24537a36f096e" providerId="Windows Live" clId="Web-{B7963DB8-6FE2-4305-B6A4-8619A97F8D46}" dt="2020-04-28T10:02:25.076" v="351" actId="20577"/>
          <ac:spMkLst>
            <pc:docMk/>
            <pc:sldMk cId="3340535527" sldId="257"/>
            <ac:spMk id="2" creationId="{33EA6C98-FB65-42BD-A187-7920B5558CB0}"/>
          </ac:spMkLst>
        </pc:spChg>
        <pc:spChg chg="del">
          <ac:chgData name="Huang mortal" userId="48d24537a36f096e" providerId="Windows Live" clId="Web-{B7963DB8-6FE2-4305-B6A4-8619A97F8D46}" dt="2020-04-28T09:57:39.609" v="18"/>
          <ac:spMkLst>
            <pc:docMk/>
            <pc:sldMk cId="3340535527" sldId="257"/>
            <ac:spMk id="3" creationId="{AF54CAA0-1CD1-40E9-B464-00E453CB1D45}"/>
          </ac:spMkLst>
        </pc:spChg>
        <pc:graphicFrameChg chg="add mod ord modGraphic">
          <ac:chgData name="Huang mortal" userId="48d24537a36f096e" providerId="Windows Live" clId="Web-{B7963DB8-6FE2-4305-B6A4-8619A97F8D46}" dt="2020-04-28T10:02:23.467" v="350" actId="1076"/>
          <ac:graphicFrameMkLst>
            <pc:docMk/>
            <pc:sldMk cId="3340535527" sldId="257"/>
            <ac:graphicFrameMk id="4" creationId="{B3E2496F-C534-4D2D-A9B9-56B011D9273A}"/>
          </ac:graphicFrameMkLst>
        </pc:graphicFrameChg>
      </pc:sldChg>
      <pc:sldChg chg="addSp delSp modSp">
        <pc:chgData name="Huang mortal" userId="48d24537a36f096e" providerId="Windows Live" clId="Web-{B7963DB8-6FE2-4305-B6A4-8619A97F8D46}" dt="2020-04-28T10:02:53.701" v="368" actId="1076"/>
        <pc:sldMkLst>
          <pc:docMk/>
          <pc:sldMk cId="1529350629" sldId="258"/>
        </pc:sldMkLst>
        <pc:spChg chg="mod">
          <ac:chgData name="Huang mortal" userId="48d24537a36f096e" providerId="Windows Live" clId="Web-{B7963DB8-6FE2-4305-B6A4-8619A97F8D46}" dt="2020-04-28T10:02:29.685" v="360" actId="20577"/>
          <ac:spMkLst>
            <pc:docMk/>
            <pc:sldMk cId="1529350629" sldId="258"/>
            <ac:spMk id="2" creationId="{1F1638A9-C2BB-4CBF-BA61-D716A16E282B}"/>
          </ac:spMkLst>
        </pc:spChg>
        <pc:spChg chg="del">
          <ac:chgData name="Huang mortal" userId="48d24537a36f096e" providerId="Windows Live" clId="Web-{B7963DB8-6FE2-4305-B6A4-8619A97F8D46}" dt="2020-04-28T10:00:43.608" v="195"/>
          <ac:spMkLst>
            <pc:docMk/>
            <pc:sldMk cId="1529350629" sldId="258"/>
            <ac:spMk id="3" creationId="{BFE8E6BC-E541-431F-BDD2-3850484C44E7}"/>
          </ac:spMkLst>
        </pc:spChg>
        <pc:graphicFrameChg chg="add mod ord modGraphic">
          <ac:chgData name="Huang mortal" userId="48d24537a36f096e" providerId="Windows Live" clId="Web-{B7963DB8-6FE2-4305-B6A4-8619A97F8D46}" dt="2020-04-28T10:02:53.701" v="368" actId="1076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modSp">
        <pc:chgData name="Huang mortal" userId="48d24537a36f096e" providerId="Windows Live" clId="Web-{B7963DB8-6FE2-4305-B6A4-8619A97F8D46}" dt="2020-04-28T10:42:37.166" v="1003" actId="20577"/>
        <pc:sldMkLst>
          <pc:docMk/>
          <pc:sldMk cId="4243146734" sldId="261"/>
        </pc:sldMkLst>
        <pc:spChg chg="mod">
          <ac:chgData name="Huang mortal" userId="48d24537a36f096e" providerId="Windows Live" clId="Web-{B7963DB8-6FE2-4305-B6A4-8619A97F8D46}" dt="2020-04-28T10:42:37.166" v="1003" actId="20577"/>
          <ac:spMkLst>
            <pc:docMk/>
            <pc:sldMk cId="4243146734" sldId="261"/>
            <ac:spMk id="3" creationId="{D66EDD39-4C84-4C62-8663-402DB8617520}"/>
          </ac:spMkLst>
        </pc:spChg>
      </pc:sldChg>
      <pc:sldChg chg="modSp new">
        <pc:chgData name="Huang mortal" userId="48d24537a36f096e" providerId="Windows Live" clId="Web-{B7963DB8-6FE2-4305-B6A4-8619A97F8D46}" dt="2020-04-28T10:05:45.388" v="417" actId="20577"/>
        <pc:sldMkLst>
          <pc:docMk/>
          <pc:sldMk cId="2173565297" sldId="263"/>
        </pc:sldMkLst>
        <pc:spChg chg="mod">
          <ac:chgData name="Huang mortal" userId="48d24537a36f096e" providerId="Windows Live" clId="Web-{B7963DB8-6FE2-4305-B6A4-8619A97F8D46}" dt="2020-04-28T10:05:30.528" v="384" actId="20577"/>
          <ac:spMkLst>
            <pc:docMk/>
            <pc:sldMk cId="2173565297" sldId="263"/>
            <ac:spMk id="2" creationId="{967DC652-0922-4844-863B-86A147C3EB90}"/>
          </ac:spMkLst>
        </pc:spChg>
        <pc:spChg chg="mod">
          <ac:chgData name="Huang mortal" userId="48d24537a36f096e" providerId="Windows Live" clId="Web-{B7963DB8-6FE2-4305-B6A4-8619A97F8D46}" dt="2020-04-28T10:05:45.388" v="417" actId="20577"/>
          <ac:spMkLst>
            <pc:docMk/>
            <pc:sldMk cId="2173565297" sldId="263"/>
            <ac:spMk id="3" creationId="{B8169E12-64E9-4141-8D6E-F244F835D122}"/>
          </ac:spMkLst>
        </pc:spChg>
      </pc:sldChg>
      <pc:sldChg chg="new del">
        <pc:chgData name="Huang mortal" userId="48d24537a36f096e" providerId="Windows Live" clId="Web-{B7963DB8-6FE2-4305-B6A4-8619A97F8D46}" dt="2020-04-28T10:06:01.278" v="421"/>
        <pc:sldMkLst>
          <pc:docMk/>
          <pc:sldMk cId="11201229" sldId="264"/>
        </pc:sldMkLst>
      </pc:sldChg>
      <pc:sldChg chg="modSp new ord">
        <pc:chgData name="Huang mortal" userId="48d24537a36f096e" providerId="Windows Live" clId="Web-{B7963DB8-6FE2-4305-B6A4-8619A97F8D46}" dt="2020-04-28T10:07:46.981" v="518" actId="20577"/>
        <pc:sldMkLst>
          <pc:docMk/>
          <pc:sldMk cId="2643267250" sldId="264"/>
        </pc:sldMkLst>
        <pc:spChg chg="mod">
          <ac:chgData name="Huang mortal" userId="48d24537a36f096e" providerId="Windows Live" clId="Web-{B7963DB8-6FE2-4305-B6A4-8619A97F8D46}" dt="2020-04-28T10:07:46.981" v="518" actId="20577"/>
          <ac:spMkLst>
            <pc:docMk/>
            <pc:sldMk cId="2643267250" sldId="264"/>
            <ac:spMk id="2" creationId="{0C9552CF-EA20-46FA-ADCE-880F3F8FEB5E}"/>
          </ac:spMkLst>
        </pc:spChg>
        <pc:spChg chg="mod">
          <ac:chgData name="Huang mortal" userId="48d24537a36f096e" providerId="Windows Live" clId="Web-{B7963DB8-6FE2-4305-B6A4-8619A97F8D46}" dt="2020-04-28T10:07:27.684" v="495" actId="20577"/>
          <ac:spMkLst>
            <pc:docMk/>
            <pc:sldMk cId="2643267250" sldId="264"/>
            <ac:spMk id="3" creationId="{A508EDB8-DC3A-445E-969D-5D20372775E8}"/>
          </ac:spMkLst>
        </pc:spChg>
      </pc:sldChg>
      <pc:sldChg chg="addSp delSp modSp new">
        <pc:chgData name="Huang mortal" userId="48d24537a36f096e" providerId="Windows Live" clId="Web-{B7963DB8-6FE2-4305-B6A4-8619A97F8D46}" dt="2020-04-28T10:41:48.198" v="932" actId="14100"/>
        <pc:sldMkLst>
          <pc:docMk/>
          <pc:sldMk cId="3724117948" sldId="265"/>
        </pc:sldMkLst>
        <pc:spChg chg="del mod">
          <ac:chgData name="Huang mortal" userId="48d24537a36f096e" providerId="Windows Live" clId="Web-{B7963DB8-6FE2-4305-B6A4-8619A97F8D46}" dt="2020-04-28T10:13:14.108" v="525"/>
          <ac:spMkLst>
            <pc:docMk/>
            <pc:sldMk cId="3724117948" sldId="265"/>
            <ac:spMk id="3" creationId="{2681EC99-2280-4A2E-81CC-FFD0220417B6}"/>
          </ac:spMkLst>
        </pc:spChg>
        <pc:spChg chg="add del mod">
          <ac:chgData name="Huang mortal" userId="48d24537a36f096e" providerId="Windows Live" clId="Web-{B7963DB8-6FE2-4305-B6A4-8619A97F8D46}" dt="2020-04-28T10:14:09.358" v="540"/>
          <ac:spMkLst>
            <pc:docMk/>
            <pc:sldMk cId="3724117948" sldId="265"/>
            <ac:spMk id="6" creationId="{043197DE-D6F9-46B0-AAAC-3C02D17CEE79}"/>
          </ac:spMkLst>
        </pc:spChg>
        <pc:spChg chg="add del mod">
          <ac:chgData name="Huang mortal" userId="48d24537a36f096e" providerId="Windows Live" clId="Web-{B7963DB8-6FE2-4305-B6A4-8619A97F8D46}" dt="2020-04-28T10:14:23.608" v="543"/>
          <ac:spMkLst>
            <pc:docMk/>
            <pc:sldMk cId="3724117948" sldId="265"/>
            <ac:spMk id="7" creationId="{DDF09A25-C857-4DCC-8A2B-804472797FF2}"/>
          </ac:spMkLst>
        </pc:spChg>
        <pc:spChg chg="add mod ord">
          <ac:chgData name="Huang mortal" userId="48d24537a36f096e" providerId="Windows Live" clId="Web-{B7963DB8-6FE2-4305-B6A4-8619A97F8D46}" dt="2020-04-28T10:41:48.198" v="932" actId="14100"/>
          <ac:spMkLst>
            <pc:docMk/>
            <pc:sldMk cId="3724117948" sldId="265"/>
            <ac:spMk id="8" creationId="{951E5CE6-54EB-42D0-A63A-BC85F3D0BC1E}"/>
          </ac:spMkLst>
        </pc:spChg>
        <pc:picChg chg="add mod ord">
          <ac:chgData name="Huang mortal" userId="48d24537a36f096e" providerId="Windows Live" clId="Web-{B7963DB8-6FE2-4305-B6A4-8619A97F8D46}" dt="2020-04-28T10:18:06.763" v="615" actId="1076"/>
          <ac:picMkLst>
            <pc:docMk/>
            <pc:sldMk cId="3724117948" sldId="265"/>
            <ac:picMk id="4" creationId="{321F8BE9-9CEC-4531-8C02-4D24CB1179B1}"/>
          </ac:picMkLst>
        </pc:picChg>
      </pc:sldChg>
      <pc:sldChg chg="addSp delSp modSp new">
        <pc:chgData name="Huang mortal" userId="48d24537a36f096e" providerId="Windows Live" clId="Web-{B7963DB8-6FE2-4305-B6A4-8619A97F8D46}" dt="2020-04-28T10:25:37.511" v="732" actId="14100"/>
        <pc:sldMkLst>
          <pc:docMk/>
          <pc:sldMk cId="4167195809" sldId="267"/>
        </pc:sldMkLst>
        <pc:spChg chg="add mod">
          <ac:chgData name="Huang mortal" userId="48d24537a36f096e" providerId="Windows Live" clId="Web-{B7963DB8-6FE2-4305-B6A4-8619A97F8D46}" dt="2020-04-28T10:19:37.997" v="690" actId="1076"/>
          <ac:spMkLst>
            <pc:docMk/>
            <pc:sldMk cId="4167195809" sldId="267"/>
            <ac:spMk id="8" creationId="{1AF6C429-B100-4EF3-BD53-520907BA52A3}"/>
          </ac:spMkLst>
        </pc:spChg>
        <pc:picChg chg="add mod">
          <ac:chgData name="Huang mortal" userId="48d24537a36f096e" providerId="Windows Live" clId="Web-{B7963DB8-6FE2-4305-B6A4-8619A97F8D46}" dt="2020-04-28T10:19:32.778" v="689" actId="1076"/>
          <ac:picMkLst>
            <pc:docMk/>
            <pc:sldMk cId="4167195809" sldId="267"/>
            <ac:picMk id="5" creationId="{5A57F36C-D330-47FB-AA9D-741981FDE5EF}"/>
          </ac:picMkLst>
        </pc:picChg>
        <pc:picChg chg="add del mod">
          <ac:chgData name="Huang mortal" userId="48d24537a36f096e" providerId="Windows Live" clId="Web-{B7963DB8-6FE2-4305-B6A4-8619A97F8D46}" dt="2020-04-28T10:17:11.263" v="609"/>
          <ac:picMkLst>
            <pc:docMk/>
            <pc:sldMk cId="4167195809" sldId="267"/>
            <ac:picMk id="7" creationId="{8B6B7920-128F-4A7C-B767-DED84F0283B6}"/>
          </ac:picMkLst>
        </pc:picChg>
        <pc:picChg chg="add mod ord">
          <ac:chgData name="Huang mortal" userId="48d24537a36f096e" providerId="Windows Live" clId="Web-{B7963DB8-6FE2-4305-B6A4-8619A97F8D46}" dt="2020-04-28T10:25:37.511" v="732" actId="14100"/>
          <ac:picMkLst>
            <pc:docMk/>
            <pc:sldMk cId="4167195809" sldId="267"/>
            <ac:picMk id="9" creationId="{97E0B4D5-CF73-4289-9C38-7996BCFA8B63}"/>
          </ac:picMkLst>
        </pc:picChg>
      </pc:sldChg>
      <pc:sldChg chg="addSp delSp modSp new mod setBg setClrOvrMap">
        <pc:chgData name="Huang mortal" userId="48d24537a36f096e" providerId="Windows Live" clId="Web-{B7963DB8-6FE2-4305-B6A4-8619A97F8D46}" dt="2020-04-28T10:28:07.229" v="741"/>
        <pc:sldMkLst>
          <pc:docMk/>
          <pc:sldMk cId="1102226699" sldId="268"/>
        </pc:sldMkLst>
        <pc:spChg chg="add del mod ord">
          <ac:chgData name="Huang mortal" userId="48d24537a36f096e" providerId="Windows Live" clId="Web-{B7963DB8-6FE2-4305-B6A4-8619A97F8D46}" dt="2020-04-28T10:24:05.949" v="713"/>
          <ac:spMkLst>
            <pc:docMk/>
            <pc:sldMk cId="1102226699" sldId="268"/>
            <ac:spMk id="2" creationId="{E622220D-B15F-4ECD-9EE5-9D81C21D1E12}"/>
          </ac:spMkLst>
        </pc:spChg>
        <pc:spChg chg="del">
          <ac:chgData name="Huang mortal" userId="48d24537a36f096e" providerId="Windows Live" clId="Web-{B7963DB8-6FE2-4305-B6A4-8619A97F8D46}" dt="2020-04-28T10:21:56.637" v="699"/>
          <ac:spMkLst>
            <pc:docMk/>
            <pc:sldMk cId="1102226699" sldId="268"/>
            <ac:spMk id="3" creationId="{76E1BB94-1C5D-40F3-A6BF-A399C85DF60C}"/>
          </ac:spMkLst>
        </pc:spChg>
        <pc:spChg chg="add del">
          <ac:chgData name="Huang mortal" userId="48d24537a36f096e" providerId="Windows Live" clId="Web-{B7963DB8-6FE2-4305-B6A4-8619A97F8D46}" dt="2020-04-28T10:23:37.715" v="711"/>
          <ac:spMkLst>
            <pc:docMk/>
            <pc:sldMk cId="1102226699" sldId="268"/>
            <ac:spMk id="6" creationId="{31896C80-2069-4431-9C19-83B913734490}"/>
          </ac:spMkLst>
        </pc:spChg>
        <pc:spChg chg="add del">
          <ac:chgData name="Huang mortal" userId="48d24537a36f096e" providerId="Windows Live" clId="Web-{B7963DB8-6FE2-4305-B6A4-8619A97F8D46}" dt="2020-04-28T10:23:37.715" v="711"/>
          <ac:spMkLst>
            <pc:docMk/>
            <pc:sldMk cId="1102226699" sldId="268"/>
            <ac:spMk id="7" creationId="{BF120A21-0841-4823-B0C4-28AEBCEF9B78}"/>
          </ac:spMkLst>
        </pc:spChg>
        <pc:spChg chg="add del">
          <ac:chgData name="Huang mortal" userId="48d24537a36f096e" providerId="Windows Live" clId="Web-{B7963DB8-6FE2-4305-B6A4-8619A97F8D46}" dt="2020-04-28T10:22:24.402" v="704"/>
          <ac:spMkLst>
            <pc:docMk/>
            <pc:sldMk cId="1102226699" sldId="268"/>
            <ac:spMk id="8" creationId="{68A48B53-882D-48F2-ADE5-D24A80DEE35C}"/>
          </ac:spMkLst>
        </pc:spChg>
        <pc:spChg chg="add del">
          <ac:chgData name="Huang mortal" userId="48d24537a36f096e" providerId="Windows Live" clId="Web-{B7963DB8-6FE2-4305-B6A4-8619A97F8D46}" dt="2020-04-28T10:23:37.715" v="711"/>
          <ac:spMkLst>
            <pc:docMk/>
            <pc:sldMk cId="1102226699" sldId="268"/>
            <ac:spMk id="15" creationId="{3F088236-D655-4F88-B238-E16762358025}"/>
          </ac:spMkLst>
        </pc:spChg>
        <pc:spChg chg="add del">
          <ac:chgData name="Huang mortal" userId="48d24537a36f096e" providerId="Windows Live" clId="Web-{B7963DB8-6FE2-4305-B6A4-8619A97F8D46}" dt="2020-04-28T10:23:37.715" v="711"/>
          <ac:spMkLst>
            <pc:docMk/>
            <pc:sldMk cId="1102226699" sldId="268"/>
            <ac:spMk id="17" creationId="{3DAC0C92-199E-475C-9390-119A9B027276}"/>
          </ac:spMkLst>
        </pc:spChg>
        <pc:spChg chg="add del">
          <ac:chgData name="Huang mortal" userId="48d24537a36f096e" providerId="Windows Live" clId="Web-{B7963DB8-6FE2-4305-B6A4-8619A97F8D46}" dt="2020-04-28T10:23:37.715" v="711"/>
          <ac:spMkLst>
            <pc:docMk/>
            <pc:sldMk cId="1102226699" sldId="268"/>
            <ac:spMk id="19" creationId="{C4CFB339-0ED8-4FE2-9EF1-6D1375B8499B}"/>
          </ac:spMkLst>
        </pc:spChg>
        <pc:spChg chg="add del">
          <ac:chgData name="Huang mortal" userId="48d24537a36f096e" providerId="Windows Live" clId="Web-{B7963DB8-6FE2-4305-B6A4-8619A97F8D46}" dt="2020-04-28T10:22:04.324" v="702"/>
          <ac:spMkLst>
            <pc:docMk/>
            <pc:sldMk cId="1102226699" sldId="268"/>
            <ac:spMk id="21" creationId="{03E8462A-FEBA-4848-81CC-3F8DA3E477BE}"/>
          </ac:spMkLst>
        </pc:spChg>
        <pc:spChg chg="add del">
          <ac:chgData name="Huang mortal" userId="48d24537a36f096e" providerId="Windows Live" clId="Web-{B7963DB8-6FE2-4305-B6A4-8619A97F8D46}" dt="2020-04-28T10:23:37.715" v="711"/>
          <ac:spMkLst>
            <pc:docMk/>
            <pc:sldMk cId="1102226699" sldId="268"/>
            <ac:spMk id="25" creationId="{DBB05BAE-BBD3-4289-899F-A6851503C6B0}"/>
          </ac:spMkLst>
        </pc:spChg>
        <pc:spChg chg="add del">
          <ac:chgData name="Huang mortal" userId="48d24537a36f096e" providerId="Windows Live" clId="Web-{B7963DB8-6FE2-4305-B6A4-8619A97F8D46}" dt="2020-04-28T10:23:37.715" v="711"/>
          <ac:spMkLst>
            <pc:docMk/>
            <pc:sldMk cId="1102226699" sldId="268"/>
            <ac:spMk id="27" creationId="{9874D11C-36F5-4BBE-A490-019A54E953B0}"/>
          </ac:spMkLst>
        </pc:spChg>
        <pc:spChg chg="add del">
          <ac:chgData name="Huang mortal" userId="48d24537a36f096e" providerId="Windows Live" clId="Web-{B7963DB8-6FE2-4305-B6A4-8619A97F8D46}" dt="2020-04-28T10:23:36.090" v="708"/>
          <ac:spMkLst>
            <pc:docMk/>
            <pc:sldMk cId="1102226699" sldId="268"/>
            <ac:spMk id="29" creationId="{8E2EB503-A017-4457-A105-53638C97DEB8}"/>
          </ac:spMkLst>
        </pc:spChg>
        <pc:spChg chg="add del">
          <ac:chgData name="Huang mortal" userId="48d24537a36f096e" providerId="Windows Live" clId="Web-{B7963DB8-6FE2-4305-B6A4-8619A97F8D46}" dt="2020-04-28T10:23:36.090" v="708"/>
          <ac:spMkLst>
            <pc:docMk/>
            <pc:sldMk cId="1102226699" sldId="268"/>
            <ac:spMk id="31" creationId="{218A7535-8E9B-465C-B5A6-78A12754997B}"/>
          </ac:spMkLst>
        </pc:spChg>
        <pc:spChg chg="add del">
          <ac:chgData name="Huang mortal" userId="48d24537a36f096e" providerId="Windows Live" clId="Web-{B7963DB8-6FE2-4305-B6A4-8619A97F8D46}" dt="2020-04-28T10:22:04.324" v="702"/>
          <ac:spMkLst>
            <pc:docMk/>
            <pc:sldMk cId="1102226699" sldId="268"/>
            <ac:spMk id="34" creationId="{7941F9B1-B01B-4A84-89D9-B169AEB4E456}"/>
          </ac:spMkLst>
        </pc:spChg>
        <pc:spChg chg="add del mod">
          <ac:chgData name="Huang mortal" userId="48d24537a36f096e" providerId="Windows Live" clId="Web-{B7963DB8-6FE2-4305-B6A4-8619A97F8D46}" dt="2020-04-28T10:24:21.594" v="714"/>
          <ac:spMkLst>
            <pc:docMk/>
            <pc:sldMk cId="1102226699" sldId="268"/>
            <ac:spMk id="45" creationId="{629F6929-05E8-4672-9D1E-15C1D35BA26D}"/>
          </ac:spMkLst>
        </pc:spChg>
        <pc:spChg chg="add ord">
          <ac:chgData name="Huang mortal" userId="48d24537a36f096e" providerId="Windows Live" clId="Web-{B7963DB8-6FE2-4305-B6A4-8619A97F8D46}" dt="2020-04-28T10:24:32.058" v="719"/>
          <ac:spMkLst>
            <pc:docMk/>
            <pc:sldMk cId="1102226699" sldId="268"/>
            <ac:spMk id="50" creationId="{3BCB5F6A-9EB0-40B0-9D13-3023E9A20508}"/>
          </ac:spMkLst>
        </pc:spChg>
        <pc:grpChg chg="add del">
          <ac:chgData name="Huang mortal" userId="48d24537a36f096e" providerId="Windows Live" clId="Web-{B7963DB8-6FE2-4305-B6A4-8619A97F8D46}" dt="2020-04-28T10:22:04.324" v="702"/>
          <ac:grpSpMkLst>
            <pc:docMk/>
            <pc:sldMk cId="1102226699" sldId="268"/>
            <ac:grpSpMk id="9" creationId="{609316A9-990D-4EC3-A671-70EE5C1493A4}"/>
          </ac:grpSpMkLst>
        </pc:grpChg>
        <pc:grpChg chg="add del">
          <ac:chgData name="Huang mortal" userId="48d24537a36f096e" providerId="Windows Live" clId="Web-{B7963DB8-6FE2-4305-B6A4-8619A97F8D46}" dt="2020-04-28T10:22:04.324" v="702"/>
          <ac:grpSpMkLst>
            <pc:docMk/>
            <pc:sldMk cId="1102226699" sldId="268"/>
            <ac:grpSpMk id="23" creationId="{2109F83F-40FE-4DB3-84CC-09FB3340D06D}"/>
          </ac:grpSpMkLst>
        </pc:grpChg>
        <pc:grpChg chg="add del">
          <ac:chgData name="Huang mortal" userId="48d24537a36f096e" providerId="Windows Live" clId="Web-{B7963DB8-6FE2-4305-B6A4-8619A97F8D46}" dt="2020-04-28T10:24:05.949" v="713"/>
          <ac:grpSpMkLst>
            <pc:docMk/>
            <pc:sldMk cId="1102226699" sldId="268"/>
            <ac:grpSpMk id="30" creationId="{90A61547-2555-4DE2-A37F-A53E54917441}"/>
          </ac:grpSpMkLst>
        </pc:grpChg>
        <pc:grpChg chg="add del">
          <ac:chgData name="Huang mortal" userId="48d24537a36f096e" providerId="Windows Live" clId="Web-{B7963DB8-6FE2-4305-B6A4-8619A97F8D46}" dt="2020-04-28T10:23:37.699" v="710"/>
          <ac:grpSpMkLst>
            <pc:docMk/>
            <pc:sldMk cId="1102226699" sldId="268"/>
            <ac:grpSpMk id="32" creationId="{90A61547-2555-4DE2-A37F-A53E54917441}"/>
          </ac:grpSpMkLst>
        </pc:grpChg>
        <pc:picChg chg="add mod ord">
          <ac:chgData name="Huang mortal" userId="48d24537a36f096e" providerId="Windows Live" clId="Web-{B7963DB8-6FE2-4305-B6A4-8619A97F8D46}" dt="2020-04-28T10:24:05.949" v="713"/>
          <ac:picMkLst>
            <pc:docMk/>
            <pc:sldMk cId="1102226699" sldId="268"/>
            <ac:picMk id="4" creationId="{D929D480-03D1-4ABF-9598-C0C008DB9681}"/>
          </ac:picMkLst>
        </pc:picChg>
        <pc:picChg chg="add del mod ord">
          <ac:chgData name="Huang mortal" userId="48d24537a36f096e" providerId="Windows Live" clId="Web-{B7963DB8-6FE2-4305-B6A4-8619A97F8D46}" dt="2020-04-28T10:23:40.480" v="712"/>
          <ac:picMkLst>
            <pc:docMk/>
            <pc:sldMk cId="1102226699" sldId="268"/>
            <ac:picMk id="20" creationId="{A559967C-F557-4E0D-8791-1A03EA4786C3}"/>
          </ac:picMkLst>
        </pc:picChg>
        <pc:picChg chg="add mod ord">
          <ac:chgData name="Huang mortal" userId="48d24537a36f096e" providerId="Windows Live" clId="Web-{B7963DB8-6FE2-4305-B6A4-8619A97F8D46}" dt="2020-04-28T10:24:52.517" v="727" actId="1076"/>
          <ac:picMkLst>
            <pc:docMk/>
            <pc:sldMk cId="1102226699" sldId="268"/>
            <ac:picMk id="46" creationId="{DAD864E2-1AB5-4292-A8DD-C40CE233AE16}"/>
          </ac:picMkLst>
        </pc:picChg>
        <pc:picChg chg="add del mod">
          <ac:chgData name="Huang mortal" userId="48d24537a36f096e" providerId="Windows Live" clId="Web-{B7963DB8-6FE2-4305-B6A4-8619A97F8D46}" dt="2020-04-28T10:28:07.229" v="741"/>
          <ac:picMkLst>
            <pc:docMk/>
            <pc:sldMk cId="1102226699" sldId="268"/>
            <ac:picMk id="48" creationId="{D44A54D9-890A-4C52-8043-50A19C70FE87}"/>
          </ac:picMkLst>
        </pc:picChg>
        <pc:cxnChg chg="add del">
          <ac:chgData name="Huang mortal" userId="48d24537a36f096e" providerId="Windows Live" clId="Web-{B7963DB8-6FE2-4305-B6A4-8619A97F8D46}" dt="2020-04-28T10:23:37.715" v="711"/>
          <ac:cxnSpMkLst>
            <pc:docMk/>
            <pc:sldMk cId="1102226699" sldId="268"/>
            <ac:cxnSpMk id="11" creationId="{64FA5DFF-7FE6-4855-84E6-DFA78EE978BD}"/>
          </ac:cxnSpMkLst>
        </pc:cxnChg>
        <pc:cxnChg chg="add del">
          <ac:chgData name="Huang mortal" userId="48d24537a36f096e" providerId="Windows Live" clId="Web-{B7963DB8-6FE2-4305-B6A4-8619A97F8D46}" dt="2020-04-28T10:23:37.715" v="711"/>
          <ac:cxnSpMkLst>
            <pc:docMk/>
            <pc:sldMk cId="1102226699" sldId="268"/>
            <ac:cxnSpMk id="13" creationId="{2AFD8CBA-54A3-4363-991B-B9C631BBFA74}"/>
          </ac:cxnSpMkLst>
        </pc:cxnChg>
      </pc:sldChg>
      <pc:sldChg chg="new del">
        <pc:chgData name="Huang mortal" userId="48d24537a36f096e" providerId="Windows Live" clId="Web-{B7963DB8-6FE2-4305-B6A4-8619A97F8D46}" dt="2020-04-28T10:20:25.778" v="697"/>
        <pc:sldMkLst>
          <pc:docMk/>
          <pc:sldMk cId="2186452339" sldId="268"/>
        </pc:sldMkLst>
      </pc:sldChg>
      <pc:sldChg chg="new del">
        <pc:chgData name="Huang mortal" userId="48d24537a36f096e" providerId="Windows Live" clId="Web-{B7963DB8-6FE2-4305-B6A4-8619A97F8D46}" dt="2020-04-28T10:28:35.494" v="742"/>
        <pc:sldMkLst>
          <pc:docMk/>
          <pc:sldMk cId="2096571003" sldId="269"/>
        </pc:sldMkLst>
      </pc:sldChg>
      <pc:sldChg chg="addSp delSp modSp new mod setBg">
        <pc:chgData name="Huang mortal" userId="48d24537a36f096e" providerId="Windows Live" clId="Web-{B7963DB8-6FE2-4305-B6A4-8619A97F8D46}" dt="2020-04-28T10:33:16.071" v="931"/>
        <pc:sldMkLst>
          <pc:docMk/>
          <pc:sldMk cId="2120154054" sldId="269"/>
        </pc:sldMkLst>
        <pc:spChg chg="mod">
          <ac:chgData name="Huang mortal" userId="48d24537a36f096e" providerId="Windows Live" clId="Web-{B7963DB8-6FE2-4305-B6A4-8619A97F8D46}" dt="2020-04-28T10:33:16.071" v="931"/>
          <ac:spMkLst>
            <pc:docMk/>
            <pc:sldMk cId="2120154054" sldId="269"/>
            <ac:spMk id="2" creationId="{4D47D9E4-C990-419D-BDBF-113F1DE0A28A}"/>
          </ac:spMkLst>
        </pc:spChg>
        <pc:spChg chg="add del mod">
          <ac:chgData name="Huang mortal" userId="48d24537a36f096e" providerId="Windows Live" clId="Web-{B7963DB8-6FE2-4305-B6A4-8619A97F8D46}" dt="2020-04-28T10:33:16.071" v="931"/>
          <ac:spMkLst>
            <pc:docMk/>
            <pc:sldMk cId="2120154054" sldId="269"/>
            <ac:spMk id="3" creationId="{B01E9CB7-CBFF-49C2-B6C5-68AE69B7D71F}"/>
          </ac:spMkLst>
        </pc:spChg>
        <pc:spChg chg="add del">
          <ac:chgData name="Huang mortal" userId="48d24537a36f096e" providerId="Windows Live" clId="Web-{B7963DB8-6FE2-4305-B6A4-8619A97F8D46}" dt="2020-04-28T10:33:05.977" v="926"/>
          <ac:spMkLst>
            <pc:docMk/>
            <pc:sldMk cId="2120154054" sldId="269"/>
            <ac:spMk id="6" creationId="{655AE6B0-AC9E-4167-806F-E9DB135FC46B}"/>
          </ac:spMkLst>
        </pc:spChg>
        <pc:spChg chg="add del">
          <ac:chgData name="Huang mortal" userId="48d24537a36f096e" providerId="Windows Live" clId="Web-{B7963DB8-6FE2-4305-B6A4-8619A97F8D46}" dt="2020-04-28T10:33:04.134" v="924"/>
          <ac:spMkLst>
            <pc:docMk/>
            <pc:sldMk cId="2120154054" sldId="269"/>
            <ac:spMk id="8" creationId="{603AE127-802C-459A-A612-DB85B67F0DC0}"/>
          </ac:spMkLst>
        </pc:spChg>
        <pc:spChg chg="add del">
          <ac:chgData name="Huang mortal" userId="48d24537a36f096e" providerId="Windows Live" clId="Web-{B7963DB8-6FE2-4305-B6A4-8619A97F8D46}" dt="2020-04-28T10:33:13.149" v="928"/>
          <ac:spMkLst>
            <pc:docMk/>
            <pc:sldMk cId="2120154054" sldId="269"/>
            <ac:spMk id="9" creationId="{655AE6B0-AC9E-4167-806F-E9DB135FC46B}"/>
          </ac:spMkLst>
        </pc:spChg>
        <pc:spChg chg="add del">
          <ac:chgData name="Huang mortal" userId="48d24537a36f096e" providerId="Windows Live" clId="Web-{B7963DB8-6FE2-4305-B6A4-8619A97F8D46}" dt="2020-04-28T10:33:04.134" v="924"/>
          <ac:spMkLst>
            <pc:docMk/>
            <pc:sldMk cId="2120154054" sldId="269"/>
            <ac:spMk id="10" creationId="{9323D83D-50D6-4040-A58B-FCEA340F886A}"/>
          </ac:spMkLst>
        </pc:spChg>
        <pc:spChg chg="add">
          <ac:chgData name="Huang mortal" userId="48d24537a36f096e" providerId="Windows Live" clId="Web-{B7963DB8-6FE2-4305-B6A4-8619A97F8D46}" dt="2020-04-28T10:33:16.071" v="931"/>
          <ac:spMkLst>
            <pc:docMk/>
            <pc:sldMk cId="2120154054" sldId="269"/>
            <ac:spMk id="13" creationId="{9F4444CE-BC8D-4D61-B303-4C05614E62AB}"/>
          </ac:spMkLst>
        </pc:spChg>
        <pc:spChg chg="add del">
          <ac:chgData name="Huang mortal" userId="48d24537a36f096e" providerId="Windows Live" clId="Web-{B7963DB8-6FE2-4305-B6A4-8619A97F8D46}" dt="2020-04-28T10:33:04.134" v="924"/>
          <ac:spMkLst>
            <pc:docMk/>
            <pc:sldMk cId="2120154054" sldId="269"/>
            <ac:spMk id="14" creationId="{F10FD715-4DCE-4779-B634-EC78315EA213}"/>
          </ac:spMkLst>
        </pc:spChg>
        <pc:spChg chg="add">
          <ac:chgData name="Huang mortal" userId="48d24537a36f096e" providerId="Windows Live" clId="Web-{B7963DB8-6FE2-4305-B6A4-8619A97F8D46}" dt="2020-04-28T10:33:16.071" v="931"/>
          <ac:spMkLst>
            <pc:docMk/>
            <pc:sldMk cId="2120154054" sldId="269"/>
            <ac:spMk id="15" creationId="{73772B81-181F-48B7-8826-4D9686D15DF5}"/>
          </ac:spMkLst>
        </pc:spChg>
        <pc:spChg chg="add">
          <ac:chgData name="Huang mortal" userId="48d24537a36f096e" providerId="Windows Live" clId="Web-{B7963DB8-6FE2-4305-B6A4-8619A97F8D46}" dt="2020-04-28T10:33:16.071" v="931"/>
          <ac:spMkLst>
            <pc:docMk/>
            <pc:sldMk cId="2120154054" sldId="269"/>
            <ac:spMk id="16" creationId="{B2205F6E-03C6-4E92-877C-E2482F6599AA}"/>
          </ac:spMkLst>
        </pc:spChg>
        <pc:spChg chg="add del">
          <ac:chgData name="Huang mortal" userId="48d24537a36f096e" providerId="Windows Live" clId="Web-{B7963DB8-6FE2-4305-B6A4-8619A97F8D46}" dt="2020-04-28T10:33:16.040" v="930"/>
          <ac:spMkLst>
            <pc:docMk/>
            <pc:sldMk cId="2120154054" sldId="269"/>
            <ac:spMk id="22" creationId="{655AE6B0-AC9E-4167-806F-E9DB135FC46B}"/>
          </ac:spMkLst>
        </pc:spChg>
        <pc:spChg chg="add del">
          <ac:chgData name="Huang mortal" userId="48d24537a36f096e" providerId="Windows Live" clId="Web-{B7963DB8-6FE2-4305-B6A4-8619A97F8D46}" dt="2020-04-28T10:33:05.977" v="926"/>
          <ac:spMkLst>
            <pc:docMk/>
            <pc:sldMk cId="2120154054" sldId="269"/>
            <ac:spMk id="23" creationId="{87BD1F4E-A66D-4C06-86DA-8D56CA7A3B41}"/>
          </ac:spMkLst>
        </pc:spChg>
        <pc:spChg chg="add del">
          <ac:chgData name="Huang mortal" userId="48d24537a36f096e" providerId="Windows Live" clId="Web-{B7963DB8-6FE2-4305-B6A4-8619A97F8D46}" dt="2020-04-28T10:33:13.149" v="928"/>
          <ac:spMkLst>
            <pc:docMk/>
            <pc:sldMk cId="2120154054" sldId="269"/>
            <ac:spMk id="24" creationId="{87BD1F4E-A66D-4C06-86DA-8D56CA7A3B41}"/>
          </ac:spMkLst>
        </pc:spChg>
        <pc:spChg chg="add del">
          <ac:chgData name="Huang mortal" userId="48d24537a36f096e" providerId="Windows Live" clId="Web-{B7963DB8-6FE2-4305-B6A4-8619A97F8D46}" dt="2020-04-28T10:33:16.040" v="930"/>
          <ac:spMkLst>
            <pc:docMk/>
            <pc:sldMk cId="2120154054" sldId="269"/>
            <ac:spMk id="28" creationId="{87BD1F4E-A66D-4C06-86DA-8D56CA7A3B41}"/>
          </ac:spMkLst>
        </pc:spChg>
        <pc:grpChg chg="add del">
          <ac:chgData name="Huang mortal" userId="48d24537a36f096e" providerId="Windows Live" clId="Web-{B7963DB8-6FE2-4305-B6A4-8619A97F8D46}" dt="2020-04-28T10:33:05.977" v="926"/>
          <ac:grpSpMkLst>
            <pc:docMk/>
            <pc:sldMk cId="2120154054" sldId="269"/>
            <ac:grpSpMk id="7" creationId="{3523416A-383B-4FDC-B4C9-D8EDDFE9C043}"/>
          </ac:grpSpMkLst>
        </pc:grpChg>
        <pc:grpChg chg="add del">
          <ac:chgData name="Huang mortal" userId="48d24537a36f096e" providerId="Windows Live" clId="Web-{B7963DB8-6FE2-4305-B6A4-8619A97F8D46}" dt="2020-04-28T10:33:13.149" v="928"/>
          <ac:grpSpMkLst>
            <pc:docMk/>
            <pc:sldMk cId="2120154054" sldId="269"/>
            <ac:grpSpMk id="11" creationId="{3523416A-383B-4FDC-B4C9-D8EDDFE9C043}"/>
          </ac:grpSpMkLst>
        </pc:grpChg>
        <pc:grpChg chg="add del">
          <ac:chgData name="Huang mortal" userId="48d24537a36f096e" providerId="Windows Live" clId="Web-{B7963DB8-6FE2-4305-B6A4-8619A97F8D46}" dt="2020-04-28T10:33:16.040" v="930"/>
          <ac:grpSpMkLst>
            <pc:docMk/>
            <pc:sldMk cId="2120154054" sldId="269"/>
            <ac:grpSpMk id="26" creationId="{3523416A-383B-4FDC-B4C9-D8EDDFE9C043}"/>
          </ac:grpSpMkLst>
        </pc:grpChg>
        <pc:graphicFrameChg chg="add del">
          <ac:chgData name="Huang mortal" userId="48d24537a36f096e" providerId="Windows Live" clId="Web-{B7963DB8-6FE2-4305-B6A4-8619A97F8D46}" dt="2020-04-28T10:33:05.977" v="926"/>
          <ac:graphicFrameMkLst>
            <pc:docMk/>
            <pc:sldMk cId="2120154054" sldId="269"/>
            <ac:graphicFrameMk id="5" creationId="{709B3340-520C-4514-8D41-9B0147E37C6D}"/>
          </ac:graphicFrameMkLst>
        </pc:graphicFrameChg>
        <pc:graphicFrameChg chg="add">
          <ac:chgData name="Huang mortal" userId="48d24537a36f096e" providerId="Windows Live" clId="Web-{B7963DB8-6FE2-4305-B6A4-8619A97F8D46}" dt="2020-04-28T10:33:16.071" v="931"/>
          <ac:graphicFrameMkLst>
            <pc:docMk/>
            <pc:sldMk cId="2120154054" sldId="269"/>
            <ac:graphicFrameMk id="17" creationId="{CCA3CB92-F715-46A3-86B0-B4F9A41A221F}"/>
          </ac:graphicFrameMkLst>
        </pc:graphicFrameChg>
        <pc:graphicFrameChg chg="add del">
          <ac:chgData name="Huang mortal" userId="48d24537a36f096e" providerId="Windows Live" clId="Web-{B7963DB8-6FE2-4305-B6A4-8619A97F8D46}" dt="2020-04-28T10:33:13.149" v="928"/>
          <ac:graphicFrameMkLst>
            <pc:docMk/>
            <pc:sldMk cId="2120154054" sldId="269"/>
            <ac:graphicFrameMk id="25" creationId="{E28FC711-1449-4688-9139-043118B27937}"/>
          </ac:graphicFrameMkLst>
        </pc:graphicFrameChg>
        <pc:graphicFrameChg chg="add del">
          <ac:chgData name="Huang mortal" userId="48d24537a36f096e" providerId="Windows Live" clId="Web-{B7963DB8-6FE2-4305-B6A4-8619A97F8D46}" dt="2020-04-28T10:33:16.040" v="930"/>
          <ac:graphicFrameMkLst>
            <pc:docMk/>
            <pc:sldMk cId="2120154054" sldId="269"/>
            <ac:graphicFrameMk id="29" creationId="{709B3340-520C-4514-8D41-9B0147E37C6D}"/>
          </ac:graphicFrameMkLst>
        </pc:graphicFrameChg>
        <pc:cxnChg chg="add del">
          <ac:chgData name="Huang mortal" userId="48d24537a36f096e" providerId="Windows Live" clId="Web-{B7963DB8-6FE2-4305-B6A4-8619A97F8D46}" dt="2020-04-28T10:33:04.134" v="924"/>
          <ac:cxnSpMkLst>
            <pc:docMk/>
            <pc:sldMk cId="2120154054" sldId="269"/>
            <ac:cxnSpMk id="12" creationId="{1A1FE6BB-DFB2-4080-9B5E-076EF5DDE67B}"/>
          </ac:cxnSpMkLst>
        </pc:cxnChg>
      </pc:sldChg>
    </pc:docChg>
  </pc:docChgLst>
  <pc:docChgLst>
    <pc:chgData name="凌瑄 劉" userId="5e14ce076723b65e" providerId="LiveId" clId="{800D5EFA-0233-46C7-87CF-9DC4C151C304}"/>
    <pc:docChg chg="undo custSel addSld modSld addSection delSection modSection">
      <pc:chgData name="凌瑄 劉" userId="5e14ce076723b65e" providerId="LiveId" clId="{800D5EFA-0233-46C7-87CF-9DC4C151C304}" dt="2020-05-05T05:34:23.504" v="245" actId="1076"/>
      <pc:docMkLst>
        <pc:docMk/>
      </pc:docMkLst>
      <pc:sldChg chg="modSp modTransition">
        <pc:chgData name="凌瑄 劉" userId="5e14ce076723b65e" providerId="LiveId" clId="{800D5EFA-0233-46C7-87CF-9DC4C151C304}" dt="2020-05-05T05:17:11.857" v="163"/>
        <pc:sldMkLst>
          <pc:docMk/>
          <pc:sldMk cId="405507115" sldId="256"/>
        </pc:sldMkLst>
        <pc:spChg chg="mod">
          <ac:chgData name="凌瑄 劉" userId="5e14ce076723b65e" providerId="LiveId" clId="{800D5EFA-0233-46C7-87CF-9DC4C151C304}" dt="2020-04-28T09:50:00.178" v="29"/>
          <ac:spMkLst>
            <pc:docMk/>
            <pc:sldMk cId="405507115" sldId="256"/>
            <ac:spMk id="2" creationId="{BBEB61F0-00B3-4EB3-A932-1A630A71C841}"/>
          </ac:spMkLst>
        </pc:spChg>
        <pc:spChg chg="mod">
          <ac:chgData name="凌瑄 劉" userId="5e14ce076723b65e" providerId="LiveId" clId="{800D5EFA-0233-46C7-87CF-9DC4C151C304}" dt="2020-04-28T09:50:27.289" v="107"/>
          <ac:spMkLst>
            <pc:docMk/>
            <pc:sldMk cId="405507115" sldId="256"/>
            <ac:spMk id="3" creationId="{94ECB94A-DEB1-45DA-BD50-17EDEFF555B1}"/>
          </ac:spMkLst>
        </pc:spChg>
      </pc:sldChg>
      <pc:sldChg chg="modSp new modTransition">
        <pc:chgData name="凌瑄 劉" userId="5e14ce076723b65e" providerId="LiveId" clId="{800D5EFA-0233-46C7-87CF-9DC4C151C304}" dt="2020-05-05T05:17:11.857" v="163"/>
        <pc:sldMkLst>
          <pc:docMk/>
          <pc:sldMk cId="3340535527" sldId="257"/>
        </pc:sldMkLst>
        <pc:spChg chg="mod">
          <ac:chgData name="凌瑄 劉" userId="5e14ce076723b65e" providerId="LiveId" clId="{800D5EFA-0233-46C7-87CF-9DC4C151C304}" dt="2020-04-28T09:51:52.435" v="117"/>
          <ac:spMkLst>
            <pc:docMk/>
            <pc:sldMk cId="3340535527" sldId="257"/>
            <ac:spMk id="2" creationId="{33EA6C98-FB65-42BD-A187-7920B5558CB0}"/>
          </ac:spMkLst>
        </pc:spChg>
        <pc:spChg chg="mod">
          <ac:chgData name="凌瑄 劉" userId="5e14ce076723b65e" providerId="LiveId" clId="{800D5EFA-0233-46C7-87CF-9DC4C151C304}" dt="2020-04-28T09:52:02.286" v="121" actId="20577"/>
          <ac:spMkLst>
            <pc:docMk/>
            <pc:sldMk cId="3340535527" sldId="257"/>
            <ac:spMk id="3" creationId="{AF54CAA0-1CD1-40E9-B464-00E453CB1D45}"/>
          </ac:spMkLst>
        </pc:spChg>
      </pc:sldChg>
      <pc:sldChg chg="modSp new modTransition">
        <pc:chgData name="凌瑄 劉" userId="5e14ce076723b65e" providerId="LiveId" clId="{800D5EFA-0233-46C7-87CF-9DC4C151C304}" dt="2020-05-05T05:17:11.857" v="163"/>
        <pc:sldMkLst>
          <pc:docMk/>
          <pc:sldMk cId="1529350629" sldId="258"/>
        </pc:sldMkLst>
        <pc:spChg chg="mod">
          <ac:chgData name="凌瑄 劉" userId="5e14ce076723b65e" providerId="LiveId" clId="{800D5EFA-0233-46C7-87CF-9DC4C151C304}" dt="2020-04-28T09:55:37.451" v="129"/>
          <ac:spMkLst>
            <pc:docMk/>
            <pc:sldMk cId="1529350629" sldId="258"/>
            <ac:spMk id="2" creationId="{1F1638A9-C2BB-4CBF-BA61-D716A16E282B}"/>
          </ac:spMkLst>
        </pc:spChg>
      </pc:sldChg>
      <pc:sldChg chg="modSp new mod modTransition">
        <pc:chgData name="凌瑄 劉" userId="5e14ce076723b65e" providerId="LiveId" clId="{800D5EFA-0233-46C7-87CF-9DC4C151C304}" dt="2020-05-05T05:17:11.857" v="163"/>
        <pc:sldMkLst>
          <pc:docMk/>
          <pc:sldMk cId="1821879149" sldId="259"/>
        </pc:sldMkLst>
        <pc:spChg chg="mod">
          <ac:chgData name="凌瑄 劉" userId="5e14ce076723b65e" providerId="LiveId" clId="{800D5EFA-0233-46C7-87CF-9DC4C151C304}" dt="2020-04-28T09:55:43.817" v="141"/>
          <ac:spMkLst>
            <pc:docMk/>
            <pc:sldMk cId="1821879149" sldId="259"/>
            <ac:spMk id="2" creationId="{D47606FC-981B-4866-828D-C7D81D65F515}"/>
          </ac:spMkLst>
        </pc:spChg>
        <pc:picChg chg="mod modCrop">
          <ac:chgData name="凌瑄 劉" userId="5e14ce076723b65e" providerId="LiveId" clId="{800D5EFA-0233-46C7-87CF-9DC4C151C304}" dt="2020-05-05T05:16:09.914" v="162" actId="1076"/>
          <ac:picMkLst>
            <pc:docMk/>
            <pc:sldMk cId="1821879149" sldId="259"/>
            <ac:picMk id="4" creationId="{15E26FFE-2501-409C-812F-19509D84240F}"/>
          </ac:picMkLst>
        </pc:picChg>
      </pc:sldChg>
      <pc:sldChg chg="new modTransition">
        <pc:chgData name="凌瑄 劉" userId="5e14ce076723b65e" providerId="LiveId" clId="{800D5EFA-0233-46C7-87CF-9DC4C151C304}" dt="2020-04-28T10:04:20.644" v="143"/>
        <pc:sldMkLst>
          <pc:docMk/>
          <pc:sldMk cId="2153591775" sldId="260"/>
        </pc:sldMkLst>
      </pc:sldChg>
      <pc:sldChg chg="modTransition">
        <pc:chgData name="凌瑄 劉" userId="5e14ce076723b65e" providerId="LiveId" clId="{800D5EFA-0233-46C7-87CF-9DC4C151C304}" dt="2020-04-28T10:04:20.644" v="143"/>
        <pc:sldMkLst>
          <pc:docMk/>
          <pc:sldMk cId="4243146734" sldId="261"/>
        </pc:sldMkLst>
      </pc:sldChg>
      <pc:sldChg chg="addSp delSp modSp mod modTransition">
        <pc:chgData name="凌瑄 劉" userId="5e14ce076723b65e" providerId="LiveId" clId="{800D5EFA-0233-46C7-87CF-9DC4C151C304}" dt="2020-05-05T05:34:23.504" v="245" actId="1076"/>
        <pc:sldMkLst>
          <pc:docMk/>
          <pc:sldMk cId="2545824584" sldId="262"/>
        </pc:sldMkLst>
        <pc:picChg chg="del mod modCrop">
          <ac:chgData name="凌瑄 劉" userId="5e14ce076723b65e" providerId="LiveId" clId="{800D5EFA-0233-46C7-87CF-9DC4C151C304}" dt="2020-05-05T05:25:00.840" v="192" actId="478"/>
          <ac:picMkLst>
            <pc:docMk/>
            <pc:sldMk cId="2545824584" sldId="262"/>
            <ac:picMk id="3" creationId="{4E341D33-7CD9-4C2C-B683-F77BD0C804A8}"/>
          </ac:picMkLst>
        </pc:picChg>
        <pc:picChg chg="mod modCrop">
          <ac:chgData name="凌瑄 劉" userId="5e14ce076723b65e" providerId="LiveId" clId="{800D5EFA-0233-46C7-87CF-9DC4C151C304}" dt="2020-05-05T05:34:19.290" v="242" actId="1076"/>
          <ac:picMkLst>
            <pc:docMk/>
            <pc:sldMk cId="2545824584" sldId="262"/>
            <ac:picMk id="4" creationId="{20FAB0F8-D58D-4A5C-8E9C-7D3AE1C21216}"/>
          </ac:picMkLst>
        </pc:picChg>
        <pc:picChg chg="del mod modCrop">
          <ac:chgData name="凌瑄 劉" userId="5e14ce076723b65e" providerId="LiveId" clId="{800D5EFA-0233-46C7-87CF-9DC4C151C304}" dt="2020-05-05T05:24:59.902" v="191" actId="478"/>
          <ac:picMkLst>
            <pc:docMk/>
            <pc:sldMk cId="2545824584" sldId="262"/>
            <ac:picMk id="7" creationId="{4B123FE5-3B9B-47DC-8EC1-349F729E53FE}"/>
          </ac:picMkLst>
        </pc:picChg>
        <pc:picChg chg="add mod modCrop">
          <ac:chgData name="凌瑄 劉" userId="5e14ce076723b65e" providerId="LiveId" clId="{800D5EFA-0233-46C7-87CF-9DC4C151C304}" dt="2020-05-05T05:34:23.504" v="245" actId="1076"/>
          <ac:picMkLst>
            <pc:docMk/>
            <pc:sldMk cId="2545824584" sldId="262"/>
            <ac:picMk id="8" creationId="{D1BEC495-5360-4724-995B-95BC38B6A763}"/>
          </ac:picMkLst>
        </pc:picChg>
        <pc:picChg chg="del mod modCrop">
          <ac:chgData name="凌瑄 劉" userId="5e14ce076723b65e" providerId="LiveId" clId="{800D5EFA-0233-46C7-87CF-9DC4C151C304}" dt="2020-05-05T05:24:59.283" v="190" actId="478"/>
          <ac:picMkLst>
            <pc:docMk/>
            <pc:sldMk cId="2545824584" sldId="262"/>
            <ac:picMk id="9" creationId="{58F51028-7577-4040-A8E2-B23DCA600ADD}"/>
          </ac:picMkLst>
        </pc:picChg>
        <pc:picChg chg="add mod modCrop">
          <ac:chgData name="凌瑄 劉" userId="5e14ce076723b65e" providerId="LiveId" clId="{800D5EFA-0233-46C7-87CF-9DC4C151C304}" dt="2020-05-05T05:34:21.228" v="243" actId="1076"/>
          <ac:picMkLst>
            <pc:docMk/>
            <pc:sldMk cId="2545824584" sldId="262"/>
            <ac:picMk id="10" creationId="{3C35A0EC-4A82-4BB1-A74F-2B0B77950250}"/>
          </ac:picMkLst>
        </pc:picChg>
        <pc:picChg chg="add mod modCrop">
          <ac:chgData name="凌瑄 劉" userId="5e14ce076723b65e" providerId="LiveId" clId="{800D5EFA-0233-46C7-87CF-9DC4C151C304}" dt="2020-05-05T05:34:22.436" v="244" actId="1076"/>
          <ac:picMkLst>
            <pc:docMk/>
            <pc:sldMk cId="2545824584" sldId="262"/>
            <ac:picMk id="11" creationId="{2DE86C03-5E32-4D57-9F5D-EED1B3D5479D}"/>
          </ac:picMkLst>
        </pc:picChg>
      </pc:sldChg>
      <pc:sldChg chg="modTransition">
        <pc:chgData name="凌瑄 劉" userId="5e14ce076723b65e" providerId="LiveId" clId="{800D5EFA-0233-46C7-87CF-9DC4C151C304}" dt="2020-05-05T05:17:11.857" v="163"/>
        <pc:sldMkLst>
          <pc:docMk/>
          <pc:sldMk cId="2173565297" sldId="263"/>
        </pc:sldMkLst>
      </pc:sldChg>
      <pc:sldChg chg="modTransition">
        <pc:chgData name="凌瑄 劉" userId="5e14ce076723b65e" providerId="LiveId" clId="{800D5EFA-0233-46C7-87CF-9DC4C151C304}" dt="2020-05-05T05:17:11.857" v="163"/>
        <pc:sldMkLst>
          <pc:docMk/>
          <pc:sldMk cId="2643267250" sldId="264"/>
        </pc:sldMkLst>
      </pc:sldChg>
      <pc:sldChg chg="modTransition">
        <pc:chgData name="凌瑄 劉" userId="5e14ce076723b65e" providerId="LiveId" clId="{800D5EFA-0233-46C7-87CF-9DC4C151C304}" dt="2020-05-05T05:17:11.857" v="163"/>
        <pc:sldMkLst>
          <pc:docMk/>
          <pc:sldMk cId="3724117948" sldId="265"/>
        </pc:sldMkLst>
      </pc:sldChg>
      <pc:sldChg chg="modTransition">
        <pc:chgData name="凌瑄 劉" userId="5e14ce076723b65e" providerId="LiveId" clId="{800D5EFA-0233-46C7-87CF-9DC4C151C304}" dt="2020-05-05T05:17:11.857" v="163"/>
        <pc:sldMkLst>
          <pc:docMk/>
          <pc:sldMk cId="1094913681" sldId="266"/>
        </pc:sldMkLst>
      </pc:sldChg>
      <pc:sldChg chg="modTransition">
        <pc:chgData name="凌瑄 劉" userId="5e14ce076723b65e" providerId="LiveId" clId="{800D5EFA-0233-46C7-87CF-9DC4C151C304}" dt="2020-05-05T05:17:11.857" v="163"/>
        <pc:sldMkLst>
          <pc:docMk/>
          <pc:sldMk cId="1102226699" sldId="268"/>
        </pc:sldMkLst>
      </pc:sldChg>
      <pc:sldChg chg="modTransition">
        <pc:chgData name="凌瑄 劉" userId="5e14ce076723b65e" providerId="LiveId" clId="{800D5EFA-0233-46C7-87CF-9DC4C151C304}" dt="2020-05-05T05:17:11.857" v="163"/>
        <pc:sldMkLst>
          <pc:docMk/>
          <pc:sldMk cId="2120154054" sldId="269"/>
        </pc:sldMkLst>
      </pc:sldChg>
      <pc:sldChg chg="modTransition">
        <pc:chgData name="凌瑄 劉" userId="5e14ce076723b65e" providerId="LiveId" clId="{800D5EFA-0233-46C7-87CF-9DC4C151C304}" dt="2020-05-05T05:17:11.857" v="163"/>
        <pc:sldMkLst>
          <pc:docMk/>
          <pc:sldMk cId="2060823483" sldId="270"/>
        </pc:sldMkLst>
      </pc:sldChg>
      <pc:sldChg chg="modTransition">
        <pc:chgData name="凌瑄 劉" userId="5e14ce076723b65e" providerId="LiveId" clId="{800D5EFA-0233-46C7-87CF-9DC4C151C304}" dt="2020-05-05T05:17:11.857" v="163"/>
        <pc:sldMkLst>
          <pc:docMk/>
          <pc:sldMk cId="80551717" sldId="271"/>
        </pc:sldMkLst>
      </pc:sldChg>
    </pc:docChg>
  </pc:docChgLst>
  <pc:docChgLst>
    <pc:chgData name="劉 凌瑄" userId="5e14ce076723b65e" providerId="Windows Live" clId="Web-{2D4506AC-DA6A-4952-8420-2397B57DB91E}"/>
    <pc:docChg chg="addSld modSld">
      <pc:chgData name="劉 凌瑄" userId="5e14ce076723b65e" providerId="Windows Live" clId="Web-{2D4506AC-DA6A-4952-8420-2397B57DB91E}" dt="2020-04-28T10:03:22.986" v="71"/>
      <pc:docMkLst>
        <pc:docMk/>
      </pc:docMkLst>
      <pc:sldChg chg="delSp modSp">
        <pc:chgData name="劉 凌瑄" userId="5e14ce076723b65e" providerId="Windows Live" clId="Web-{2D4506AC-DA6A-4952-8420-2397B57DB91E}" dt="2020-04-28T10:02:35.096" v="50"/>
        <pc:sldMkLst>
          <pc:docMk/>
          <pc:sldMk cId="3340535527" sldId="257"/>
        </pc:sldMkLst>
        <pc:spChg chg="del">
          <ac:chgData name="劉 凌瑄" userId="5e14ce076723b65e" providerId="Windows Live" clId="Web-{2D4506AC-DA6A-4952-8420-2397B57DB91E}" dt="2020-04-28T10:02:35.096" v="50"/>
          <ac:spMkLst>
            <pc:docMk/>
            <pc:sldMk cId="3340535527" sldId="257"/>
            <ac:spMk id="2" creationId="{33EA6C98-FB65-42BD-A187-7920B5558CB0}"/>
          </ac:spMkLst>
        </pc:spChg>
        <pc:graphicFrameChg chg="mod modGraphic">
          <ac:chgData name="劉 凌瑄" userId="5e14ce076723b65e" providerId="Windows Live" clId="Web-{2D4506AC-DA6A-4952-8420-2397B57DB91E}" dt="2020-04-28T10:01:59.800" v="49"/>
          <ac:graphicFrameMkLst>
            <pc:docMk/>
            <pc:sldMk cId="3340535527" sldId="257"/>
            <ac:graphicFrameMk id="4" creationId="{B3E2496F-C534-4D2D-A9B9-56B011D9273A}"/>
          </ac:graphicFrameMkLst>
        </pc:graphicFrameChg>
      </pc:sldChg>
      <pc:sldChg chg="modSp">
        <pc:chgData name="劉 凌瑄" userId="5e14ce076723b65e" providerId="Windows Live" clId="Web-{2D4506AC-DA6A-4952-8420-2397B57DB91E}" dt="2020-04-28T09:59:47.333" v="9" actId="20577"/>
        <pc:sldMkLst>
          <pc:docMk/>
          <pc:sldMk cId="1529350629" sldId="258"/>
        </pc:sldMkLst>
        <pc:spChg chg="mod">
          <ac:chgData name="劉 凌瑄" userId="5e14ce076723b65e" providerId="Windows Live" clId="Web-{2D4506AC-DA6A-4952-8420-2397B57DB91E}" dt="2020-04-28T09:59:47.333" v="9" actId="20577"/>
          <ac:spMkLst>
            <pc:docMk/>
            <pc:sldMk cId="1529350629" sldId="258"/>
            <ac:spMk id="2" creationId="{1F1638A9-C2BB-4CBF-BA61-D716A16E282B}"/>
          </ac:spMkLst>
        </pc:spChg>
      </pc:sldChg>
      <pc:sldChg chg="modSp">
        <pc:chgData name="劉 凌瑄" userId="5e14ce076723b65e" providerId="Windows Live" clId="Web-{2D4506AC-DA6A-4952-8420-2397B57DB91E}" dt="2020-04-28T10:00:07.958" v="32" actId="20577"/>
        <pc:sldMkLst>
          <pc:docMk/>
          <pc:sldMk cId="2153591775" sldId="260"/>
        </pc:sldMkLst>
        <pc:spChg chg="mod">
          <ac:chgData name="劉 凌瑄" userId="5e14ce076723b65e" providerId="Windows Live" clId="Web-{2D4506AC-DA6A-4952-8420-2397B57DB91E}" dt="2020-04-28T10:00:07.958" v="32" actId="20577"/>
          <ac:spMkLst>
            <pc:docMk/>
            <pc:sldMk cId="2153591775" sldId="260"/>
            <ac:spMk id="2" creationId="{755C99D5-2140-4728-8249-CA2970E63DF4}"/>
          </ac:spMkLst>
        </pc:spChg>
      </pc:sldChg>
      <pc:sldChg chg="modSp new">
        <pc:chgData name="劉 凌瑄" userId="5e14ce076723b65e" providerId="Windows Live" clId="Web-{2D4506AC-DA6A-4952-8420-2397B57DB91E}" dt="2020-04-28T10:03:05.768" v="68" actId="20577"/>
        <pc:sldMkLst>
          <pc:docMk/>
          <pc:sldMk cId="4243146734" sldId="261"/>
        </pc:sldMkLst>
        <pc:spChg chg="mod">
          <ac:chgData name="劉 凌瑄" userId="5e14ce076723b65e" providerId="Windows Live" clId="Web-{2D4506AC-DA6A-4952-8420-2397B57DB91E}" dt="2020-04-28T10:03:05.768" v="68" actId="20577"/>
          <ac:spMkLst>
            <pc:docMk/>
            <pc:sldMk cId="4243146734" sldId="261"/>
            <ac:spMk id="2" creationId="{B8BACB0A-0110-4E3F-A105-E800B1057369}"/>
          </ac:spMkLst>
        </pc:spChg>
      </pc:sldChg>
      <pc:sldChg chg="new">
        <pc:chgData name="劉 凌瑄" userId="5e14ce076723b65e" providerId="Windows Live" clId="Web-{2D4506AC-DA6A-4952-8420-2397B57DB91E}" dt="2020-04-28T10:03:22.986" v="71"/>
        <pc:sldMkLst>
          <pc:docMk/>
          <pc:sldMk cId="2545824584" sldId="262"/>
        </pc:sldMkLst>
      </pc:sldChg>
    </pc:docChg>
  </pc:docChgLst>
  <pc:docChgLst>
    <pc:chgData name="劉 凌瑄" userId="5e14ce076723b65e" providerId="Windows Live" clId="Web-{0002EA3A-59B3-442B-8BFE-A3AB594E8C38}"/>
    <pc:docChg chg="addSld modSld sldOrd modMainMaster">
      <pc:chgData name="劉 凌瑄" userId="5e14ce076723b65e" providerId="Windows Live" clId="Web-{0002EA3A-59B3-442B-8BFE-A3AB594E8C38}" dt="2020-04-28T10:40:27.749" v="207" actId="20577"/>
      <pc:docMkLst>
        <pc:docMk/>
      </pc:docMkLst>
      <pc:sldChg chg="modSp modTransition">
        <pc:chgData name="劉 凌瑄" userId="5e14ce076723b65e" providerId="Windows Live" clId="Web-{0002EA3A-59B3-442B-8BFE-A3AB594E8C38}" dt="2020-04-28T10:17:46.994" v="161"/>
        <pc:sldMkLst>
          <pc:docMk/>
          <pc:sldMk cId="405507115" sldId="256"/>
        </pc:sldMkLst>
        <pc:spChg chg="mod">
          <ac:chgData name="劉 凌瑄" userId="5e14ce076723b65e" providerId="Windows Live" clId="Web-{0002EA3A-59B3-442B-8BFE-A3AB594E8C38}" dt="2020-04-28T10:04:58.979" v="0" actId="20577"/>
          <ac:spMkLst>
            <pc:docMk/>
            <pc:sldMk cId="405507115" sldId="256"/>
            <ac:spMk id="3" creationId="{94ECB94A-DEB1-45DA-BD50-17EDEFF555B1}"/>
          </ac:spMkLst>
        </pc:spChg>
      </pc:sldChg>
      <pc:sldChg chg="modSp modTransition">
        <pc:chgData name="劉 凌瑄" userId="5e14ce076723b65e" providerId="Windows Live" clId="Web-{0002EA3A-59B3-442B-8BFE-A3AB594E8C38}" dt="2020-04-28T10:17:46.994" v="161"/>
        <pc:sldMkLst>
          <pc:docMk/>
          <pc:sldMk cId="3340535527" sldId="257"/>
        </pc:sldMkLst>
        <pc:graphicFrameChg chg="mod modGraphic">
          <ac:chgData name="劉 凌瑄" userId="5e14ce076723b65e" providerId="Windows Live" clId="Web-{0002EA3A-59B3-442B-8BFE-A3AB594E8C38}" dt="2020-04-28T10:16:29.494" v="156"/>
          <ac:graphicFrameMkLst>
            <pc:docMk/>
            <pc:sldMk cId="3340535527" sldId="257"/>
            <ac:graphicFrameMk id="4" creationId="{B3E2496F-C534-4D2D-A9B9-56B011D9273A}"/>
          </ac:graphicFrameMkLst>
        </pc:graphicFrameChg>
      </pc:sldChg>
      <pc:sldChg chg="modSp modTransition">
        <pc:chgData name="劉 凌瑄" userId="5e14ce076723b65e" providerId="Windows Live" clId="Web-{0002EA3A-59B3-442B-8BFE-A3AB594E8C38}" dt="2020-04-28T10:17:46.994" v="161"/>
        <pc:sldMkLst>
          <pc:docMk/>
          <pc:sldMk cId="1529350629" sldId="258"/>
        </pc:sldMkLst>
        <pc:graphicFrameChg chg="mod modGraphic">
          <ac:chgData name="劉 凌瑄" userId="5e14ce076723b65e" providerId="Windows Live" clId="Web-{0002EA3A-59B3-442B-8BFE-A3AB594E8C38}" dt="2020-04-28T10:06:13.353" v="39"/>
          <ac:graphicFrameMkLst>
            <pc:docMk/>
            <pc:sldMk cId="1529350629" sldId="258"/>
            <ac:graphicFrameMk id="4" creationId="{A2E35B7D-7A32-4900-98DB-4D0065C1A359}"/>
          </ac:graphicFrameMkLst>
        </pc:graphicFrameChg>
      </pc:sldChg>
      <pc:sldChg chg="addSp delSp modSp mod modTransition setBg">
        <pc:chgData name="劉 凌瑄" userId="5e14ce076723b65e" providerId="Windows Live" clId="Web-{0002EA3A-59B3-442B-8BFE-A3AB594E8C38}" dt="2020-04-28T10:19:50.211" v="167"/>
        <pc:sldMkLst>
          <pc:docMk/>
          <pc:sldMk cId="1821879149" sldId="259"/>
        </pc:sldMkLst>
        <pc:spChg chg="mod">
          <ac:chgData name="劉 凌瑄" userId="5e14ce076723b65e" providerId="Windows Live" clId="Web-{0002EA3A-59B3-442B-8BFE-A3AB594E8C38}" dt="2020-04-28T10:19:50.211" v="167"/>
          <ac:spMkLst>
            <pc:docMk/>
            <pc:sldMk cId="1821879149" sldId="259"/>
            <ac:spMk id="2" creationId="{D47606FC-981B-4866-828D-C7D81D65F515}"/>
          </ac:spMkLst>
        </pc:spChg>
        <pc:spChg chg="mod">
          <ac:chgData name="劉 凌瑄" userId="5e14ce076723b65e" providerId="Windows Live" clId="Web-{0002EA3A-59B3-442B-8BFE-A3AB594E8C38}" dt="2020-04-28T10:19:50.211" v="167"/>
          <ac:spMkLst>
            <pc:docMk/>
            <pc:sldMk cId="1821879149" sldId="259"/>
            <ac:spMk id="3" creationId="{1FB55621-DEB3-4AC1-96DE-4A64AF48A558}"/>
          </ac:spMkLst>
        </pc:spChg>
        <pc:spChg chg="add del">
          <ac:chgData name="劉 凌瑄" userId="5e14ce076723b65e" providerId="Windows Live" clId="Web-{0002EA3A-59B3-442B-8BFE-A3AB594E8C38}" dt="2020-04-28T10:19:50.196" v="166"/>
          <ac:spMkLst>
            <pc:docMk/>
            <pc:sldMk cId="1821879149" sldId="259"/>
            <ac:spMk id="5" creationId="{E80B86A7-A1EC-475B-9166-88902B033A38}"/>
          </ac:spMkLst>
        </pc:spChg>
        <pc:spChg chg="add del">
          <ac:chgData name="劉 凌瑄" userId="5e14ce076723b65e" providerId="Windows Live" clId="Web-{0002EA3A-59B3-442B-8BFE-A3AB594E8C38}" dt="2020-04-28T10:19:50.196" v="166"/>
          <ac:spMkLst>
            <pc:docMk/>
            <pc:sldMk cId="1821879149" sldId="259"/>
            <ac:spMk id="10" creationId="{C2C29CB1-9F74-4879-A6AF-AEA67B6F1F4D}"/>
          </ac:spMkLst>
        </pc:spChg>
        <pc:spChg chg="add del">
          <ac:chgData name="劉 凌瑄" userId="5e14ce076723b65e" providerId="Windows Live" clId="Web-{0002EA3A-59B3-442B-8BFE-A3AB594E8C38}" dt="2020-04-28T10:19:50.196" v="166"/>
          <ac:spMkLst>
            <pc:docMk/>
            <pc:sldMk cId="1821879149" sldId="259"/>
            <ac:spMk id="12" creationId="{7E2C7115-5336-410C-AD71-0F0952A2E5A7}"/>
          </ac:spMkLst>
        </pc:spChg>
        <pc:cxnChg chg="add">
          <ac:chgData name="劉 凌瑄" userId="5e14ce076723b65e" providerId="Windows Live" clId="Web-{0002EA3A-59B3-442B-8BFE-A3AB594E8C38}" dt="2020-04-28T10:19:50.211" v="167"/>
          <ac:cxnSpMkLst>
            <pc:docMk/>
            <pc:sldMk cId="1821879149" sldId="259"/>
            <ac:cxnSpMk id="6" creationId="{0B5F7E3B-C5F1-40E0-A491-558BAFBC1127}"/>
          </ac:cxnSpMkLst>
        </pc:cxnChg>
        <pc:cxnChg chg="add del">
          <ac:chgData name="劉 凌瑄" userId="5e14ce076723b65e" providerId="Windows Live" clId="Web-{0002EA3A-59B3-442B-8BFE-A3AB594E8C38}" dt="2020-04-28T10:19:47.305" v="164"/>
          <ac:cxnSpMkLst>
            <pc:docMk/>
            <pc:sldMk cId="1821879149" sldId="259"/>
            <ac:cxnSpMk id="8" creationId="{0B5F7E3B-C5F1-40E0-A491-558BAFBC1127}"/>
          </ac:cxnSpMkLst>
        </pc:cxnChg>
      </pc:sldChg>
      <pc:sldChg chg="modSp modTransition">
        <pc:chgData name="劉 凌瑄" userId="5e14ce076723b65e" providerId="Windows Live" clId="Web-{0002EA3A-59B3-442B-8BFE-A3AB594E8C38}" dt="2020-04-28T10:17:46.994" v="161"/>
        <pc:sldMkLst>
          <pc:docMk/>
          <pc:sldMk cId="2153591775" sldId="260"/>
        </pc:sldMkLst>
        <pc:spChg chg="mod">
          <ac:chgData name="劉 凌瑄" userId="5e14ce076723b65e" providerId="Windows Live" clId="Web-{0002EA3A-59B3-442B-8BFE-A3AB594E8C38}" dt="2020-04-28T10:07:21.447" v="50" actId="20577"/>
          <ac:spMkLst>
            <pc:docMk/>
            <pc:sldMk cId="2153591775" sldId="260"/>
            <ac:spMk id="2" creationId="{755C99D5-2140-4728-8249-CA2970E63DF4}"/>
          </ac:spMkLst>
        </pc:spChg>
      </pc:sldChg>
      <pc:sldChg chg="modSp modTransition">
        <pc:chgData name="劉 凌瑄" userId="5e14ce076723b65e" providerId="Windows Live" clId="Web-{0002EA3A-59B3-442B-8BFE-A3AB594E8C38}" dt="2020-04-28T10:28:09.919" v="202" actId="1076"/>
        <pc:sldMkLst>
          <pc:docMk/>
          <pc:sldMk cId="4243146734" sldId="261"/>
        </pc:sldMkLst>
        <pc:spChg chg="mod">
          <ac:chgData name="劉 凌瑄" userId="5e14ce076723b65e" providerId="Windows Live" clId="Web-{0002EA3A-59B3-442B-8BFE-A3AB594E8C38}" dt="2020-04-28T10:07:10.915" v="44" actId="20577"/>
          <ac:spMkLst>
            <pc:docMk/>
            <pc:sldMk cId="4243146734" sldId="261"/>
            <ac:spMk id="2" creationId="{B8BACB0A-0110-4E3F-A105-E800B1057369}"/>
          </ac:spMkLst>
        </pc:spChg>
        <pc:spChg chg="mod">
          <ac:chgData name="劉 凌瑄" userId="5e14ce076723b65e" providerId="Windows Live" clId="Web-{0002EA3A-59B3-442B-8BFE-A3AB594E8C38}" dt="2020-04-28T10:28:09.919" v="202" actId="1076"/>
          <ac:spMkLst>
            <pc:docMk/>
            <pc:sldMk cId="4243146734" sldId="261"/>
            <ac:spMk id="3" creationId="{D66EDD39-4C84-4C62-8663-402DB8617520}"/>
          </ac:spMkLst>
        </pc:spChg>
      </pc:sldChg>
      <pc:sldChg chg="ord modTransition">
        <pc:chgData name="劉 凌瑄" userId="5e14ce076723b65e" providerId="Windows Live" clId="Web-{0002EA3A-59B3-442B-8BFE-A3AB594E8C38}" dt="2020-04-28T10:38:30.609" v="206"/>
        <pc:sldMkLst>
          <pc:docMk/>
          <pc:sldMk cId="2545824584" sldId="262"/>
        </pc:sldMkLst>
      </pc:sldChg>
      <pc:sldChg chg="modSp modTransition">
        <pc:chgData name="劉 凌瑄" userId="5e14ce076723b65e" providerId="Windows Live" clId="Web-{0002EA3A-59B3-442B-8BFE-A3AB594E8C38}" dt="2020-04-28T10:17:46.994" v="161"/>
        <pc:sldMkLst>
          <pc:docMk/>
          <pc:sldMk cId="2173565297" sldId="263"/>
        </pc:sldMkLst>
        <pc:spChg chg="mod">
          <ac:chgData name="劉 凌瑄" userId="5e14ce076723b65e" providerId="Windows Live" clId="Web-{0002EA3A-59B3-442B-8BFE-A3AB594E8C38}" dt="2020-04-28T10:07:02.165" v="41" actId="20577"/>
          <ac:spMkLst>
            <pc:docMk/>
            <pc:sldMk cId="2173565297" sldId="263"/>
            <ac:spMk id="2" creationId="{967DC652-0922-4844-863B-86A147C3EB90}"/>
          </ac:spMkLst>
        </pc:spChg>
      </pc:sldChg>
      <pc:sldChg chg="modSp modTransition">
        <pc:chgData name="劉 凌瑄" userId="5e14ce076723b65e" providerId="Windows Live" clId="Web-{0002EA3A-59B3-442B-8BFE-A3AB594E8C38}" dt="2020-04-28T10:17:46.994" v="161"/>
        <pc:sldMkLst>
          <pc:docMk/>
          <pc:sldMk cId="2643267250" sldId="264"/>
        </pc:sldMkLst>
        <pc:spChg chg="mod">
          <ac:chgData name="劉 凌瑄" userId="5e14ce076723b65e" providerId="Windows Live" clId="Web-{0002EA3A-59B3-442B-8BFE-A3AB594E8C38}" dt="2020-04-28T10:07:33.259" v="53" actId="20577"/>
          <ac:spMkLst>
            <pc:docMk/>
            <pc:sldMk cId="2643267250" sldId="264"/>
            <ac:spMk id="2" creationId="{0C9552CF-EA20-46FA-ADCE-880F3F8FEB5E}"/>
          </ac:spMkLst>
        </pc:spChg>
        <pc:spChg chg="mod">
          <ac:chgData name="劉 凌瑄" userId="5e14ce076723b65e" providerId="Windows Live" clId="Web-{0002EA3A-59B3-442B-8BFE-A3AB594E8C38}" dt="2020-04-28T10:08:36.493" v="91" actId="20577"/>
          <ac:spMkLst>
            <pc:docMk/>
            <pc:sldMk cId="2643267250" sldId="264"/>
            <ac:spMk id="3" creationId="{A508EDB8-DC3A-445E-969D-5D20372775E8}"/>
          </ac:spMkLst>
        </pc:spChg>
      </pc:sldChg>
      <pc:sldChg chg="addSp delSp modSp modTransition">
        <pc:chgData name="劉 凌瑄" userId="5e14ce076723b65e" providerId="Windows Live" clId="Web-{0002EA3A-59B3-442B-8BFE-A3AB594E8C38}" dt="2020-04-28T10:40:27.749" v="207" actId="20577"/>
        <pc:sldMkLst>
          <pc:docMk/>
          <pc:sldMk cId="3724117948" sldId="265"/>
        </pc:sldMkLst>
        <pc:spChg chg="del mod">
          <ac:chgData name="劉 凌瑄" userId="5e14ce076723b65e" providerId="Windows Live" clId="Web-{0002EA3A-59B3-442B-8BFE-A3AB594E8C38}" dt="2020-04-28T10:29:02.255" v="204"/>
          <ac:spMkLst>
            <pc:docMk/>
            <pc:sldMk cId="3724117948" sldId="265"/>
            <ac:spMk id="2" creationId="{3C58A2F9-6196-4349-831A-F7422C9A7FEA}"/>
          </ac:spMkLst>
        </pc:spChg>
        <pc:spChg chg="mod">
          <ac:chgData name="劉 凌瑄" userId="5e14ce076723b65e" providerId="Windows Live" clId="Web-{0002EA3A-59B3-442B-8BFE-A3AB594E8C38}" dt="2020-04-28T10:11:11.757" v="144" actId="20577"/>
          <ac:spMkLst>
            <pc:docMk/>
            <pc:sldMk cId="3724117948" sldId="265"/>
            <ac:spMk id="3" creationId="{2681EC99-2280-4A2E-81CC-FFD0220417B6}"/>
          </ac:spMkLst>
        </pc:spChg>
        <pc:spChg chg="mod">
          <ac:chgData name="劉 凌瑄" userId="5e14ce076723b65e" providerId="Windows Live" clId="Web-{0002EA3A-59B3-442B-8BFE-A3AB594E8C38}" dt="2020-04-28T10:40:27.749" v="207" actId="20577"/>
          <ac:spMkLst>
            <pc:docMk/>
            <pc:sldMk cId="3724117948" sldId="265"/>
            <ac:spMk id="8" creationId="{951E5CE6-54EB-42D0-A63A-BC85F3D0BC1E}"/>
          </ac:spMkLst>
        </pc:spChg>
        <pc:spChg chg="add del mod">
          <ac:chgData name="劉 凌瑄" userId="5e14ce076723b65e" providerId="Windows Live" clId="Web-{0002EA3A-59B3-442B-8BFE-A3AB594E8C38}" dt="2020-04-28T10:29:11.868" v="205"/>
          <ac:spMkLst>
            <pc:docMk/>
            <pc:sldMk cId="3724117948" sldId="265"/>
            <ac:spMk id="9" creationId="{396EA12E-AE6B-4A22-ACA9-B182AFD47B88}"/>
          </ac:spMkLst>
        </pc:spChg>
        <pc:picChg chg="mod">
          <ac:chgData name="劉 凌瑄" userId="5e14ce076723b65e" providerId="Windows Live" clId="Web-{0002EA3A-59B3-442B-8BFE-A3AB594E8C38}" dt="2020-04-28T10:15:29.651" v="151" actId="14100"/>
          <ac:picMkLst>
            <pc:docMk/>
            <pc:sldMk cId="3724117948" sldId="265"/>
            <ac:picMk id="4" creationId="{321F8BE9-9CEC-4531-8C02-4D24CB1179B1}"/>
          </ac:picMkLst>
        </pc:picChg>
      </pc:sldChg>
      <pc:sldChg chg="new modTransition">
        <pc:chgData name="劉 凌瑄" userId="5e14ce076723b65e" providerId="Windows Live" clId="Web-{0002EA3A-59B3-442B-8BFE-A3AB594E8C38}" dt="2020-04-28T10:17:46.994" v="161"/>
        <pc:sldMkLst>
          <pc:docMk/>
          <pc:sldMk cId="1094913681" sldId="266"/>
        </pc:sldMkLst>
      </pc:sldChg>
      <pc:sldChg chg="addSp delSp modSp mod modTransition setBg modClrScheme setClrOvrMap chgLayout">
        <pc:chgData name="劉 凌瑄" userId="5e14ce076723b65e" providerId="Windows Live" clId="Web-{0002EA3A-59B3-442B-8BFE-A3AB594E8C38}" dt="2020-04-28T10:25:15.365" v="201"/>
        <pc:sldMkLst>
          <pc:docMk/>
          <pc:sldMk cId="4167195809" sldId="267"/>
        </pc:sldMkLst>
        <pc:spChg chg="del">
          <ac:chgData name="劉 凌瑄" userId="5e14ce076723b65e" providerId="Windows Live" clId="Web-{0002EA3A-59B3-442B-8BFE-A3AB594E8C38}" dt="2020-04-28T10:18:01.993" v="162"/>
          <ac:spMkLst>
            <pc:docMk/>
            <pc:sldMk cId="4167195809" sldId="267"/>
            <ac:spMk id="2" creationId="{53E82825-FA88-4132-AA5E-3EC867C45EA7}"/>
          </ac:spMkLst>
        </pc:spChg>
        <pc:spChg chg="del">
          <ac:chgData name="劉 凌瑄" userId="5e14ce076723b65e" providerId="Windows Live" clId="Web-{0002EA3A-59B3-442B-8BFE-A3AB594E8C38}" dt="2020-04-28T10:18:01.993" v="162"/>
          <ac:spMkLst>
            <pc:docMk/>
            <pc:sldMk cId="4167195809" sldId="267"/>
            <ac:spMk id="3" creationId="{550D30AC-FA42-4EA4-B70D-508392CFB3D6}"/>
          </ac:spMkLst>
        </pc:spChg>
        <pc:spChg chg="mod ord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8" creationId="{1AF6C429-B100-4EF3-BD53-520907BA52A3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12" creationId="{2F9F6FEB-DD01-4F04-A465-6BB9A3560C8E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13" creationId="{3A459D44-E95C-4AB2-9D79-7C182560C4A9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26" creationId="{2F9F6FEB-DD01-4F04-A465-6BB9A3560C8E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28" creationId="{3A459D44-E95C-4AB2-9D79-7C182560C4A9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29" creationId="{6D3E764F-DD76-4E74-8C36-7CEE8231EBCC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31" creationId="{087944EB-94D5-45B3-801D-DCE3F5264AF9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33" creationId="{E6C6DF53-20EC-4B92-9ADE-C0B7B4056B18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34" creationId="{6D3E764F-DD76-4E74-8C36-7CEE8231EBCC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35" creationId="{5AA3CC08-5871-4D9C-8C6A-A90142CB0B19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36" creationId="{087944EB-94D5-45B3-801D-DCE3F5264AF9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37" creationId="{2872F700-90BF-4EFD-9F34-06E9EFB2771D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38" creationId="{E6C6DF53-20EC-4B92-9ADE-C0B7B4056B18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39" creationId="{F863767A-3540-4676-A852-0E8A7A2EEADC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40" creationId="{5AA3CC08-5871-4D9C-8C6A-A90142CB0B19}"/>
          </ac:spMkLst>
        </pc:spChg>
        <pc:spChg chg="add del">
          <ac:chgData name="劉 凌瑄" userId="5e14ce076723b65e" providerId="Windows Live" clId="Web-{0002EA3A-59B3-442B-8BFE-A3AB594E8C38}" dt="2020-04-28T10:23:10.194" v="177"/>
          <ac:spMkLst>
            <pc:docMk/>
            <pc:sldMk cId="4167195809" sldId="267"/>
            <ac:spMk id="41" creationId="{10D8237D-B0CE-41F6-B238-F6F84B855B65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42" creationId="{2872F700-90BF-4EFD-9F34-06E9EFB2771D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44" creationId="{F863767A-3540-4676-A852-0E8A7A2EEADC}"/>
          </ac:spMkLst>
        </pc:spChg>
        <pc:spChg chg="add del">
          <ac:chgData name="劉 凌瑄" userId="5e14ce076723b65e" providerId="Windows Live" clId="Web-{0002EA3A-59B3-442B-8BFE-A3AB594E8C38}" dt="2020-04-28T10:22:48.163" v="175"/>
          <ac:spMkLst>
            <pc:docMk/>
            <pc:sldMk cId="4167195809" sldId="267"/>
            <ac:spMk id="46" creationId="{10D8237D-B0CE-41F6-B238-F6F84B855B65}"/>
          </ac:spMkLst>
        </pc:spChg>
        <pc:spChg chg="add del">
          <ac:chgData name="劉 凌瑄" userId="5e14ce076723b65e" providerId="Windows Live" clId="Web-{0002EA3A-59B3-442B-8BFE-A3AB594E8C38}" dt="2020-04-28T10:23:39.694" v="183"/>
          <ac:spMkLst>
            <pc:docMk/>
            <pc:sldMk cId="4167195809" sldId="267"/>
            <ac:spMk id="48" creationId="{4F71A406-3CB7-4E4D-B434-24E6AA4F3997}"/>
          </ac:spMkLst>
        </pc:spChg>
        <pc:spChg chg="add del">
          <ac:chgData name="劉 凌瑄" userId="5e14ce076723b65e" providerId="Windows Live" clId="Web-{0002EA3A-59B3-442B-8BFE-A3AB594E8C38}" dt="2020-04-28T10:24:07.147" v="185"/>
          <ac:spMkLst>
            <pc:docMk/>
            <pc:sldMk cId="4167195809" sldId="267"/>
            <ac:spMk id="50" creationId="{9B6A14F7-CC83-4722-B948-C77EF5228287}"/>
          </ac:spMkLst>
        </pc:spChg>
        <pc:spChg chg="add del">
          <ac:chgData name="劉 凌瑄" userId="5e14ce076723b65e" providerId="Windows Live" clId="Web-{0002EA3A-59B3-442B-8BFE-A3AB594E8C38}" dt="2020-04-28T10:24:07.147" v="185"/>
          <ac:spMkLst>
            <pc:docMk/>
            <pc:sldMk cId="4167195809" sldId="267"/>
            <ac:spMk id="51" creationId="{1FD1CAA3-F07B-4451-A14C-176BCB1FC0D9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53" creationId="{2F9F6FEB-DD01-4F04-A465-6BB9A3560C8E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54" creationId="{3A459D44-E95C-4AB2-9D79-7C182560C4A9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57" creationId="{6D3E764F-DD76-4E74-8C36-7CEE8231EBCC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58" creationId="{087944EB-94D5-45B3-801D-DCE3F5264AF9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59" creationId="{E6C6DF53-20EC-4B92-9ADE-C0B7B4056B18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60" creationId="{5AA3CC08-5871-4D9C-8C6A-A90142CB0B19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61" creationId="{2872F700-90BF-4EFD-9F34-06E9EFB2771D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62" creationId="{F863767A-3540-4676-A852-0E8A7A2EEADC}"/>
          </ac:spMkLst>
        </pc:spChg>
        <pc:spChg chg="add del">
          <ac:chgData name="劉 凌瑄" userId="5e14ce076723b65e" providerId="Windows Live" clId="Web-{0002EA3A-59B3-442B-8BFE-A3AB594E8C38}" dt="2020-04-28T10:24:20.334" v="187"/>
          <ac:spMkLst>
            <pc:docMk/>
            <pc:sldMk cId="4167195809" sldId="267"/>
            <ac:spMk id="63" creationId="{10D8237D-B0CE-41F6-B238-F6F84B855B65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66" creationId="{2F9F6FEB-DD01-4F04-A465-6BB9A3560C8E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67" creationId="{3A459D44-E95C-4AB2-9D79-7C182560C4A9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70" creationId="{6D3E764F-DD76-4E74-8C36-7CEE8231EBCC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71" creationId="{087944EB-94D5-45B3-801D-DCE3F5264AF9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72" creationId="{E6C6DF53-20EC-4B92-9ADE-C0B7B4056B18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73" creationId="{5AA3CC08-5871-4D9C-8C6A-A90142CB0B19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74" creationId="{2872F700-90BF-4EFD-9F34-06E9EFB2771D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75" creationId="{F863767A-3540-4676-A852-0E8A7A2EEADC}"/>
          </ac:spMkLst>
        </pc:spChg>
        <pc:spChg chg="add del">
          <ac:chgData name="劉 凌瑄" userId="5e14ce076723b65e" providerId="Windows Live" clId="Web-{0002EA3A-59B3-442B-8BFE-A3AB594E8C38}" dt="2020-04-28T10:24:26.803" v="191"/>
          <ac:spMkLst>
            <pc:docMk/>
            <pc:sldMk cId="4167195809" sldId="267"/>
            <ac:spMk id="76" creationId="{10D8237D-B0CE-41F6-B238-F6F84B855B65}"/>
          </ac:spMkLst>
        </pc:spChg>
        <pc:spChg chg="add del">
          <ac:chgData name="劉 凌瑄" userId="5e14ce076723b65e" providerId="Windows Live" clId="Web-{0002EA3A-59B3-442B-8BFE-A3AB594E8C38}" dt="2020-04-28T10:24:55.662" v="197"/>
          <ac:spMkLst>
            <pc:docMk/>
            <pc:sldMk cId="4167195809" sldId="267"/>
            <ac:spMk id="80" creationId="{4F71A406-3CB7-4E4D-B434-24E6AA4F3997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82" creationId="{2F9F6FEB-DD01-4F04-A465-6BB9A3560C8E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83" creationId="{3A459D44-E95C-4AB2-9D79-7C182560C4A9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86" creationId="{6D3E764F-DD76-4E74-8C36-7CEE8231EBCC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87" creationId="{087944EB-94D5-45B3-801D-DCE3F5264AF9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88" creationId="{E6C6DF53-20EC-4B92-9ADE-C0B7B4056B18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89" creationId="{5AA3CC08-5871-4D9C-8C6A-A90142CB0B19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90" creationId="{2872F700-90BF-4EFD-9F34-06E9EFB2771D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91" creationId="{F863767A-3540-4676-A852-0E8A7A2EEADC}"/>
          </ac:spMkLst>
        </pc:spChg>
        <pc:spChg chg="add del">
          <ac:chgData name="劉 凌瑄" userId="5e14ce076723b65e" providerId="Windows Live" clId="Web-{0002EA3A-59B3-442B-8BFE-A3AB594E8C38}" dt="2020-04-28T10:25:15.365" v="201"/>
          <ac:spMkLst>
            <pc:docMk/>
            <pc:sldMk cId="4167195809" sldId="267"/>
            <ac:spMk id="92" creationId="{10D8237D-B0CE-41F6-B238-F6F84B855B65}"/>
          </ac:spMkLst>
        </pc:spChg>
        <pc:grpChg chg="add del">
          <ac:chgData name="劉 凌瑄" userId="5e14ce076723b65e" providerId="Windows Live" clId="Web-{0002EA3A-59B3-442B-8BFE-A3AB594E8C38}" dt="2020-04-28T10:23:10.194" v="177"/>
          <ac:grpSpMkLst>
            <pc:docMk/>
            <pc:sldMk cId="4167195809" sldId="267"/>
            <ac:grpSpMk id="11" creationId="{5EA39187-0197-4C1D-BE4A-06B353C7B215}"/>
          </ac:grpSpMkLst>
        </pc:grpChg>
        <pc:grpChg chg="add del">
          <ac:chgData name="劉 凌瑄" userId="5e14ce076723b65e" providerId="Windows Live" clId="Web-{0002EA3A-59B3-442B-8BFE-A3AB594E8C38}" dt="2020-04-28T10:22:48.163" v="175"/>
          <ac:grpSpMkLst>
            <pc:docMk/>
            <pc:sldMk cId="4167195809" sldId="267"/>
            <ac:grpSpMk id="14" creationId="{5EA39187-0197-4C1D-BE4A-06B353C7B215}"/>
          </ac:grpSpMkLst>
        </pc:grpChg>
        <pc:grpChg chg="add del">
          <ac:chgData name="劉 凌瑄" userId="5e14ce076723b65e" providerId="Windows Live" clId="Web-{0002EA3A-59B3-442B-8BFE-A3AB594E8C38}" dt="2020-04-28T10:23:13.256" v="179"/>
          <ac:grpSpMkLst>
            <pc:docMk/>
            <pc:sldMk cId="4167195809" sldId="267"/>
            <ac:grpSpMk id="43" creationId="{90A61547-2555-4DE2-A37F-A53E54917441}"/>
          </ac:grpSpMkLst>
        </pc:grpChg>
        <pc:grpChg chg="add del">
          <ac:chgData name="劉 凌瑄" userId="5e14ce076723b65e" providerId="Windows Live" clId="Web-{0002EA3A-59B3-442B-8BFE-A3AB594E8C38}" dt="2020-04-28T10:23:15.350" v="181"/>
          <ac:grpSpMkLst>
            <pc:docMk/>
            <pc:sldMk cId="4167195809" sldId="267"/>
            <ac:grpSpMk id="45" creationId="{90A61547-2555-4DE2-A37F-A53E54917441}"/>
          </ac:grpSpMkLst>
        </pc:grpChg>
        <pc:grpChg chg="add del">
          <ac:chgData name="劉 凌瑄" userId="5e14ce076723b65e" providerId="Windows Live" clId="Web-{0002EA3A-59B3-442B-8BFE-A3AB594E8C38}" dt="2020-04-28T10:23:39.694" v="183"/>
          <ac:grpSpMkLst>
            <pc:docMk/>
            <pc:sldMk cId="4167195809" sldId="267"/>
            <ac:grpSpMk id="47" creationId="{5EA39187-0197-4C1D-BE4A-06B353C7B215}"/>
          </ac:grpSpMkLst>
        </pc:grpChg>
        <pc:grpChg chg="add del">
          <ac:chgData name="劉 凌瑄" userId="5e14ce076723b65e" providerId="Windows Live" clId="Web-{0002EA3A-59B3-442B-8BFE-A3AB594E8C38}" dt="2020-04-28T10:24:07.147" v="185"/>
          <ac:grpSpMkLst>
            <pc:docMk/>
            <pc:sldMk cId="4167195809" sldId="267"/>
            <ac:grpSpMk id="49" creationId="{5EA39187-0197-4C1D-BE4A-06B353C7B215}"/>
          </ac:grpSpMkLst>
        </pc:grpChg>
        <pc:grpChg chg="add del">
          <ac:chgData name="劉 凌瑄" userId="5e14ce076723b65e" providerId="Windows Live" clId="Web-{0002EA3A-59B3-442B-8BFE-A3AB594E8C38}" dt="2020-04-28T10:24:20.334" v="187"/>
          <ac:grpSpMkLst>
            <pc:docMk/>
            <pc:sldMk cId="4167195809" sldId="267"/>
            <ac:grpSpMk id="52" creationId="{5EA39187-0197-4C1D-BE4A-06B353C7B215}"/>
          </ac:grpSpMkLst>
        </pc:grpChg>
        <pc:grpChg chg="add del">
          <ac:chgData name="劉 凌瑄" userId="5e14ce076723b65e" providerId="Windows Live" clId="Web-{0002EA3A-59B3-442B-8BFE-A3AB594E8C38}" dt="2020-04-28T10:24:22.787" v="189"/>
          <ac:grpSpMkLst>
            <pc:docMk/>
            <pc:sldMk cId="4167195809" sldId="267"/>
            <ac:grpSpMk id="64" creationId="{90A61547-2555-4DE2-A37F-A53E54917441}"/>
          </ac:grpSpMkLst>
        </pc:grpChg>
        <pc:grpChg chg="add del">
          <ac:chgData name="劉 凌瑄" userId="5e14ce076723b65e" providerId="Windows Live" clId="Web-{0002EA3A-59B3-442B-8BFE-A3AB594E8C38}" dt="2020-04-28T10:24:26.803" v="191"/>
          <ac:grpSpMkLst>
            <pc:docMk/>
            <pc:sldMk cId="4167195809" sldId="267"/>
            <ac:grpSpMk id="65" creationId="{5EA39187-0197-4C1D-BE4A-06B353C7B215}"/>
          </ac:grpSpMkLst>
        </pc:grpChg>
        <pc:grpChg chg="add del">
          <ac:chgData name="劉 凌瑄" userId="5e14ce076723b65e" providerId="Windows Live" clId="Web-{0002EA3A-59B3-442B-8BFE-A3AB594E8C38}" dt="2020-04-28T10:24:29.256" v="193"/>
          <ac:grpSpMkLst>
            <pc:docMk/>
            <pc:sldMk cId="4167195809" sldId="267"/>
            <ac:grpSpMk id="77" creationId="{90A61547-2555-4DE2-A37F-A53E54917441}"/>
          </ac:grpSpMkLst>
        </pc:grpChg>
        <pc:grpChg chg="add del">
          <ac:chgData name="劉 凌瑄" userId="5e14ce076723b65e" providerId="Windows Live" clId="Web-{0002EA3A-59B3-442B-8BFE-A3AB594E8C38}" dt="2020-04-28T10:24:32.053" v="195"/>
          <ac:grpSpMkLst>
            <pc:docMk/>
            <pc:sldMk cId="4167195809" sldId="267"/>
            <ac:grpSpMk id="78" creationId="{90A61547-2555-4DE2-A37F-A53E54917441}"/>
          </ac:grpSpMkLst>
        </pc:grpChg>
        <pc:grpChg chg="add del">
          <ac:chgData name="劉 凌瑄" userId="5e14ce076723b65e" providerId="Windows Live" clId="Web-{0002EA3A-59B3-442B-8BFE-A3AB594E8C38}" dt="2020-04-28T10:24:55.662" v="197"/>
          <ac:grpSpMkLst>
            <pc:docMk/>
            <pc:sldMk cId="4167195809" sldId="267"/>
            <ac:grpSpMk id="79" creationId="{5EA39187-0197-4C1D-BE4A-06B353C7B215}"/>
          </ac:grpSpMkLst>
        </pc:grpChg>
        <pc:grpChg chg="add del">
          <ac:chgData name="劉 凌瑄" userId="5e14ce076723b65e" providerId="Windows Live" clId="Web-{0002EA3A-59B3-442B-8BFE-A3AB594E8C38}" dt="2020-04-28T10:25:15.365" v="201"/>
          <ac:grpSpMkLst>
            <pc:docMk/>
            <pc:sldMk cId="4167195809" sldId="267"/>
            <ac:grpSpMk id="81" creationId="{5EA39187-0197-4C1D-BE4A-06B353C7B215}"/>
          </ac:grpSpMkLst>
        </pc:grpChg>
        <pc:picChg chg="mod ord">
          <ac:chgData name="劉 凌瑄" userId="5e14ce076723b65e" providerId="Windows Live" clId="Web-{0002EA3A-59B3-442B-8BFE-A3AB594E8C38}" dt="2020-04-28T10:25:15.365" v="201"/>
          <ac:picMkLst>
            <pc:docMk/>
            <pc:sldMk cId="4167195809" sldId="267"/>
            <ac:picMk id="5" creationId="{5A57F36C-D330-47FB-AA9D-741981FDE5EF}"/>
          </ac:picMkLst>
        </pc:picChg>
        <pc:picChg chg="mod">
          <ac:chgData name="劉 凌瑄" userId="5e14ce076723b65e" providerId="Windows Live" clId="Web-{0002EA3A-59B3-442B-8BFE-A3AB594E8C38}" dt="2020-04-28T10:25:15.365" v="201"/>
          <ac:picMkLst>
            <pc:docMk/>
            <pc:sldMk cId="4167195809" sldId="267"/>
            <ac:picMk id="9" creationId="{97E0B4D5-CF73-4289-9C38-7996BCFA8B63}"/>
          </ac:picMkLst>
        </pc:picChg>
        <pc:cxnChg chg="add del">
          <ac:chgData name="劉 凌瑄" userId="5e14ce076723b65e" providerId="Windows Live" clId="Web-{0002EA3A-59B3-442B-8BFE-A3AB594E8C38}" dt="2020-04-28T10:23:10.194" v="177"/>
          <ac:cxnSpMkLst>
            <pc:docMk/>
            <pc:sldMk cId="4167195809" sldId="267"/>
            <ac:cxnSpMk id="25" creationId="{2F37062B-29B9-48EA-B20D-914634A68B58}"/>
          </ac:cxnSpMkLst>
        </pc:cxnChg>
        <pc:cxnChg chg="add del">
          <ac:chgData name="劉 凌瑄" userId="5e14ce076723b65e" providerId="Windows Live" clId="Web-{0002EA3A-59B3-442B-8BFE-A3AB594E8C38}" dt="2020-04-28T10:23:10.194" v="177"/>
          <ac:cxnSpMkLst>
            <pc:docMk/>
            <pc:sldMk cId="4167195809" sldId="267"/>
            <ac:cxnSpMk id="27" creationId="{678411DE-368F-4426-8868-B6EEB07F72E4}"/>
          </ac:cxnSpMkLst>
        </pc:cxnChg>
        <pc:cxnChg chg="add del">
          <ac:chgData name="劉 凌瑄" userId="5e14ce076723b65e" providerId="Windows Live" clId="Web-{0002EA3A-59B3-442B-8BFE-A3AB594E8C38}" dt="2020-04-28T10:22:48.163" v="175"/>
          <ac:cxnSpMkLst>
            <pc:docMk/>
            <pc:sldMk cId="4167195809" sldId="267"/>
            <ac:cxnSpMk id="30" creationId="{2F37062B-29B9-48EA-B20D-914634A68B58}"/>
          </ac:cxnSpMkLst>
        </pc:cxnChg>
        <pc:cxnChg chg="add del">
          <ac:chgData name="劉 凌瑄" userId="5e14ce076723b65e" providerId="Windows Live" clId="Web-{0002EA3A-59B3-442B-8BFE-A3AB594E8C38}" dt="2020-04-28T10:22:48.163" v="175"/>
          <ac:cxnSpMkLst>
            <pc:docMk/>
            <pc:sldMk cId="4167195809" sldId="267"/>
            <ac:cxnSpMk id="32" creationId="{678411DE-368F-4426-8868-B6EEB07F72E4}"/>
          </ac:cxnSpMkLst>
        </pc:cxnChg>
        <pc:cxnChg chg="add del">
          <ac:chgData name="劉 凌瑄" userId="5e14ce076723b65e" providerId="Windows Live" clId="Web-{0002EA3A-59B3-442B-8BFE-A3AB594E8C38}" dt="2020-04-28T10:24:20.334" v="187"/>
          <ac:cxnSpMkLst>
            <pc:docMk/>
            <pc:sldMk cId="4167195809" sldId="267"/>
            <ac:cxnSpMk id="55" creationId="{2F37062B-29B9-48EA-B20D-914634A68B58}"/>
          </ac:cxnSpMkLst>
        </pc:cxnChg>
        <pc:cxnChg chg="add del">
          <ac:chgData name="劉 凌瑄" userId="5e14ce076723b65e" providerId="Windows Live" clId="Web-{0002EA3A-59B3-442B-8BFE-A3AB594E8C38}" dt="2020-04-28T10:24:20.334" v="187"/>
          <ac:cxnSpMkLst>
            <pc:docMk/>
            <pc:sldMk cId="4167195809" sldId="267"/>
            <ac:cxnSpMk id="56" creationId="{678411DE-368F-4426-8868-B6EEB07F72E4}"/>
          </ac:cxnSpMkLst>
        </pc:cxnChg>
        <pc:cxnChg chg="add del">
          <ac:chgData name="劉 凌瑄" userId="5e14ce076723b65e" providerId="Windows Live" clId="Web-{0002EA3A-59B3-442B-8BFE-A3AB594E8C38}" dt="2020-04-28T10:24:26.803" v="191"/>
          <ac:cxnSpMkLst>
            <pc:docMk/>
            <pc:sldMk cId="4167195809" sldId="267"/>
            <ac:cxnSpMk id="68" creationId="{2F37062B-29B9-48EA-B20D-914634A68B58}"/>
          </ac:cxnSpMkLst>
        </pc:cxnChg>
        <pc:cxnChg chg="add del">
          <ac:chgData name="劉 凌瑄" userId="5e14ce076723b65e" providerId="Windows Live" clId="Web-{0002EA3A-59B3-442B-8BFE-A3AB594E8C38}" dt="2020-04-28T10:24:26.803" v="191"/>
          <ac:cxnSpMkLst>
            <pc:docMk/>
            <pc:sldMk cId="4167195809" sldId="267"/>
            <ac:cxnSpMk id="69" creationId="{678411DE-368F-4426-8868-B6EEB07F72E4}"/>
          </ac:cxnSpMkLst>
        </pc:cxnChg>
        <pc:cxnChg chg="add del">
          <ac:chgData name="劉 凌瑄" userId="5e14ce076723b65e" providerId="Windows Live" clId="Web-{0002EA3A-59B3-442B-8BFE-A3AB594E8C38}" dt="2020-04-28T10:25:15.365" v="201"/>
          <ac:cxnSpMkLst>
            <pc:docMk/>
            <pc:sldMk cId="4167195809" sldId="267"/>
            <ac:cxnSpMk id="84" creationId="{2F37062B-29B9-48EA-B20D-914634A68B58}"/>
          </ac:cxnSpMkLst>
        </pc:cxnChg>
        <pc:cxnChg chg="add del">
          <ac:chgData name="劉 凌瑄" userId="5e14ce076723b65e" providerId="Windows Live" clId="Web-{0002EA3A-59B3-442B-8BFE-A3AB594E8C38}" dt="2020-04-28T10:25:15.365" v="201"/>
          <ac:cxnSpMkLst>
            <pc:docMk/>
            <pc:sldMk cId="4167195809" sldId="267"/>
            <ac:cxnSpMk id="85" creationId="{678411DE-368F-4426-8868-B6EEB07F72E4}"/>
          </ac:cxnSpMkLst>
        </pc:cxnChg>
      </pc:sldChg>
      <pc:sldMasterChg chg="modTransition modSldLayout">
        <pc:chgData name="劉 凌瑄" userId="5e14ce076723b65e" providerId="Windows Live" clId="Web-{0002EA3A-59B3-442B-8BFE-A3AB594E8C38}" dt="2020-04-28T10:17:46.994" v="161"/>
        <pc:sldMasterMkLst>
          <pc:docMk/>
          <pc:sldMasterMk cId="0" sldId="2147483648"/>
        </pc:sldMasterMkLst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劉 凌瑄" userId="5e14ce076723b65e" providerId="Windows Live" clId="Web-{0002EA3A-59B3-442B-8BFE-A3AB594E8C38}" dt="2020-04-28T10:17:46.994" v="161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  <pc:docChgLst>
    <pc:chgData name="來賓使用者" providerId="Windows Live" clId="Web-{0E6696DB-F948-4352-9A60-3155FAF81E74}"/>
    <pc:docChg chg="addSld modSection">
      <pc:chgData name="來賓使用者" userId="" providerId="Windows Live" clId="Web-{0E6696DB-F948-4352-9A60-3155FAF81E74}" dt="2020-05-05T05:28:06.401" v="0"/>
      <pc:docMkLst>
        <pc:docMk/>
      </pc:docMkLst>
      <pc:sldChg chg="new">
        <pc:chgData name="來賓使用者" userId="" providerId="Windows Live" clId="Web-{0E6696DB-F948-4352-9A60-3155FAF81E74}" dt="2020-05-05T05:28:06.401" v="0"/>
        <pc:sldMkLst>
          <pc:docMk/>
          <pc:sldMk cId="853043910" sldId="272"/>
        </pc:sldMkLst>
      </pc:sldChg>
    </pc:docChg>
  </pc:docChgLst>
  <pc:docChgLst>
    <pc:chgData name="Huang mortal" userId="48d24537a36f096e" providerId="Windows Live" clId="Web-{3D746337-8526-4EA4-A1E3-ECC71485CC19}"/>
    <pc:docChg chg="modSld">
      <pc:chgData name="Huang mortal" userId="48d24537a36f096e" providerId="Windows Live" clId="Web-{3D746337-8526-4EA4-A1E3-ECC71485CC19}" dt="2020-05-05T15:01:48.097" v="5" actId="1076"/>
      <pc:docMkLst>
        <pc:docMk/>
      </pc:docMkLst>
      <pc:sldChg chg="addSp delSp modSp">
        <pc:chgData name="Huang mortal" userId="48d24537a36f096e" providerId="Windows Live" clId="Web-{3D746337-8526-4EA4-A1E3-ECC71485CC19}" dt="2020-05-05T15:01:48.097" v="5" actId="1076"/>
        <pc:sldMkLst>
          <pc:docMk/>
          <pc:sldMk cId="1821879149" sldId="259"/>
        </pc:sldMkLst>
        <pc:spChg chg="add del mod">
          <ac:chgData name="Huang mortal" userId="48d24537a36f096e" providerId="Windows Live" clId="Web-{3D746337-8526-4EA4-A1E3-ECC71485CC19}" dt="2020-05-05T15:01:29.144" v="1"/>
          <ac:spMkLst>
            <pc:docMk/>
            <pc:sldMk cId="1821879149" sldId="259"/>
            <ac:spMk id="5" creationId="{13E27EF3-6E0D-4CF7-9294-F905A2983622}"/>
          </ac:spMkLst>
        </pc:spChg>
        <pc:picChg chg="del">
          <ac:chgData name="Huang mortal" userId="48d24537a36f096e" providerId="Windows Live" clId="Web-{3D746337-8526-4EA4-A1E3-ECC71485CC19}" dt="2020-05-05T15:01:20.316" v="0"/>
          <ac:picMkLst>
            <pc:docMk/>
            <pc:sldMk cId="1821879149" sldId="259"/>
            <ac:picMk id="4" creationId="{15E26FFE-2501-409C-812F-19509D84240F}"/>
          </ac:picMkLst>
        </pc:picChg>
        <pc:picChg chg="add mod ord">
          <ac:chgData name="Huang mortal" userId="48d24537a36f096e" providerId="Windows Live" clId="Web-{3D746337-8526-4EA4-A1E3-ECC71485CC19}" dt="2020-05-05T15:01:48.097" v="5" actId="1076"/>
          <ac:picMkLst>
            <pc:docMk/>
            <pc:sldMk cId="1821879149" sldId="259"/>
            <ac:picMk id="7" creationId="{C8B1978A-2A68-404C-9BE9-001B46C8919B}"/>
          </ac:picMkLst>
        </pc:picChg>
      </pc:sldChg>
    </pc:docChg>
  </pc:docChgLst>
  <pc:docChgLst>
    <pc:chgData name="來賓使用者" providerId="Windows Live" clId="Web-{76D823D9-AC2B-4F3F-8C75-FA5C28658D45}"/>
    <pc:docChg chg="modSld">
      <pc:chgData name="來賓使用者" userId="" providerId="Windows Live" clId="Web-{76D823D9-AC2B-4F3F-8C75-FA5C28658D45}" dt="2020-05-05T15:27:51.311" v="5" actId="1076"/>
      <pc:docMkLst>
        <pc:docMk/>
      </pc:docMkLst>
      <pc:sldChg chg="modSp">
        <pc:chgData name="來賓使用者" userId="" providerId="Windows Live" clId="Web-{76D823D9-AC2B-4F3F-8C75-FA5C28658D45}" dt="2020-05-05T15:27:51.311" v="5" actId="1076"/>
        <pc:sldMkLst>
          <pc:docMk/>
          <pc:sldMk cId="1821879149" sldId="259"/>
        </pc:sldMkLst>
        <pc:picChg chg="mod">
          <ac:chgData name="來賓使用者" userId="" providerId="Windows Live" clId="Web-{76D823D9-AC2B-4F3F-8C75-FA5C28658D45}" dt="2020-05-05T15:27:51.311" v="5" actId="1076"/>
          <ac:picMkLst>
            <pc:docMk/>
            <pc:sldMk cId="1821879149" sldId="259"/>
            <ac:picMk id="7" creationId="{C8B1978A-2A68-404C-9BE9-001B46C8919B}"/>
          </ac:picMkLst>
        </pc:picChg>
      </pc:sldChg>
      <pc:sldChg chg="modSp">
        <pc:chgData name="來賓使用者" userId="" providerId="Windows Live" clId="Web-{76D823D9-AC2B-4F3F-8C75-FA5C28658D45}" dt="2020-05-05T15:24:25.060" v="0" actId="1076"/>
        <pc:sldMkLst>
          <pc:docMk/>
          <pc:sldMk cId="2545824584" sldId="262"/>
        </pc:sldMkLst>
        <pc:picChg chg="mod">
          <ac:chgData name="來賓使用者" userId="" providerId="Windows Live" clId="Web-{76D823D9-AC2B-4F3F-8C75-FA5C28658D45}" dt="2020-05-05T15:24:25.060" v="0" actId="1076"/>
          <ac:picMkLst>
            <pc:docMk/>
            <pc:sldMk cId="2545824584" sldId="262"/>
            <ac:picMk id="10" creationId="{3C35A0EC-4A82-4BB1-A74F-2B0B7795025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E5924-4ABB-42DC-A9DE-53945ECDC3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ED96EB-B9F8-4788-9C27-4E44182AACED}">
      <dgm:prSet/>
      <dgm:spPr/>
      <dgm:t>
        <a:bodyPr/>
        <a:lstStyle/>
        <a:p>
          <a:r>
            <a:rPr lang="zh-TW"/>
            <a:t>簡單易用</a:t>
          </a:r>
          <a:endParaRPr lang="en-US"/>
        </a:p>
      </dgm:t>
    </dgm:pt>
    <dgm:pt modelId="{CB622E0D-C09A-46B4-900E-8B006A8A6735}" type="parTrans" cxnId="{3FFDC6C4-2BCF-433A-A5A9-90B2780D7D01}">
      <dgm:prSet/>
      <dgm:spPr/>
      <dgm:t>
        <a:bodyPr/>
        <a:lstStyle/>
        <a:p>
          <a:endParaRPr lang="en-US"/>
        </a:p>
      </dgm:t>
    </dgm:pt>
    <dgm:pt modelId="{CC1A68E0-7674-4BAC-8D44-0DD445DC34E3}" type="sibTrans" cxnId="{3FFDC6C4-2BCF-433A-A5A9-90B2780D7D01}">
      <dgm:prSet/>
      <dgm:spPr/>
      <dgm:t>
        <a:bodyPr/>
        <a:lstStyle/>
        <a:p>
          <a:endParaRPr lang="en-US"/>
        </a:p>
      </dgm:t>
    </dgm:pt>
    <dgm:pt modelId="{B97B822A-C8C9-4B69-9030-ABBDBB7D0306}">
      <dgm:prSet phldr="0"/>
      <dgm:spPr/>
      <dgm:t>
        <a:bodyPr/>
        <a:lstStyle/>
        <a:p>
          <a:pPr rtl="0"/>
          <a:r>
            <a:rPr lang="zh-TW" altLang="en-US">
              <a:latin typeface="Trebuchet MS" panose="020B0603020202020204"/>
            </a:rPr>
            <a:t>會自己抓最新資料</a:t>
          </a:r>
        </a:p>
      </dgm:t>
    </dgm:pt>
    <dgm:pt modelId="{77583854-E098-4224-9ADF-FAE3098A8FBD}" type="parTrans" cxnId="{86B2D241-FA85-4CD1-98DA-2FC05087B2B7}">
      <dgm:prSet/>
      <dgm:spPr/>
      <dgm:t>
        <a:bodyPr/>
        <a:lstStyle/>
        <a:p>
          <a:endParaRPr lang="en-US"/>
        </a:p>
      </dgm:t>
    </dgm:pt>
    <dgm:pt modelId="{FD7B864B-1793-4F5A-BAD3-F536F04B2791}" type="sibTrans" cxnId="{86B2D241-FA85-4CD1-98DA-2FC05087B2B7}">
      <dgm:prSet/>
      <dgm:spPr/>
      <dgm:t>
        <a:bodyPr/>
        <a:lstStyle/>
        <a:p>
          <a:endParaRPr lang="en-US"/>
        </a:p>
      </dgm:t>
    </dgm:pt>
    <dgm:pt modelId="{29F2BABE-0B6F-41A2-9957-31E4E2DCAC77}">
      <dgm:prSet phldr="0"/>
      <dgm:spPr/>
      <dgm:t>
        <a:bodyPr/>
        <a:lstStyle/>
        <a:p>
          <a:pPr rtl="0"/>
          <a:r>
            <a:rPr lang="zh-TW" altLang="en-US">
              <a:latin typeface="Trebuchet MS"/>
            </a:rPr>
            <a:t>確</a:t>
          </a:r>
          <a:r>
            <a:rPr lang="zh-TW" altLang="en-US" b="0" i="0" u="none" strike="noStrike" cap="none" baseline="0" noProof="0">
              <a:latin typeface="Trebuchet MS"/>
            </a:rPr>
            <a:t>保相容性</a:t>
          </a:r>
          <a:endParaRPr lang="zh-TW" altLang="en-US">
            <a:latin typeface="Trebuchet MS" panose="020B0603020202020204"/>
          </a:endParaRPr>
        </a:p>
      </dgm:t>
    </dgm:pt>
    <dgm:pt modelId="{17468207-3817-4D9C-A930-2531D954D687}" type="parTrans" cxnId="{83D6E986-5026-4254-BB01-D78D977691DD}">
      <dgm:prSet/>
      <dgm:spPr/>
    </dgm:pt>
    <dgm:pt modelId="{D5B3DE9A-11F8-45D1-8F38-4C48DC95B2BE}" type="sibTrans" cxnId="{83D6E986-5026-4254-BB01-D78D977691DD}">
      <dgm:prSet/>
      <dgm:spPr/>
    </dgm:pt>
    <dgm:pt modelId="{725DE1C5-EAC8-47BF-8306-D693F7A967C0}" type="pres">
      <dgm:prSet presAssocID="{FD1E5924-4ABB-42DC-A9DE-53945ECDC3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38855-D79B-4E87-A5B7-00D12F5048C0}" type="pres">
      <dgm:prSet presAssocID="{29F2BABE-0B6F-41A2-9957-31E4E2DCAC77}" presName="hierRoot1" presStyleCnt="0"/>
      <dgm:spPr/>
    </dgm:pt>
    <dgm:pt modelId="{F1A55BD0-0762-4D93-9A4B-9D9D58CA2187}" type="pres">
      <dgm:prSet presAssocID="{29F2BABE-0B6F-41A2-9957-31E4E2DCAC77}" presName="composite" presStyleCnt="0"/>
      <dgm:spPr/>
    </dgm:pt>
    <dgm:pt modelId="{8D82202A-1B49-4280-BC28-AB60C5B696D7}" type="pres">
      <dgm:prSet presAssocID="{29F2BABE-0B6F-41A2-9957-31E4E2DCAC77}" presName="background" presStyleLbl="node0" presStyleIdx="0" presStyleCnt="3"/>
      <dgm:spPr/>
    </dgm:pt>
    <dgm:pt modelId="{5BE377D5-FD99-4E73-AF23-AD743D9EF2DF}" type="pres">
      <dgm:prSet presAssocID="{29F2BABE-0B6F-41A2-9957-31E4E2DCAC77}" presName="text" presStyleLbl="fgAcc0" presStyleIdx="0" presStyleCnt="3">
        <dgm:presLayoutVars>
          <dgm:chPref val="3"/>
        </dgm:presLayoutVars>
      </dgm:prSet>
      <dgm:spPr/>
    </dgm:pt>
    <dgm:pt modelId="{E882F3AC-FB4E-4D6E-9BFC-17301175D89F}" type="pres">
      <dgm:prSet presAssocID="{29F2BABE-0B6F-41A2-9957-31E4E2DCAC77}" presName="hierChild2" presStyleCnt="0"/>
      <dgm:spPr/>
    </dgm:pt>
    <dgm:pt modelId="{251B1B1F-6980-405A-8279-1D99684D59DA}" type="pres">
      <dgm:prSet presAssocID="{65ED96EB-B9F8-4788-9C27-4E44182AACED}" presName="hierRoot1" presStyleCnt="0"/>
      <dgm:spPr/>
    </dgm:pt>
    <dgm:pt modelId="{DEAC6CB0-AF9F-476A-B1B6-0BBA2CA1371F}" type="pres">
      <dgm:prSet presAssocID="{65ED96EB-B9F8-4788-9C27-4E44182AACED}" presName="composite" presStyleCnt="0"/>
      <dgm:spPr/>
    </dgm:pt>
    <dgm:pt modelId="{3AF376A8-BDB1-47EF-A123-802A0A56690A}" type="pres">
      <dgm:prSet presAssocID="{65ED96EB-B9F8-4788-9C27-4E44182AACED}" presName="background" presStyleLbl="node0" presStyleIdx="1" presStyleCnt="3"/>
      <dgm:spPr/>
    </dgm:pt>
    <dgm:pt modelId="{FA6B83E0-7F11-4EA1-B03F-749B05458B15}" type="pres">
      <dgm:prSet presAssocID="{65ED96EB-B9F8-4788-9C27-4E44182AACED}" presName="text" presStyleLbl="fgAcc0" presStyleIdx="1" presStyleCnt="3">
        <dgm:presLayoutVars>
          <dgm:chPref val="3"/>
        </dgm:presLayoutVars>
      </dgm:prSet>
      <dgm:spPr/>
    </dgm:pt>
    <dgm:pt modelId="{7630D35C-2EB4-4401-8EAD-E4AA286831D8}" type="pres">
      <dgm:prSet presAssocID="{65ED96EB-B9F8-4788-9C27-4E44182AACED}" presName="hierChild2" presStyleCnt="0"/>
      <dgm:spPr/>
    </dgm:pt>
    <dgm:pt modelId="{4A0AD243-3592-41ED-8B49-C01D52462A57}" type="pres">
      <dgm:prSet presAssocID="{B97B822A-C8C9-4B69-9030-ABBDBB7D0306}" presName="hierRoot1" presStyleCnt="0"/>
      <dgm:spPr/>
    </dgm:pt>
    <dgm:pt modelId="{6CCA4B44-7215-43EE-8AF8-01CEC5760E7C}" type="pres">
      <dgm:prSet presAssocID="{B97B822A-C8C9-4B69-9030-ABBDBB7D0306}" presName="composite" presStyleCnt="0"/>
      <dgm:spPr/>
    </dgm:pt>
    <dgm:pt modelId="{B0E61536-101F-4955-9980-9F5182DED70B}" type="pres">
      <dgm:prSet presAssocID="{B97B822A-C8C9-4B69-9030-ABBDBB7D0306}" presName="background" presStyleLbl="node0" presStyleIdx="2" presStyleCnt="3"/>
      <dgm:spPr/>
    </dgm:pt>
    <dgm:pt modelId="{54E56EA2-F7C0-49E6-8753-F0135BE3F603}" type="pres">
      <dgm:prSet presAssocID="{B97B822A-C8C9-4B69-9030-ABBDBB7D0306}" presName="text" presStyleLbl="fgAcc0" presStyleIdx="2" presStyleCnt="3">
        <dgm:presLayoutVars>
          <dgm:chPref val="3"/>
        </dgm:presLayoutVars>
      </dgm:prSet>
      <dgm:spPr/>
    </dgm:pt>
    <dgm:pt modelId="{D4F77612-900A-4085-BE17-EC95D6753CDE}" type="pres">
      <dgm:prSet presAssocID="{B97B822A-C8C9-4B69-9030-ABBDBB7D0306}" presName="hierChild2" presStyleCnt="0"/>
      <dgm:spPr/>
    </dgm:pt>
  </dgm:ptLst>
  <dgm:cxnLst>
    <dgm:cxn modelId="{ACA6FC2D-AAF6-4923-9206-C843DD4B2586}" type="presOf" srcId="{B97B822A-C8C9-4B69-9030-ABBDBB7D0306}" destId="{54E56EA2-F7C0-49E6-8753-F0135BE3F603}" srcOrd="0" destOrd="0" presId="urn:microsoft.com/office/officeart/2005/8/layout/hierarchy1"/>
    <dgm:cxn modelId="{86B2D241-FA85-4CD1-98DA-2FC05087B2B7}" srcId="{FD1E5924-4ABB-42DC-A9DE-53945ECDC3F8}" destId="{B97B822A-C8C9-4B69-9030-ABBDBB7D0306}" srcOrd="2" destOrd="0" parTransId="{77583854-E098-4224-9ADF-FAE3098A8FBD}" sibTransId="{FD7B864B-1793-4F5A-BAD3-F536F04B2791}"/>
    <dgm:cxn modelId="{83D6E986-5026-4254-BB01-D78D977691DD}" srcId="{FD1E5924-4ABB-42DC-A9DE-53945ECDC3F8}" destId="{29F2BABE-0B6F-41A2-9957-31E4E2DCAC77}" srcOrd="0" destOrd="0" parTransId="{17468207-3817-4D9C-A930-2531D954D687}" sibTransId="{D5B3DE9A-11F8-45D1-8F38-4C48DC95B2BE}"/>
    <dgm:cxn modelId="{903E3093-6DCF-42CE-B223-DF8E54F274EF}" type="presOf" srcId="{FD1E5924-4ABB-42DC-A9DE-53945ECDC3F8}" destId="{725DE1C5-EAC8-47BF-8306-D693F7A967C0}" srcOrd="0" destOrd="0" presId="urn:microsoft.com/office/officeart/2005/8/layout/hierarchy1"/>
    <dgm:cxn modelId="{3FFDC6C4-2BCF-433A-A5A9-90B2780D7D01}" srcId="{FD1E5924-4ABB-42DC-A9DE-53945ECDC3F8}" destId="{65ED96EB-B9F8-4788-9C27-4E44182AACED}" srcOrd="1" destOrd="0" parTransId="{CB622E0D-C09A-46B4-900E-8B006A8A6735}" sibTransId="{CC1A68E0-7674-4BAC-8D44-0DD445DC34E3}"/>
    <dgm:cxn modelId="{38DF54C8-80C8-45EC-888D-C0E9D79BD561}" type="presOf" srcId="{29F2BABE-0B6F-41A2-9957-31E4E2DCAC77}" destId="{5BE377D5-FD99-4E73-AF23-AD743D9EF2DF}" srcOrd="0" destOrd="0" presId="urn:microsoft.com/office/officeart/2005/8/layout/hierarchy1"/>
    <dgm:cxn modelId="{191B95DA-DDB1-4E19-90C4-E5D56B039FEC}" type="presOf" srcId="{65ED96EB-B9F8-4788-9C27-4E44182AACED}" destId="{FA6B83E0-7F11-4EA1-B03F-749B05458B15}" srcOrd="0" destOrd="0" presId="urn:microsoft.com/office/officeart/2005/8/layout/hierarchy1"/>
    <dgm:cxn modelId="{B507F654-2AE9-4DA7-8723-C429A326A97B}" type="presParOf" srcId="{725DE1C5-EAC8-47BF-8306-D693F7A967C0}" destId="{6E138855-D79B-4E87-A5B7-00D12F5048C0}" srcOrd="0" destOrd="0" presId="urn:microsoft.com/office/officeart/2005/8/layout/hierarchy1"/>
    <dgm:cxn modelId="{7C079BDE-B8E4-4649-AEF1-7A9D8DC838DE}" type="presParOf" srcId="{6E138855-D79B-4E87-A5B7-00D12F5048C0}" destId="{F1A55BD0-0762-4D93-9A4B-9D9D58CA2187}" srcOrd="0" destOrd="0" presId="urn:microsoft.com/office/officeart/2005/8/layout/hierarchy1"/>
    <dgm:cxn modelId="{01F82E0E-2455-4886-8082-1D92793C211B}" type="presParOf" srcId="{F1A55BD0-0762-4D93-9A4B-9D9D58CA2187}" destId="{8D82202A-1B49-4280-BC28-AB60C5B696D7}" srcOrd="0" destOrd="0" presId="urn:microsoft.com/office/officeart/2005/8/layout/hierarchy1"/>
    <dgm:cxn modelId="{5A5A86F3-9943-479B-82CD-8701AE593A9A}" type="presParOf" srcId="{F1A55BD0-0762-4D93-9A4B-9D9D58CA2187}" destId="{5BE377D5-FD99-4E73-AF23-AD743D9EF2DF}" srcOrd="1" destOrd="0" presId="urn:microsoft.com/office/officeart/2005/8/layout/hierarchy1"/>
    <dgm:cxn modelId="{B014146E-93DF-4740-A1CD-C31ADBE271E7}" type="presParOf" srcId="{6E138855-D79B-4E87-A5B7-00D12F5048C0}" destId="{E882F3AC-FB4E-4D6E-9BFC-17301175D89F}" srcOrd="1" destOrd="0" presId="urn:microsoft.com/office/officeart/2005/8/layout/hierarchy1"/>
    <dgm:cxn modelId="{01D43902-0859-49CD-B1F9-426367029DBF}" type="presParOf" srcId="{725DE1C5-EAC8-47BF-8306-D693F7A967C0}" destId="{251B1B1F-6980-405A-8279-1D99684D59DA}" srcOrd="1" destOrd="0" presId="urn:microsoft.com/office/officeart/2005/8/layout/hierarchy1"/>
    <dgm:cxn modelId="{2E02D216-CA06-4E16-AB72-E6C10EA6817C}" type="presParOf" srcId="{251B1B1F-6980-405A-8279-1D99684D59DA}" destId="{DEAC6CB0-AF9F-476A-B1B6-0BBA2CA1371F}" srcOrd="0" destOrd="0" presId="urn:microsoft.com/office/officeart/2005/8/layout/hierarchy1"/>
    <dgm:cxn modelId="{5CBF2F64-1E45-41AC-B0B7-B8A1CD67489C}" type="presParOf" srcId="{DEAC6CB0-AF9F-476A-B1B6-0BBA2CA1371F}" destId="{3AF376A8-BDB1-47EF-A123-802A0A56690A}" srcOrd="0" destOrd="0" presId="urn:microsoft.com/office/officeart/2005/8/layout/hierarchy1"/>
    <dgm:cxn modelId="{258858B1-D908-4F0C-B3A0-156B4D18B1C4}" type="presParOf" srcId="{DEAC6CB0-AF9F-476A-B1B6-0BBA2CA1371F}" destId="{FA6B83E0-7F11-4EA1-B03F-749B05458B15}" srcOrd="1" destOrd="0" presId="urn:microsoft.com/office/officeart/2005/8/layout/hierarchy1"/>
    <dgm:cxn modelId="{61542DC1-290B-45F1-990D-B98D22E59F5B}" type="presParOf" srcId="{251B1B1F-6980-405A-8279-1D99684D59DA}" destId="{7630D35C-2EB4-4401-8EAD-E4AA286831D8}" srcOrd="1" destOrd="0" presId="urn:microsoft.com/office/officeart/2005/8/layout/hierarchy1"/>
    <dgm:cxn modelId="{543BFDF8-B14E-424E-B254-9C447B8AE9FA}" type="presParOf" srcId="{725DE1C5-EAC8-47BF-8306-D693F7A967C0}" destId="{4A0AD243-3592-41ED-8B49-C01D52462A57}" srcOrd="2" destOrd="0" presId="urn:microsoft.com/office/officeart/2005/8/layout/hierarchy1"/>
    <dgm:cxn modelId="{88335DAB-C4EB-4902-A7BE-90BDD3BEB6DC}" type="presParOf" srcId="{4A0AD243-3592-41ED-8B49-C01D52462A57}" destId="{6CCA4B44-7215-43EE-8AF8-01CEC5760E7C}" srcOrd="0" destOrd="0" presId="urn:microsoft.com/office/officeart/2005/8/layout/hierarchy1"/>
    <dgm:cxn modelId="{97C9B030-F399-4A9B-8148-7232208B1B1C}" type="presParOf" srcId="{6CCA4B44-7215-43EE-8AF8-01CEC5760E7C}" destId="{B0E61536-101F-4955-9980-9F5182DED70B}" srcOrd="0" destOrd="0" presId="urn:microsoft.com/office/officeart/2005/8/layout/hierarchy1"/>
    <dgm:cxn modelId="{F7B9D40B-7E02-45C1-90D3-8FFA25BFC36A}" type="presParOf" srcId="{6CCA4B44-7215-43EE-8AF8-01CEC5760E7C}" destId="{54E56EA2-F7C0-49E6-8753-F0135BE3F603}" srcOrd="1" destOrd="0" presId="urn:microsoft.com/office/officeart/2005/8/layout/hierarchy1"/>
    <dgm:cxn modelId="{D592B418-CBAF-4CDA-9682-0DC55AFE1329}" type="presParOf" srcId="{4A0AD243-3592-41ED-8B49-C01D52462A57}" destId="{D4F77612-900A-4085-BE17-EC95D6753C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A3611-C748-456B-AE42-C7FD46A8521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9881C7-60CD-4919-9885-35FC12DFE5A7}">
      <dgm:prSet/>
      <dgm:spPr/>
      <dgm:t>
        <a:bodyPr/>
        <a:lstStyle/>
        <a:p>
          <a:r>
            <a:rPr lang="zh-TW"/>
            <a:t>透過定期抓取網路資料，實現更新硬體資料</a:t>
          </a:r>
          <a:endParaRPr lang="en-US"/>
        </a:p>
      </dgm:t>
    </dgm:pt>
    <dgm:pt modelId="{367F923C-A5BB-4A0D-BBC6-8465E8D53E32}" type="parTrans" cxnId="{F9E77A74-916F-4C54-A650-513209F30C22}">
      <dgm:prSet/>
      <dgm:spPr/>
      <dgm:t>
        <a:bodyPr/>
        <a:lstStyle/>
        <a:p>
          <a:endParaRPr lang="en-US"/>
        </a:p>
      </dgm:t>
    </dgm:pt>
    <dgm:pt modelId="{FE592D7E-DA1E-4C80-8017-738E46D7064D}" type="sibTrans" cxnId="{F9E77A74-916F-4C54-A650-513209F30C22}">
      <dgm:prSet/>
      <dgm:spPr/>
      <dgm:t>
        <a:bodyPr/>
        <a:lstStyle/>
        <a:p>
          <a:endParaRPr lang="en-US"/>
        </a:p>
      </dgm:t>
    </dgm:pt>
    <dgm:pt modelId="{334D4FD4-7B22-4D6F-A9A2-8A18A9426E80}">
      <dgm:prSet/>
      <dgm:spPr/>
      <dgm:t>
        <a:bodyPr/>
        <a:lstStyle/>
        <a:p>
          <a:r>
            <a:rPr lang="zh-TW"/>
            <a:t>運用資料庫系統，儲存硬體資料，加快程式速度（不必每次都重抓</a:t>
          </a:r>
          <a:endParaRPr lang="en-US"/>
        </a:p>
      </dgm:t>
    </dgm:pt>
    <dgm:pt modelId="{57B62EE2-6EB8-40CC-901E-6643DD07EC3B}" type="parTrans" cxnId="{380FE94A-6E09-4229-9BDC-827F4250204A}">
      <dgm:prSet/>
      <dgm:spPr/>
      <dgm:t>
        <a:bodyPr/>
        <a:lstStyle/>
        <a:p>
          <a:endParaRPr lang="en-US"/>
        </a:p>
      </dgm:t>
    </dgm:pt>
    <dgm:pt modelId="{26603A05-6B37-4794-881A-762865B2C485}" type="sibTrans" cxnId="{380FE94A-6E09-4229-9BDC-827F4250204A}">
      <dgm:prSet/>
      <dgm:spPr/>
      <dgm:t>
        <a:bodyPr/>
        <a:lstStyle/>
        <a:p>
          <a:endParaRPr lang="en-US"/>
        </a:p>
      </dgm:t>
    </dgm:pt>
    <dgm:pt modelId="{B7140ED2-FF7B-4B2C-B081-8E7C098D656E}">
      <dgm:prSet/>
      <dgm:spPr/>
      <dgm:t>
        <a:bodyPr/>
        <a:lstStyle/>
        <a:p>
          <a:r>
            <a:rPr lang="zh-TW" err="1"/>
            <a:t>GUI</a:t>
          </a:r>
          <a:r>
            <a:rPr lang="en-US" altLang="zh-TW" err="1">
              <a:latin typeface="Trebuchet MS" panose="020B0603020202020204"/>
            </a:rPr>
            <a:t>設計</a:t>
          </a:r>
          <a:r>
            <a:rPr lang="zh-TW"/>
            <a:t>，增進使用者體驗</a:t>
          </a:r>
          <a:endParaRPr lang="en-US"/>
        </a:p>
      </dgm:t>
    </dgm:pt>
    <dgm:pt modelId="{D58EB551-251F-4E1B-ACA5-9F6BD95F350A}" type="parTrans" cxnId="{683844C3-F624-48C6-9734-ED0018A4F754}">
      <dgm:prSet/>
      <dgm:spPr/>
      <dgm:t>
        <a:bodyPr/>
        <a:lstStyle/>
        <a:p>
          <a:endParaRPr lang="en-US"/>
        </a:p>
      </dgm:t>
    </dgm:pt>
    <dgm:pt modelId="{CD154405-31D9-4D2A-85BC-641FC417820E}" type="sibTrans" cxnId="{683844C3-F624-48C6-9734-ED0018A4F754}">
      <dgm:prSet/>
      <dgm:spPr/>
      <dgm:t>
        <a:bodyPr/>
        <a:lstStyle/>
        <a:p>
          <a:endParaRPr lang="en-US"/>
        </a:p>
      </dgm:t>
    </dgm:pt>
    <dgm:pt modelId="{E06A0BC8-A9B5-4C4F-AEA3-B4A4132634EA}">
      <dgm:prSet phldr="0"/>
      <dgm:spPr/>
      <dgm:t>
        <a:bodyPr/>
        <a:lstStyle/>
        <a:p>
          <a:pPr rtl="0"/>
          <a:r>
            <a:rPr lang="zh-TW" altLang="en-US">
              <a:latin typeface="Trebuchet MS" panose="020B0603020202020204"/>
            </a:rPr>
            <a:t>透</a:t>
          </a:r>
          <a:r>
            <a:rPr lang="zh-TW" altLang="en-US" b="0" i="0" u="none" strike="noStrike" cap="none" baseline="0" noProof="0">
              <a:solidFill>
                <a:srgbClr val="010000"/>
              </a:solidFill>
              <a:latin typeface="Trebuchet MS"/>
            </a:rPr>
            <a:t>過事先設定的</a:t>
          </a:r>
          <a:r>
            <a:rPr lang="zh-TW" altLang="en-US" b="0" i="0" u="none" strike="noStrike" cap="none" baseline="0" noProof="0">
              <a:latin typeface="Trebuchet MS"/>
            </a:rPr>
            <a:t>邏輯</a:t>
          </a:r>
          <a:r>
            <a:rPr lang="zh-TW" altLang="en-US" b="0" i="0" u="none" strike="noStrike" cap="none" baseline="0" noProof="0">
              <a:solidFill>
                <a:srgbClr val="010000"/>
              </a:solidFill>
              <a:latin typeface="Trebuchet MS"/>
            </a:rPr>
            <a:t>及DB中的資料檢查</a:t>
          </a:r>
          <a:r>
            <a:rPr lang="zh-TW" altLang="en-US" b="0" i="0" u="none" strike="noStrike" cap="none" baseline="0" noProof="0">
              <a:latin typeface="Trebuchet MS"/>
            </a:rPr>
            <a:t>各硬體相容</a:t>
          </a:r>
          <a:r>
            <a:rPr lang="zh-TW" altLang="en-US" b="0" i="0" u="none" strike="noStrike" cap="none" baseline="0" noProof="0">
              <a:solidFill>
                <a:srgbClr val="010000"/>
              </a:solidFill>
              <a:latin typeface="Trebuchet MS"/>
            </a:rPr>
            <a:t>性</a:t>
          </a:r>
          <a:endParaRPr lang="zh-TW" altLang="en-US">
            <a:latin typeface="Trebuchet MS" panose="020B0603020202020204"/>
          </a:endParaRPr>
        </a:p>
      </dgm:t>
    </dgm:pt>
    <dgm:pt modelId="{0E5114FF-A62A-49A2-9FCE-69B534CB71DD}" type="parTrans" cxnId="{1A31FEBC-7EE8-4B48-959F-4D9E869DE44D}">
      <dgm:prSet/>
      <dgm:spPr/>
    </dgm:pt>
    <dgm:pt modelId="{F9B84623-7DF1-4114-B262-77BE6837FF1F}" type="sibTrans" cxnId="{1A31FEBC-7EE8-4B48-959F-4D9E869DE44D}">
      <dgm:prSet/>
      <dgm:spPr/>
    </dgm:pt>
    <dgm:pt modelId="{B80774C1-4316-49A9-975B-CA6450C214CC}" type="pres">
      <dgm:prSet presAssocID="{ABEA3611-C748-456B-AE42-C7FD46A85219}" presName="vert0" presStyleCnt="0">
        <dgm:presLayoutVars>
          <dgm:dir/>
          <dgm:animOne val="branch"/>
          <dgm:animLvl val="lvl"/>
        </dgm:presLayoutVars>
      </dgm:prSet>
      <dgm:spPr/>
    </dgm:pt>
    <dgm:pt modelId="{6B21377B-0812-4AFF-B218-5F5ADA73EB6F}" type="pres">
      <dgm:prSet presAssocID="{E06A0BC8-A9B5-4C4F-AEA3-B4A4132634EA}" presName="thickLine" presStyleLbl="alignNode1" presStyleIdx="0" presStyleCnt="4"/>
      <dgm:spPr/>
    </dgm:pt>
    <dgm:pt modelId="{B0162373-0DB4-4564-8708-FBDD9EC295D2}" type="pres">
      <dgm:prSet presAssocID="{E06A0BC8-A9B5-4C4F-AEA3-B4A4132634EA}" presName="horz1" presStyleCnt="0"/>
      <dgm:spPr/>
    </dgm:pt>
    <dgm:pt modelId="{C286B209-6997-4818-A523-3E75AF991097}" type="pres">
      <dgm:prSet presAssocID="{E06A0BC8-A9B5-4C4F-AEA3-B4A4132634EA}" presName="tx1" presStyleLbl="revTx" presStyleIdx="0" presStyleCnt="4"/>
      <dgm:spPr/>
    </dgm:pt>
    <dgm:pt modelId="{ABBF2FD5-8A70-4980-95AA-B876E0D405ED}" type="pres">
      <dgm:prSet presAssocID="{E06A0BC8-A9B5-4C4F-AEA3-B4A4132634EA}" presName="vert1" presStyleCnt="0"/>
      <dgm:spPr/>
    </dgm:pt>
    <dgm:pt modelId="{AD9051CE-D5B9-4E9C-AFC4-F56B2ECAE37A}" type="pres">
      <dgm:prSet presAssocID="{C69881C7-60CD-4919-9885-35FC12DFE5A7}" presName="thickLine" presStyleLbl="alignNode1" presStyleIdx="1" presStyleCnt="4"/>
      <dgm:spPr/>
    </dgm:pt>
    <dgm:pt modelId="{8E4A68C1-A562-4895-BB91-D3421C8D237D}" type="pres">
      <dgm:prSet presAssocID="{C69881C7-60CD-4919-9885-35FC12DFE5A7}" presName="horz1" presStyleCnt="0"/>
      <dgm:spPr/>
    </dgm:pt>
    <dgm:pt modelId="{544B55F4-9200-4237-830F-01E610FBE0DC}" type="pres">
      <dgm:prSet presAssocID="{C69881C7-60CD-4919-9885-35FC12DFE5A7}" presName="tx1" presStyleLbl="revTx" presStyleIdx="1" presStyleCnt="4"/>
      <dgm:spPr/>
    </dgm:pt>
    <dgm:pt modelId="{16CC8851-045C-443B-AFFF-AA09DB9B993F}" type="pres">
      <dgm:prSet presAssocID="{C69881C7-60CD-4919-9885-35FC12DFE5A7}" presName="vert1" presStyleCnt="0"/>
      <dgm:spPr/>
    </dgm:pt>
    <dgm:pt modelId="{BA140CC2-00CD-45E8-9D5C-BD6B4A970629}" type="pres">
      <dgm:prSet presAssocID="{334D4FD4-7B22-4D6F-A9A2-8A18A9426E80}" presName="thickLine" presStyleLbl="alignNode1" presStyleIdx="2" presStyleCnt="4"/>
      <dgm:spPr/>
    </dgm:pt>
    <dgm:pt modelId="{A7DF08D4-D91D-4854-9EF3-BBCB793D5E8E}" type="pres">
      <dgm:prSet presAssocID="{334D4FD4-7B22-4D6F-A9A2-8A18A9426E80}" presName="horz1" presStyleCnt="0"/>
      <dgm:spPr/>
    </dgm:pt>
    <dgm:pt modelId="{F26B2D73-EDA3-453E-B3EA-ADEF57C3CA18}" type="pres">
      <dgm:prSet presAssocID="{334D4FD4-7B22-4D6F-A9A2-8A18A9426E80}" presName="tx1" presStyleLbl="revTx" presStyleIdx="2" presStyleCnt="4"/>
      <dgm:spPr/>
    </dgm:pt>
    <dgm:pt modelId="{4886CCF7-3EA8-42E2-80BD-B283373BB5ED}" type="pres">
      <dgm:prSet presAssocID="{334D4FD4-7B22-4D6F-A9A2-8A18A9426E80}" presName="vert1" presStyleCnt="0"/>
      <dgm:spPr/>
    </dgm:pt>
    <dgm:pt modelId="{A8B8DCCD-DA78-4554-B05C-233712FC90D1}" type="pres">
      <dgm:prSet presAssocID="{B7140ED2-FF7B-4B2C-B081-8E7C098D656E}" presName="thickLine" presStyleLbl="alignNode1" presStyleIdx="3" presStyleCnt="4"/>
      <dgm:spPr/>
    </dgm:pt>
    <dgm:pt modelId="{B614DE3B-745C-489B-A934-5A038B8BEC73}" type="pres">
      <dgm:prSet presAssocID="{B7140ED2-FF7B-4B2C-B081-8E7C098D656E}" presName="horz1" presStyleCnt="0"/>
      <dgm:spPr/>
    </dgm:pt>
    <dgm:pt modelId="{83B212FF-A5E0-465D-A5C1-EA7EE6CECD3C}" type="pres">
      <dgm:prSet presAssocID="{B7140ED2-FF7B-4B2C-B081-8E7C098D656E}" presName="tx1" presStyleLbl="revTx" presStyleIdx="3" presStyleCnt="4"/>
      <dgm:spPr/>
    </dgm:pt>
    <dgm:pt modelId="{DAC8873A-FF7C-47BD-867A-29DC77FE0D5C}" type="pres">
      <dgm:prSet presAssocID="{B7140ED2-FF7B-4B2C-B081-8E7C098D656E}" presName="vert1" presStyleCnt="0"/>
      <dgm:spPr/>
    </dgm:pt>
  </dgm:ptLst>
  <dgm:cxnLst>
    <dgm:cxn modelId="{13FFC404-E3BF-41E0-BA2F-50B5E6976106}" type="presOf" srcId="{C69881C7-60CD-4919-9885-35FC12DFE5A7}" destId="{544B55F4-9200-4237-830F-01E610FBE0DC}" srcOrd="0" destOrd="0" presId="urn:microsoft.com/office/officeart/2008/layout/LinedList"/>
    <dgm:cxn modelId="{3C3A452E-DDC9-4F76-B6CF-D62BE35AC030}" type="presOf" srcId="{334D4FD4-7B22-4D6F-A9A2-8A18A9426E80}" destId="{F26B2D73-EDA3-453E-B3EA-ADEF57C3CA18}" srcOrd="0" destOrd="0" presId="urn:microsoft.com/office/officeart/2008/layout/LinedList"/>
    <dgm:cxn modelId="{380FE94A-6E09-4229-9BDC-827F4250204A}" srcId="{ABEA3611-C748-456B-AE42-C7FD46A85219}" destId="{334D4FD4-7B22-4D6F-A9A2-8A18A9426E80}" srcOrd="2" destOrd="0" parTransId="{57B62EE2-6EB8-40CC-901E-6643DD07EC3B}" sibTransId="{26603A05-6B37-4794-881A-762865B2C485}"/>
    <dgm:cxn modelId="{F9E77A74-916F-4C54-A650-513209F30C22}" srcId="{ABEA3611-C748-456B-AE42-C7FD46A85219}" destId="{C69881C7-60CD-4919-9885-35FC12DFE5A7}" srcOrd="1" destOrd="0" parTransId="{367F923C-A5BB-4A0D-BBC6-8465E8D53E32}" sibTransId="{FE592D7E-DA1E-4C80-8017-738E46D7064D}"/>
    <dgm:cxn modelId="{F8B2DCA2-F0E4-494F-8971-3D5E468CEB1A}" type="presOf" srcId="{E06A0BC8-A9B5-4C4F-AEA3-B4A4132634EA}" destId="{C286B209-6997-4818-A523-3E75AF991097}" srcOrd="0" destOrd="0" presId="urn:microsoft.com/office/officeart/2008/layout/LinedList"/>
    <dgm:cxn modelId="{1A31FEBC-7EE8-4B48-959F-4D9E869DE44D}" srcId="{ABEA3611-C748-456B-AE42-C7FD46A85219}" destId="{E06A0BC8-A9B5-4C4F-AEA3-B4A4132634EA}" srcOrd="0" destOrd="0" parTransId="{0E5114FF-A62A-49A2-9FCE-69B534CB71DD}" sibTransId="{F9B84623-7DF1-4114-B262-77BE6837FF1F}"/>
    <dgm:cxn modelId="{683844C3-F624-48C6-9734-ED0018A4F754}" srcId="{ABEA3611-C748-456B-AE42-C7FD46A85219}" destId="{B7140ED2-FF7B-4B2C-B081-8E7C098D656E}" srcOrd="3" destOrd="0" parTransId="{D58EB551-251F-4E1B-ACA5-9F6BD95F350A}" sibTransId="{CD154405-31D9-4D2A-85BC-641FC417820E}"/>
    <dgm:cxn modelId="{9F3007D4-F761-4871-8428-EE9A65EE6E7B}" type="presOf" srcId="{ABEA3611-C748-456B-AE42-C7FD46A85219}" destId="{B80774C1-4316-49A9-975B-CA6450C214CC}" srcOrd="0" destOrd="0" presId="urn:microsoft.com/office/officeart/2008/layout/LinedList"/>
    <dgm:cxn modelId="{A0F3E3EC-BF40-486E-9A74-CE7E0AAFDC3B}" type="presOf" srcId="{B7140ED2-FF7B-4B2C-B081-8E7C098D656E}" destId="{83B212FF-A5E0-465D-A5C1-EA7EE6CECD3C}" srcOrd="0" destOrd="0" presId="urn:microsoft.com/office/officeart/2008/layout/LinedList"/>
    <dgm:cxn modelId="{36E4B796-7916-436C-987C-54EFD8E10111}" type="presParOf" srcId="{B80774C1-4316-49A9-975B-CA6450C214CC}" destId="{6B21377B-0812-4AFF-B218-5F5ADA73EB6F}" srcOrd="0" destOrd="0" presId="urn:microsoft.com/office/officeart/2008/layout/LinedList"/>
    <dgm:cxn modelId="{CCAA16F0-2FBA-4A11-B2D1-89DEE19E0BFB}" type="presParOf" srcId="{B80774C1-4316-49A9-975B-CA6450C214CC}" destId="{B0162373-0DB4-4564-8708-FBDD9EC295D2}" srcOrd="1" destOrd="0" presId="urn:microsoft.com/office/officeart/2008/layout/LinedList"/>
    <dgm:cxn modelId="{C7486223-458D-4E62-81CA-9B8BC02AF035}" type="presParOf" srcId="{B0162373-0DB4-4564-8708-FBDD9EC295D2}" destId="{C286B209-6997-4818-A523-3E75AF991097}" srcOrd="0" destOrd="0" presId="urn:microsoft.com/office/officeart/2008/layout/LinedList"/>
    <dgm:cxn modelId="{030A57ED-5D34-423D-B94F-32A0EC99F179}" type="presParOf" srcId="{B0162373-0DB4-4564-8708-FBDD9EC295D2}" destId="{ABBF2FD5-8A70-4980-95AA-B876E0D405ED}" srcOrd="1" destOrd="0" presId="urn:microsoft.com/office/officeart/2008/layout/LinedList"/>
    <dgm:cxn modelId="{1F790ACE-2F44-408F-8695-70C40B3B5065}" type="presParOf" srcId="{B80774C1-4316-49A9-975B-CA6450C214CC}" destId="{AD9051CE-D5B9-4E9C-AFC4-F56B2ECAE37A}" srcOrd="2" destOrd="0" presId="urn:microsoft.com/office/officeart/2008/layout/LinedList"/>
    <dgm:cxn modelId="{3EBEBC83-AD02-4BE5-AECB-4BCC944FDD0E}" type="presParOf" srcId="{B80774C1-4316-49A9-975B-CA6450C214CC}" destId="{8E4A68C1-A562-4895-BB91-D3421C8D237D}" srcOrd="3" destOrd="0" presId="urn:microsoft.com/office/officeart/2008/layout/LinedList"/>
    <dgm:cxn modelId="{12862E59-DF90-461C-A3C2-4B11992FDEEF}" type="presParOf" srcId="{8E4A68C1-A562-4895-BB91-D3421C8D237D}" destId="{544B55F4-9200-4237-830F-01E610FBE0DC}" srcOrd="0" destOrd="0" presId="urn:microsoft.com/office/officeart/2008/layout/LinedList"/>
    <dgm:cxn modelId="{83BE008F-4012-4E78-A33B-759BEFFAF938}" type="presParOf" srcId="{8E4A68C1-A562-4895-BB91-D3421C8D237D}" destId="{16CC8851-045C-443B-AFFF-AA09DB9B993F}" srcOrd="1" destOrd="0" presId="urn:microsoft.com/office/officeart/2008/layout/LinedList"/>
    <dgm:cxn modelId="{4D7DEE12-2476-46DE-9EAD-9E3BC093F7B6}" type="presParOf" srcId="{B80774C1-4316-49A9-975B-CA6450C214CC}" destId="{BA140CC2-00CD-45E8-9D5C-BD6B4A970629}" srcOrd="4" destOrd="0" presId="urn:microsoft.com/office/officeart/2008/layout/LinedList"/>
    <dgm:cxn modelId="{051C6B25-8A1F-41C0-8880-C2E04A7DF691}" type="presParOf" srcId="{B80774C1-4316-49A9-975B-CA6450C214CC}" destId="{A7DF08D4-D91D-4854-9EF3-BBCB793D5E8E}" srcOrd="5" destOrd="0" presId="urn:microsoft.com/office/officeart/2008/layout/LinedList"/>
    <dgm:cxn modelId="{2A2CD50C-AD41-41E2-9B5D-2665890505BB}" type="presParOf" srcId="{A7DF08D4-D91D-4854-9EF3-BBCB793D5E8E}" destId="{F26B2D73-EDA3-453E-B3EA-ADEF57C3CA18}" srcOrd="0" destOrd="0" presId="urn:microsoft.com/office/officeart/2008/layout/LinedList"/>
    <dgm:cxn modelId="{1D1B6A17-8BD6-485B-B832-339400689620}" type="presParOf" srcId="{A7DF08D4-D91D-4854-9EF3-BBCB793D5E8E}" destId="{4886CCF7-3EA8-42E2-80BD-B283373BB5ED}" srcOrd="1" destOrd="0" presId="urn:microsoft.com/office/officeart/2008/layout/LinedList"/>
    <dgm:cxn modelId="{625A18FA-CF42-4B90-8FBE-FCB39A87760C}" type="presParOf" srcId="{B80774C1-4316-49A9-975B-CA6450C214CC}" destId="{A8B8DCCD-DA78-4554-B05C-233712FC90D1}" srcOrd="6" destOrd="0" presId="urn:microsoft.com/office/officeart/2008/layout/LinedList"/>
    <dgm:cxn modelId="{7512B243-D769-48CA-8157-B1BD32D04555}" type="presParOf" srcId="{B80774C1-4316-49A9-975B-CA6450C214CC}" destId="{B614DE3B-745C-489B-A934-5A038B8BEC73}" srcOrd="7" destOrd="0" presId="urn:microsoft.com/office/officeart/2008/layout/LinedList"/>
    <dgm:cxn modelId="{419BF579-3CFA-452A-959C-A65033A8F830}" type="presParOf" srcId="{B614DE3B-745C-489B-A934-5A038B8BEC73}" destId="{83B212FF-A5E0-465D-A5C1-EA7EE6CECD3C}" srcOrd="0" destOrd="0" presId="urn:microsoft.com/office/officeart/2008/layout/LinedList"/>
    <dgm:cxn modelId="{853893E2-6A6B-4EFD-A7AB-4144BA83546A}" type="presParOf" srcId="{B614DE3B-745C-489B-A934-5A038B8BEC73}" destId="{DAC8873A-FF7C-47BD-867A-29DC77FE0D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2202A-1B49-4280-BC28-AB60C5B696D7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377D5-FD99-4E73-AF23-AD743D9EF2DF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>
              <a:latin typeface="Trebuchet MS"/>
            </a:rPr>
            <a:t>確</a:t>
          </a:r>
          <a:r>
            <a:rPr lang="zh-TW" altLang="en-US" sz="3300" b="0" i="0" u="none" strike="noStrike" kern="1200" cap="none" baseline="0" noProof="0">
              <a:latin typeface="Trebuchet MS"/>
            </a:rPr>
            <a:t>保相容性</a:t>
          </a:r>
          <a:endParaRPr lang="zh-TW" altLang="en-US" sz="3300" kern="1200">
            <a:latin typeface="Trebuchet MS"/>
          </a:endParaRPr>
        </a:p>
      </dsp:txBody>
      <dsp:txXfrm>
        <a:off x="350877" y="1380951"/>
        <a:ext cx="2604477" cy="1617116"/>
      </dsp:txXfrm>
    </dsp:sp>
    <dsp:sp modelId="{3AF376A8-BDB1-47EF-A123-802A0A56690A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B83E0-7F11-4EA1-B03F-749B05458B15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簡單易用</a:t>
          </a:r>
          <a:endParaRPr lang="en-US" sz="3300" kern="1200"/>
        </a:p>
      </dsp:txBody>
      <dsp:txXfrm>
        <a:off x="3657110" y="1380951"/>
        <a:ext cx="2604477" cy="1617116"/>
      </dsp:txXfrm>
    </dsp:sp>
    <dsp:sp modelId="{B0E61536-101F-4955-9980-9F5182DED70B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56EA2-F7C0-49E6-8753-F0135BE3F603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>
              <a:latin typeface="Trebuchet MS" panose="020B0603020202020204"/>
            </a:rPr>
            <a:t>會自己抓最新資料</a:t>
          </a:r>
        </a:p>
      </dsp:txBody>
      <dsp:txXfrm>
        <a:off x="6963344" y="1380951"/>
        <a:ext cx="2604477" cy="1617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1377B-0812-4AFF-B218-5F5ADA73EB6F}">
      <dsp:nvSpPr>
        <dsp:cNvPr id="0" name=""/>
        <dsp:cNvSpPr/>
      </dsp:nvSpPr>
      <dsp:spPr>
        <a:xfrm>
          <a:off x="0" y="0"/>
          <a:ext cx="97619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6B209-6997-4818-A523-3E75AF991097}">
      <dsp:nvSpPr>
        <dsp:cNvPr id="0" name=""/>
        <dsp:cNvSpPr/>
      </dsp:nvSpPr>
      <dsp:spPr>
        <a:xfrm>
          <a:off x="0" y="0"/>
          <a:ext cx="9761906" cy="110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Trebuchet MS" panose="020B0603020202020204"/>
            </a:rPr>
            <a:t>透</a:t>
          </a:r>
          <a:r>
            <a:rPr lang="zh-TW" altLang="en-US" sz="2500" b="0" i="0" u="none" strike="noStrike" kern="1200" cap="none" baseline="0" noProof="0">
              <a:solidFill>
                <a:srgbClr val="010000"/>
              </a:solidFill>
              <a:latin typeface="Trebuchet MS" panose="020B0603020202020204"/>
            </a:rPr>
            <a:t>過事先設定的</a:t>
          </a:r>
          <a:r>
            <a:rPr lang="zh-TW" altLang="en-US" sz="2500" b="0" i="0" u="none" strike="noStrike" kern="1200" cap="none" baseline="0" noProof="0">
              <a:latin typeface="Trebuchet MS" panose="020B0603020202020204"/>
            </a:rPr>
            <a:t>邏輯</a:t>
          </a:r>
          <a:r>
            <a:rPr lang="zh-TW" altLang="en-US" sz="2500" b="0" i="0" u="none" strike="noStrike" kern="1200" cap="none" baseline="0" noProof="0">
              <a:solidFill>
                <a:srgbClr val="010000"/>
              </a:solidFill>
              <a:latin typeface="Trebuchet MS" panose="020B0603020202020204"/>
            </a:rPr>
            <a:t>及DB中的資料檢查</a:t>
          </a:r>
          <a:r>
            <a:rPr lang="zh-TW" altLang="en-US" sz="2500" b="0" i="0" u="none" strike="noStrike" kern="1200" cap="none" baseline="0" noProof="0">
              <a:latin typeface="Trebuchet MS" panose="020B0603020202020204"/>
            </a:rPr>
            <a:t>各硬體相容</a:t>
          </a:r>
          <a:r>
            <a:rPr lang="zh-TW" altLang="en-US" sz="2500" b="0" i="0" u="none" strike="noStrike" kern="1200" cap="none" baseline="0" noProof="0">
              <a:solidFill>
                <a:srgbClr val="010000"/>
              </a:solidFill>
              <a:latin typeface="Trebuchet MS" panose="020B0603020202020204"/>
            </a:rPr>
            <a:t>性</a:t>
          </a:r>
          <a:endParaRPr lang="zh-TW" altLang="en-US" sz="2500" kern="1200">
            <a:latin typeface="Trebuchet MS" panose="020B0603020202020204"/>
          </a:endParaRPr>
        </a:p>
      </dsp:txBody>
      <dsp:txXfrm>
        <a:off x="0" y="0"/>
        <a:ext cx="9761906" cy="1106040"/>
      </dsp:txXfrm>
    </dsp:sp>
    <dsp:sp modelId="{AD9051CE-D5B9-4E9C-AFC4-F56B2ECAE37A}">
      <dsp:nvSpPr>
        <dsp:cNvPr id="0" name=""/>
        <dsp:cNvSpPr/>
      </dsp:nvSpPr>
      <dsp:spPr>
        <a:xfrm>
          <a:off x="0" y="1106040"/>
          <a:ext cx="976190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B55F4-9200-4237-830F-01E610FBE0DC}">
      <dsp:nvSpPr>
        <dsp:cNvPr id="0" name=""/>
        <dsp:cNvSpPr/>
      </dsp:nvSpPr>
      <dsp:spPr>
        <a:xfrm>
          <a:off x="0" y="1106040"/>
          <a:ext cx="9761906" cy="110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透過定期抓取網路資料，實現更新硬體資料</a:t>
          </a:r>
          <a:endParaRPr lang="en-US" sz="2500" kern="1200"/>
        </a:p>
      </dsp:txBody>
      <dsp:txXfrm>
        <a:off x="0" y="1106040"/>
        <a:ext cx="9761906" cy="1106040"/>
      </dsp:txXfrm>
    </dsp:sp>
    <dsp:sp modelId="{BA140CC2-00CD-45E8-9D5C-BD6B4A970629}">
      <dsp:nvSpPr>
        <dsp:cNvPr id="0" name=""/>
        <dsp:cNvSpPr/>
      </dsp:nvSpPr>
      <dsp:spPr>
        <a:xfrm>
          <a:off x="0" y="2212080"/>
          <a:ext cx="97619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B2D73-EDA3-453E-B3EA-ADEF57C3CA18}">
      <dsp:nvSpPr>
        <dsp:cNvPr id="0" name=""/>
        <dsp:cNvSpPr/>
      </dsp:nvSpPr>
      <dsp:spPr>
        <a:xfrm>
          <a:off x="0" y="2212080"/>
          <a:ext cx="9761906" cy="110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運用資料庫系統，儲存硬體資料，加快程式速度（不必每次都重抓</a:t>
          </a:r>
          <a:endParaRPr lang="en-US" sz="2500" kern="1200"/>
        </a:p>
      </dsp:txBody>
      <dsp:txXfrm>
        <a:off x="0" y="2212080"/>
        <a:ext cx="9761906" cy="1106040"/>
      </dsp:txXfrm>
    </dsp:sp>
    <dsp:sp modelId="{A8B8DCCD-DA78-4554-B05C-233712FC90D1}">
      <dsp:nvSpPr>
        <dsp:cNvPr id="0" name=""/>
        <dsp:cNvSpPr/>
      </dsp:nvSpPr>
      <dsp:spPr>
        <a:xfrm>
          <a:off x="0" y="3318120"/>
          <a:ext cx="9761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12FF-A5E0-465D-A5C1-EA7EE6CECD3C}">
      <dsp:nvSpPr>
        <dsp:cNvPr id="0" name=""/>
        <dsp:cNvSpPr/>
      </dsp:nvSpPr>
      <dsp:spPr>
        <a:xfrm>
          <a:off x="0" y="3318120"/>
          <a:ext cx="9761906" cy="110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err="1"/>
            <a:t>GUI</a:t>
          </a:r>
          <a:r>
            <a:rPr lang="en-US" altLang="zh-TW" sz="2500" kern="1200" err="1">
              <a:latin typeface="Trebuchet MS" panose="020B0603020202020204"/>
            </a:rPr>
            <a:t>設計</a:t>
          </a:r>
          <a:r>
            <a:rPr lang="zh-TW" sz="2500" kern="1200"/>
            <a:t>，增進使用者體驗</a:t>
          </a:r>
          <a:endParaRPr lang="en-US" sz="2500" kern="1200"/>
        </a:p>
      </dsp:txBody>
      <dsp:txXfrm>
        <a:off x="0" y="3318120"/>
        <a:ext cx="9761906" cy="110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EB61F0-00B3-4EB3-A932-1A630A71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zh-TW" altLang="en-US" sz="6000">
                <a:solidFill>
                  <a:srgbClr val="FFFFFF"/>
                </a:solidFill>
                <a:ea typeface="微軟正黑體"/>
              </a:rPr>
              <a:t>大力出奇</a:t>
            </a:r>
            <a:r>
              <a:rPr lang="zh-TW" altLang="en-US" sz="6000">
                <a:solidFill>
                  <a:schemeClr val="tx1"/>
                </a:solidFill>
                <a:latin typeface="+mj-ea"/>
              </a:rPr>
              <a:t>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ECB94A-DEB1-45DA-BD50-17EDEFF55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>
                <a:solidFill>
                  <a:srgbClr val="FFFFFF"/>
                </a:solidFill>
                <a:ea typeface="+mn-lt"/>
                <a:cs typeface="+mn-lt"/>
              </a:rPr>
              <a:t>J</a:t>
            </a:r>
            <a:r>
              <a:rPr lang="zh-TW" sz="2800">
                <a:solidFill>
                  <a:srgbClr val="FFFFFF"/>
                </a:solidFill>
                <a:ea typeface="+mn-lt"/>
                <a:cs typeface="+mn-lt"/>
              </a:rPr>
              <a:t>ava程</a:t>
            </a:r>
            <a:r>
              <a:rPr lang="zh-TW" altLang="en-US" sz="2800">
                <a:solidFill>
                  <a:srgbClr val="FFFFFF"/>
                </a:solidFill>
                <a:ea typeface="+mn-lt"/>
                <a:cs typeface="+mn-lt"/>
              </a:rPr>
              <a:t>式設計</a:t>
            </a:r>
            <a:endParaRPr lang="zh-TW" sz="2800">
              <a:solidFill>
                <a:srgbClr val="FFFFFF"/>
              </a:solidFill>
              <a:ea typeface="微軟正黑體"/>
            </a:endParaRPr>
          </a:p>
          <a:p>
            <a:pPr algn="l"/>
            <a:r>
              <a:rPr lang="zh-TW" altLang="en-US" sz="2800">
                <a:solidFill>
                  <a:srgbClr val="FFFFFF"/>
                </a:solidFill>
                <a:ea typeface="+mn-lt"/>
                <a:cs typeface="+mn-lt"/>
              </a:rPr>
              <a:t>期末專案提</a:t>
            </a:r>
            <a:r>
              <a:rPr lang="zh-TW" sz="2800">
                <a:solidFill>
                  <a:srgbClr val="FFFFFF"/>
                </a:solidFill>
                <a:ea typeface="+mn-lt"/>
                <a:cs typeface="+mn-lt"/>
              </a:rPr>
              <a:t>案報告</a:t>
            </a:r>
            <a:endParaRPr lang="zh-TW" sz="2800">
              <a:solidFill>
                <a:srgbClr val="FFFFFF"/>
              </a:solidFill>
              <a:ea typeface="微軟正黑體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5929FE-6DA5-469D-96F1-7336ADA7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zh-TW" altLang="en-US" sz="5400">
                <a:ea typeface="微軟正黑體"/>
              </a:rPr>
              <a:t>簡介與特色</a:t>
            </a:r>
            <a:endParaRPr lang="zh-TW" alt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D6C7E08-7443-4B8F-B0EB-3DA9DB088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867188"/>
              </p:ext>
            </p:extLst>
          </p:nvPr>
        </p:nvGraphicFramePr>
        <p:xfrm>
          <a:off x="1286933" y="1617864"/>
          <a:ext cx="9761906" cy="4424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5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47606FC-981B-4866-828D-C7D81D65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zh-TW" altLang="en-US" sz="5400">
                <a:ea typeface="微軟正黑體"/>
              </a:rPr>
              <a:t>架構</a:t>
            </a:r>
          </a:p>
        </p:txBody>
      </p:sp>
      <p:pic>
        <p:nvPicPr>
          <p:cNvPr id="7" name="圖片 7" descr="一張含有 文字, 地圖 的圖片&#10;&#10;描述是以非常高的可信度產生">
            <a:extLst>
              <a:ext uri="{FF2B5EF4-FFF2-40B4-BE49-F238E27FC236}">
                <a16:creationId xmlns:a16="http://schemas.microsoft.com/office/drawing/2014/main" id="{C8B1978A-2A68-404C-9BE9-001B46C89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749" y="474540"/>
            <a:ext cx="6052980" cy="5913054"/>
          </a:xfrm>
        </p:spPr>
      </p:pic>
    </p:spTree>
    <p:extLst>
      <p:ext uri="{BB962C8B-B14F-4D97-AF65-F5344CB8AC3E}">
        <p14:creationId xmlns:p14="http://schemas.microsoft.com/office/powerpoint/2010/main" val="182187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C7C05-0A15-4443-AEDE-486C70C2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70" y="508958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400">
                <a:ea typeface="微軟正黑體"/>
              </a:rPr>
              <a:t>主程式Wireframe</a:t>
            </a:r>
            <a:endParaRPr lang="zh-TW" altLang="en-US"/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0FAB0F8-D58D-4A5C-8E9C-7D3AE1C21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407"/>
          <a:stretch/>
        </p:blipFill>
        <p:spPr>
          <a:xfrm>
            <a:off x="332436" y="1613906"/>
            <a:ext cx="7833032" cy="4494595"/>
          </a:xfrm>
        </p:spPr>
      </p:pic>
      <p:pic>
        <p:nvPicPr>
          <p:cNvPr id="8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1BEC495-5360-4724-995B-95BC38B6A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22" t="73467" r="8076"/>
          <a:stretch/>
        </p:blipFill>
        <p:spPr>
          <a:xfrm>
            <a:off x="8339055" y="4682297"/>
            <a:ext cx="2732219" cy="1693132"/>
          </a:xfrm>
          <a:prstGeom prst="rect">
            <a:avLst/>
          </a:prstGeom>
        </p:spPr>
      </p:pic>
      <p:pic>
        <p:nvPicPr>
          <p:cNvPr id="10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3C35A0EC-4A82-4BB1-A74F-2B0B7795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" t="71656" r="69559" b="5136"/>
          <a:stretch/>
        </p:blipFill>
        <p:spPr>
          <a:xfrm>
            <a:off x="8410941" y="190185"/>
            <a:ext cx="2732220" cy="1764193"/>
          </a:xfrm>
          <a:prstGeom prst="rect">
            <a:avLst/>
          </a:prstGeom>
        </p:spPr>
      </p:pic>
      <p:pic>
        <p:nvPicPr>
          <p:cNvPr id="11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DE86C03-5E32-4D57-9F5D-EED1B3D54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2" t="73253" r="42928"/>
          <a:stretch/>
        </p:blipFill>
        <p:spPr>
          <a:xfrm>
            <a:off x="8339055" y="2247018"/>
            <a:ext cx="2732219" cy="22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0C25B-126C-48CC-BD6E-0028925A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預計分工表</a:t>
            </a:r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83E99BA-EE29-480B-B7F0-D94ADC60F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02943"/>
              </p:ext>
            </p:extLst>
          </p:nvPr>
        </p:nvGraphicFramePr>
        <p:xfrm>
          <a:off x="677863" y="2160588"/>
          <a:ext cx="8596311" cy="187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9388975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4447043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37859745"/>
                    </a:ext>
                  </a:extLst>
                </a:gridCol>
              </a:tblGrid>
              <a:tr h="649431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主程式邏輯、資料庫建置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使用者介面設計、實作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自動更新程式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984611"/>
                  </a:ext>
                </a:extLst>
              </a:tr>
              <a:tr h="1227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latin typeface="MS Gothic"/>
                          <a:ea typeface="MS Gothic"/>
                        </a:rPr>
                        <a:t>黃爾群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latin typeface="MS Gothic"/>
                          <a:ea typeface="MS Gothic"/>
                        </a:rPr>
                        <a:t>趙昱婷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latin typeface="MS Gothic"/>
                          <a:ea typeface="MS Gothic"/>
                        </a:rPr>
                        <a:t>劉凌瑄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3070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0762F-6129-D942-9480-1A5CAFC7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i="1">
                <a:ea typeface="微軟正黑體"/>
              </a:rPr>
              <a:t>~THE END~</a:t>
            </a:r>
            <a:endParaRPr lang="zh-TW" altLang="en-US" sz="9600" i="1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3270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3E2496F-C534-4D2D-A9B9-56B011D92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259942"/>
              </p:ext>
            </p:extLst>
          </p:nvPr>
        </p:nvGraphicFramePr>
        <p:xfrm>
          <a:off x="739549" y="370796"/>
          <a:ext cx="9383057" cy="61006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5436">
                  <a:extLst>
                    <a:ext uri="{9D8B030D-6E8A-4147-A177-3AD203B41FA5}">
                      <a16:colId xmlns:a16="http://schemas.microsoft.com/office/drawing/2014/main" val="3076470879"/>
                    </a:ext>
                  </a:extLst>
                </a:gridCol>
                <a:gridCol w="6217621">
                  <a:extLst>
                    <a:ext uri="{9D8B030D-6E8A-4147-A177-3AD203B41FA5}">
                      <a16:colId xmlns:a16="http://schemas.microsoft.com/office/drawing/2014/main" val="951865758"/>
                    </a:ext>
                  </a:extLst>
                </a:gridCol>
              </a:tblGrid>
              <a:tr h="1370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程式名稱</a:t>
                      </a:r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17260"/>
                  </a:ext>
                </a:extLst>
              </a:tr>
              <a:tr h="1370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組別</a:t>
                      </a:r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第1組</a:t>
                      </a:r>
                      <a:endParaRPr lang="zh-TW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48473"/>
                  </a:ext>
                </a:extLst>
              </a:tr>
              <a:tr h="1370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撰寫日期</a:t>
                      </a:r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2020/04/28</a:t>
                      </a:r>
                      <a:endParaRPr lang="zh-TW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457114"/>
                  </a:ext>
                </a:extLst>
              </a:tr>
              <a:tr h="19893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600"/>
                        <a:t>發展者</a:t>
                      </a:r>
                      <a:endParaRPr lang="zh-TW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/>
                        <a:t>00757051  黃爾群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3600"/>
                        <a:t>00757030  趙昱婷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3600"/>
                        <a:t>00757033  劉凌瑄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18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53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E35B7D-7A32-4900-98DB-4D0065C1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151979"/>
              </p:ext>
            </p:extLst>
          </p:nvPr>
        </p:nvGraphicFramePr>
        <p:xfrm>
          <a:off x="592227" y="629968"/>
          <a:ext cx="9576267" cy="628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89">
                  <a:extLst>
                    <a:ext uri="{9D8B030D-6E8A-4147-A177-3AD203B41FA5}">
                      <a16:colId xmlns:a16="http://schemas.microsoft.com/office/drawing/2014/main" val="3259438805"/>
                    </a:ext>
                  </a:extLst>
                </a:gridCol>
                <a:gridCol w="3192089">
                  <a:extLst>
                    <a:ext uri="{9D8B030D-6E8A-4147-A177-3AD203B41FA5}">
                      <a16:colId xmlns:a16="http://schemas.microsoft.com/office/drawing/2014/main" val="1276726762"/>
                    </a:ext>
                  </a:extLst>
                </a:gridCol>
                <a:gridCol w="3192089">
                  <a:extLst>
                    <a:ext uri="{9D8B030D-6E8A-4147-A177-3AD203B41FA5}">
                      <a16:colId xmlns:a16="http://schemas.microsoft.com/office/drawing/2014/main" val="3039121284"/>
                    </a:ext>
                  </a:extLst>
                </a:gridCol>
              </a:tblGrid>
              <a:tr h="7852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800"/>
                        <a:t>版次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變更項目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更改日期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156040"/>
                  </a:ext>
                </a:extLst>
              </a:tr>
              <a:tr h="7852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V0.1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初版、大綱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2020/04/28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30227"/>
                  </a:ext>
                </a:extLst>
              </a:tr>
              <a:tr h="7852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V0.2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架構及內容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2020/05/04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045285"/>
                  </a:ext>
                </a:extLst>
              </a:tr>
              <a:tr h="7852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V0.3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細節完善、review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2020/05/05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300677"/>
                  </a:ext>
                </a:extLst>
              </a:tr>
              <a:tr h="785253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8122"/>
                  </a:ext>
                </a:extLst>
              </a:tr>
              <a:tr h="785253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50210"/>
                  </a:ext>
                </a:extLst>
              </a:tr>
              <a:tr h="785253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795538"/>
                  </a:ext>
                </a:extLst>
              </a:tr>
              <a:tr h="785253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34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5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552CF-EA20-46FA-ADCE-880F3F8F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微軟正黑體"/>
              </a:rPr>
              <a:t>開發動機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8EDB8-DC3A-445E-969D-5D2037277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>
                <a:ea typeface="微軟正黑體"/>
              </a:rPr>
              <a:t>為什麼要作這個 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6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想法泡泡: 雲朵 7">
            <a:extLst>
              <a:ext uri="{FF2B5EF4-FFF2-40B4-BE49-F238E27FC236}">
                <a16:creationId xmlns:a16="http://schemas.microsoft.com/office/drawing/2014/main" id="{951E5CE6-54EB-42D0-A63A-BC85F3D0BC1E}"/>
              </a:ext>
            </a:extLst>
          </p:cNvPr>
          <p:cNvSpPr/>
          <p:nvPr/>
        </p:nvSpPr>
        <p:spPr>
          <a:xfrm>
            <a:off x="561686" y="581521"/>
            <a:ext cx="6529430" cy="20377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ea typeface="微軟正黑體"/>
              </a:rPr>
              <a:t>新學期想裝一台電腦來用</a:t>
            </a:r>
          </a:p>
          <a:p>
            <a:pPr algn="ctr"/>
            <a:r>
              <a:rPr lang="zh-TW" altLang="en-US" sz="2800">
                <a:ea typeface="微軟正黑體"/>
              </a:rPr>
              <a:t>，聽說自己裝比較划算～</a:t>
            </a:r>
          </a:p>
        </p:txBody>
      </p:sp>
      <p:pic>
        <p:nvPicPr>
          <p:cNvPr id="4" name="圖片 4" descr="一張含有 鏡, 物件 的圖片&#10;&#10;描述是以非常高的可信度產生">
            <a:extLst>
              <a:ext uri="{FF2B5EF4-FFF2-40B4-BE49-F238E27FC236}">
                <a16:creationId xmlns:a16="http://schemas.microsoft.com/office/drawing/2014/main" id="{321F8BE9-9CEC-4531-8C02-4D24CB117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96" y="3752486"/>
            <a:ext cx="2784628" cy="2791012"/>
          </a:xfrm>
        </p:spPr>
      </p:pic>
      <p:sp>
        <p:nvSpPr>
          <p:cNvPr id="2" name="想法泡泡: 雲朵 1">
            <a:extLst>
              <a:ext uri="{FF2B5EF4-FFF2-40B4-BE49-F238E27FC236}">
                <a16:creationId xmlns:a16="http://schemas.microsoft.com/office/drawing/2014/main" id="{68B09856-9E2A-4C77-8CBE-D12AE7934039}"/>
              </a:ext>
            </a:extLst>
          </p:cNvPr>
          <p:cNvSpPr/>
          <p:nvPr/>
        </p:nvSpPr>
        <p:spPr>
          <a:xfrm>
            <a:off x="3131258" y="2613914"/>
            <a:ext cx="7506613" cy="272369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微軟正黑體"/>
              </a:rPr>
              <a:t>i3-7100? i5-8400? i5-8500??</a:t>
            </a:r>
            <a:endParaRPr lang="zh-TW" altLang="en-US">
              <a:ea typeface="微軟正黑體" panose="020B0604030504040204" pitchFamily="34" charset="-120"/>
            </a:endParaRPr>
          </a:p>
          <a:p>
            <a:pPr algn="ctr"/>
            <a:r>
              <a:rPr lang="zh-TW" altLang="en-US">
                <a:ea typeface="微軟正黑體"/>
              </a:rPr>
              <a:t>i5-9400?? i5-9400f?? i7-9700k?? i9-9900k??</a:t>
            </a:r>
          </a:p>
          <a:p>
            <a:pPr algn="ctr"/>
            <a:r>
              <a:rPr lang="zh-TW" altLang="en-US">
                <a:ea typeface="微軟正黑體"/>
              </a:rPr>
              <a:t>i9-9900kf???</a:t>
            </a:r>
          </a:p>
          <a:p>
            <a:pPr algn="ctr"/>
            <a:r>
              <a:rPr lang="zh-TW" altLang="en-US">
                <a:ea typeface="微軟正黑體"/>
              </a:rPr>
              <a:t>R3-2400g? R5-1600? R5-2600X? R5-3600X???</a:t>
            </a:r>
          </a:p>
          <a:p>
            <a:pPr algn="ctr"/>
            <a:r>
              <a:rPr lang="zh-TW" altLang="en-US">
                <a:ea typeface="微軟正黑體"/>
              </a:rPr>
              <a:t>光CPU就這麼多種，每個CPU</a:t>
            </a:r>
          </a:p>
          <a:p>
            <a:pPr algn="ctr"/>
            <a:r>
              <a:rPr lang="zh-TW" altLang="en-US">
                <a:ea typeface="微軟正黑體"/>
              </a:rPr>
              <a:t>要搭配的主機板還不一樣，太難了吧</a:t>
            </a:r>
          </a:p>
        </p:txBody>
      </p:sp>
    </p:spTree>
    <p:extLst>
      <p:ext uri="{BB962C8B-B14F-4D97-AF65-F5344CB8AC3E}">
        <p14:creationId xmlns:p14="http://schemas.microsoft.com/office/powerpoint/2010/main" val="37241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B8E4C2-C532-453D-B0B2-E19945D3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TW">
                <a:ea typeface="微軟正黑體"/>
              </a:rPr>
              <a:t>事實上 不只CPU跟主機板 </a:t>
            </a:r>
            <a:endParaRPr lang="zh-TW">
              <a:ea typeface="微軟正黑體"/>
              <a:cs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TW"/>
              <a:t>就連機殼能不能裝進你的顯示卡都是有學問的</a:t>
            </a:r>
            <a:endParaRPr lang="en-US" altLang="zh-TW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zh-TW" altLang="en-US">
              <a:ea typeface="微軟正黑體"/>
            </a:endParaRPr>
          </a:p>
        </p:txBody>
      </p:sp>
      <p:sp>
        <p:nvSpPr>
          <p:cNvPr id="20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1EA1C06-E20B-453E-A6E1-6ECCF5E2B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813689"/>
              </p:ext>
            </p:extLst>
          </p:nvPr>
        </p:nvGraphicFramePr>
        <p:xfrm>
          <a:off x="740593" y="1711673"/>
          <a:ext cx="11112950" cy="47244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22590">
                  <a:extLst>
                    <a:ext uri="{9D8B030D-6E8A-4147-A177-3AD203B41FA5}">
                      <a16:colId xmlns:a16="http://schemas.microsoft.com/office/drawing/2014/main" val="3125723028"/>
                    </a:ext>
                  </a:extLst>
                </a:gridCol>
                <a:gridCol w="2222590">
                  <a:extLst>
                    <a:ext uri="{9D8B030D-6E8A-4147-A177-3AD203B41FA5}">
                      <a16:colId xmlns:a16="http://schemas.microsoft.com/office/drawing/2014/main" val="2687859996"/>
                    </a:ext>
                  </a:extLst>
                </a:gridCol>
                <a:gridCol w="2222590">
                  <a:extLst>
                    <a:ext uri="{9D8B030D-6E8A-4147-A177-3AD203B41FA5}">
                      <a16:colId xmlns:a16="http://schemas.microsoft.com/office/drawing/2014/main" val="494886632"/>
                    </a:ext>
                  </a:extLst>
                </a:gridCol>
                <a:gridCol w="2222590">
                  <a:extLst>
                    <a:ext uri="{9D8B030D-6E8A-4147-A177-3AD203B41FA5}">
                      <a16:colId xmlns:a16="http://schemas.microsoft.com/office/drawing/2014/main" val="1116385961"/>
                    </a:ext>
                  </a:extLst>
                </a:gridCol>
                <a:gridCol w="2222590">
                  <a:extLst>
                    <a:ext uri="{9D8B030D-6E8A-4147-A177-3AD203B41FA5}">
                      <a16:colId xmlns:a16="http://schemas.microsoft.com/office/drawing/2014/main" val="4218163844"/>
                    </a:ext>
                  </a:extLst>
                </a:gridCol>
              </a:tblGrid>
              <a:tr h="1058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CPU腳位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記憶體代數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主機板腳位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主機板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記憶體相容性</a:t>
                      </a:r>
                      <a:endParaRPr lang="zh-TW" sz="2600"/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主機板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記憶體槽數</a:t>
                      </a:r>
                      <a:endParaRPr lang="zh-TW" sz="2600"/>
                    </a:p>
                  </a:txBody>
                  <a:tcPr marL="101289" marR="101289" marT="50644" marB="50644" anchor="ctr"/>
                </a:tc>
                <a:extLst>
                  <a:ext uri="{0D108BD9-81ED-4DB2-BD59-A6C34878D82A}">
                    <a16:rowId xmlns:a16="http://schemas.microsoft.com/office/drawing/2014/main" val="493033688"/>
                  </a:ext>
                </a:extLst>
              </a:tr>
              <a:tr h="1058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主機板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PCIE槽數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主機板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m.2接口數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600" b="0"/>
                        <a:t>主機板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m.2協議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主機板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SATA接口數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主機板大小</a:t>
                      </a:r>
                    </a:p>
                  </a:txBody>
                  <a:tcPr marL="101289" marR="101289" marT="50644" marB="50644" anchor="ctr"/>
                </a:tc>
                <a:extLst>
                  <a:ext uri="{0D108BD9-81ED-4DB2-BD59-A6C34878D82A}">
                    <a16:rowId xmlns:a16="http://schemas.microsoft.com/office/drawing/2014/main" val="3016264345"/>
                  </a:ext>
                </a:extLst>
              </a:tr>
              <a:tr h="1058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機殼大小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顯示卡長度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600" b="0"/>
                        <a:t>CPU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散熱器高度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硬碟數量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="0"/>
                        <a:t>CPU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是否有內顯</a:t>
                      </a:r>
                    </a:p>
                  </a:txBody>
                  <a:tcPr marL="101289" marR="101289" marT="50644" marB="50644" anchor="ctr"/>
                </a:tc>
                <a:extLst>
                  <a:ext uri="{0D108BD9-81ED-4DB2-BD59-A6C34878D82A}">
                    <a16:rowId xmlns:a16="http://schemas.microsoft.com/office/drawing/2014/main" val="1058420485"/>
                  </a:ext>
                </a:extLst>
              </a:tr>
              <a:tr h="15476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600" b="0"/>
                        <a:t>主機板是否有顯示輸出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600" b="0"/>
                        <a:t>顯示輸出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支不支援螢幕的接口</a:t>
                      </a:r>
                      <a:endParaRPr lang="zh-TW" sz="2600"/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600" b="0"/>
                        <a:t>機殼</a:t>
                      </a:r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是否有提供</a:t>
                      </a:r>
                      <a:endParaRPr lang="zh-TW" sz="2600"/>
                    </a:p>
                    <a:p>
                      <a:pPr lvl="0" algn="ctr">
                        <a:buNone/>
                      </a:pPr>
                      <a:r>
                        <a:rPr lang="zh-TW" altLang="en-US" sz="2600" b="0"/>
                        <a:t>光碟機的洞</a:t>
                      </a:r>
                      <a:endParaRPr lang="zh-TW" sz="2600"/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600" b="0"/>
                        <a:t>....</a:t>
                      </a:r>
                    </a:p>
                  </a:txBody>
                  <a:tcPr marL="101289" marR="101289" marT="50644" marB="5064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2600" b="0"/>
                    </a:p>
                  </a:txBody>
                  <a:tcPr marL="101289" marR="101289" marT="50644" marB="50644" anchor="ctr"/>
                </a:tc>
                <a:extLst>
                  <a:ext uri="{0D108BD9-81ED-4DB2-BD59-A6C34878D82A}">
                    <a16:rowId xmlns:a16="http://schemas.microsoft.com/office/drawing/2014/main" val="309769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82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D929D480-03D1-4ABF-9598-C0C008DB9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0" r="1237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圖片 46" descr="一張含有 時鐘 的圖片&#10;&#10;描述是以非常高的可信度產生">
            <a:extLst>
              <a:ext uri="{FF2B5EF4-FFF2-40B4-BE49-F238E27FC236}">
                <a16:creationId xmlns:a16="http://schemas.microsoft.com/office/drawing/2014/main" id="{DAD864E2-1AB5-4292-A8DD-C40CE233A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60000">
            <a:off x="5160390" y="3760544"/>
            <a:ext cx="4240306" cy="4240306"/>
          </a:xfrm>
        </p:spPr>
      </p:pic>
    </p:spTree>
    <p:extLst>
      <p:ext uri="{BB962C8B-B14F-4D97-AF65-F5344CB8AC3E}">
        <p14:creationId xmlns:p14="http://schemas.microsoft.com/office/powerpoint/2010/main" val="1102226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47D9E4-C990-419D-BDBF-113F1DE0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zh-TW" altLang="en-US">
                <a:ea typeface="微軟正黑體"/>
              </a:rPr>
            </a:br>
            <a:r>
              <a:rPr lang="zh-TW" altLang="en-US">
                <a:ea typeface="微軟正黑體"/>
              </a:rPr>
              <a:t>因此，我們需要一個工具...</a:t>
            </a:r>
            <a:endParaRPr lang="zh-TW" altLang="en-US"/>
          </a:p>
        </p:txBody>
      </p:sp>
      <p:sp>
        <p:nvSpPr>
          <p:cNvPr id="15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內容版面配置區 2">
            <a:extLst>
              <a:ext uri="{FF2B5EF4-FFF2-40B4-BE49-F238E27FC236}">
                <a16:creationId xmlns:a16="http://schemas.microsoft.com/office/drawing/2014/main" id="{CCA3CB92-F715-46A3-86B0-B4F9A41A2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33201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15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DC652-0922-4844-863B-86A147C3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ea typeface="微軟正黑體"/>
              </a:rPr>
              <a:t>程式功能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69E12-64E9-4141-8D6E-F244F835D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>
                <a:ea typeface="微軟正黑體"/>
              </a:rPr>
              <a:t>所以說，這個到底能幹嘛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6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多面向</vt:lpstr>
      <vt:lpstr>大力出奇機</vt:lpstr>
      <vt:lpstr>PowerPoint Presentation</vt:lpstr>
      <vt:lpstr>PowerPoint Presentation</vt:lpstr>
      <vt:lpstr>開發動機</vt:lpstr>
      <vt:lpstr>PowerPoint Presentation</vt:lpstr>
      <vt:lpstr>事實上 不只CPU跟主機板  就連機殼能不能裝進你的顯示卡都是有學問的 </vt:lpstr>
      <vt:lpstr>PowerPoint Presentation</vt:lpstr>
      <vt:lpstr> 因此，我們需要一個工具...</vt:lpstr>
      <vt:lpstr>程式功能</vt:lpstr>
      <vt:lpstr>簡介與特色</vt:lpstr>
      <vt:lpstr>架構</vt:lpstr>
      <vt:lpstr>主程式Wireframe</vt:lpstr>
      <vt:lpstr>預計分工表</vt:lpstr>
      <vt:lpstr>~THE END~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凌瑄 劉</dc:creator>
  <cp:revision>1</cp:revision>
  <dcterms:created xsi:type="dcterms:W3CDTF">2020-04-28T09:43:26Z</dcterms:created>
  <dcterms:modified xsi:type="dcterms:W3CDTF">2020-05-05T15:38:22Z</dcterms:modified>
</cp:coreProperties>
</file>