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2" r:id="rId13"/>
    <p:sldId id="270" r:id="rId14"/>
    <p:sldId id="271" r:id="rId15"/>
    <p:sldId id="269" r:id="rId16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5DC0-386A-4B89-BF38-AC6BEDFAE314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A6BE-2460-4397-ABC3-C370051C0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0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9080C-96A3-4DB9-A742-98794FE3F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41835-FFF2-4248-BAEF-8092FAD8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7327D-3969-4A91-A61E-ACD968D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4CC08-9ED7-4BFD-8CBC-AEED7712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2E7F8-DBBF-4FC5-B0DF-C091EC93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06FC2-1131-4478-8BCF-0FBAFE64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4E5C5F-9DF6-44D3-8802-F3290402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96E33-2C97-4FBE-BC9E-2A5D115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6319B-2728-4365-85CA-81D1B65A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F702E-CC9F-49BF-9F8A-2EF17145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3E00AE-8A72-48D2-8735-A7CACF549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0DC077-3E60-4E66-AD78-E2318A052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5C0AF-5D0F-46D5-BBFF-6ACDA489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38D69-0D52-4073-80F8-B100BD46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0807F-C153-4EFB-97FB-CDD1DCC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2C24E-6CFF-46E9-AA10-C78A179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8E111-27DC-4E13-8DC5-0C78441A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C1F2A-F9E2-4E31-881D-19A0FE67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4741-F738-4101-80FE-CC1A104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E5DBC-EEB1-44B7-9907-C653DFA4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E278-B231-486B-8099-E9DC2305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36067-C1C4-4702-904D-4CB4F41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3747F-7838-4B15-AFCD-92481CB0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DCA54-A976-4C22-8139-A0BA6A3F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28A97-6E1E-45CD-AE0A-534B4DC9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6B4C1-7575-4A1F-90DD-6F1F0D0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1F0D6-06CE-4F01-955F-F1CD9D8D5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F8F531-73D3-459B-B5DD-CAC7FDE48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EC850-072F-49AA-833D-851130B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2E0F9E-AD44-4A8E-B1E8-B2120DDE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98E2B-81A3-4931-B37D-93A6846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9DD5E-E3DF-4C60-8E87-D3E4F567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FDB8B-B647-4C26-B539-12C50AFB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6AF6EA-E70F-4578-ADA7-EBC92298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F62184-7AE7-4B87-99FB-B2811FEDD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FFA8C9-A622-436C-8CAA-E5059B9F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776D06-22C0-4DDB-9BB3-8B1A46A1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35DD24-2467-4506-9440-9BFE5AC4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E0B9D-5179-4173-885D-D45BFE84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6F39A-844A-4968-AD1B-889B4275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B53AB3-D1C3-4CFF-990C-2BF710D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AABBBD-1099-4B9D-9F34-95E9A34C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ECFB53-DFC4-44C9-B56C-B59090A9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F7A266-68AD-418B-8C6B-45B9CF6B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89460C-3D7D-40AC-AF67-23729E6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92909D-BF1F-4E82-A9DC-593353B2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6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C151E-44F2-431C-91A9-AA0AB31D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86C09-94F6-4925-9768-CE07AEA3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7F87D3-0FDA-47E9-BE51-5ACE116C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914F8-B781-4EA2-ADC3-B13D88A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C06B-421A-4673-88C1-6D74A981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1E59C4-DA2F-4A2F-B7E6-2322099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7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1273C-BAC1-460F-A510-54A4E928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A0964-A5C3-438A-938C-42A88AFAC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0EB8D-0E3C-493A-8F4D-B2D307AB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261D00-BF5E-470F-8585-C42D3185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1252A-CC3E-4663-B9A4-93F3CDE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5CC7B7-5B8D-42FD-9038-647CA3E1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5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2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ECC74-6E1C-4B43-AFBC-C2149FF4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50FD3-3AB0-4CC4-9854-2C9D4967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D913D-2839-442E-A989-E09DC198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35C1-8E73-4B86-95E6-8ED7C9AEF57E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D888C-E3E0-4363-9C4F-A45987C1D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3BE93-A823-485C-957A-9705CBFCF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7FD8-F113-4F32-8636-CA812F26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92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474517-D4EF-4896-A10A-1F2924DBC2A0}"/>
              </a:ext>
            </a:extLst>
          </p:cNvPr>
          <p:cNvSpPr txBox="1"/>
          <p:nvPr/>
        </p:nvSpPr>
        <p:spPr>
          <a:xfrm>
            <a:off x="3683000" y="151096"/>
            <a:ext cx="9550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провели анализ предметной области </a:t>
            </a:r>
            <a:r>
              <a:rPr lang="ru-RU" sz="2400" dirty="0"/>
              <a:t>и выявили ключевые потребности студентов и преподавателей, которые необходимо удовлетворить через функциональность и контент сайта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4268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07260"/>
            <a:ext cx="965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Многие университеты предоставляют интерактивные карты для студентов первого курса, чтобы помочь им ориентироваться на кампусе и найти нужные учебные здания, аудитории, столовые и другие объекты. Обычно такие карты доступны на веб-сайте университета или мобильном приложении университета, их также можно получить в приемной комиссии или информационном центре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15584"/>
            <a:ext cx="5384800" cy="30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418C82-2818-4A7E-BF89-12C43C3EC280}"/>
              </a:ext>
            </a:extLst>
          </p:cNvPr>
          <p:cNvSpPr txBox="1"/>
          <p:nvPr/>
        </p:nvSpPr>
        <p:spPr>
          <a:xfrm>
            <a:off x="5001701" y="580021"/>
            <a:ext cx="218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26E1F8-5A8F-463B-8DAB-C704CF70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32" y="1286715"/>
            <a:ext cx="2905530" cy="290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86B1C-1ABC-4870-8766-41D0E76F5E29}"/>
              </a:ext>
            </a:extLst>
          </p:cNvPr>
          <p:cNvSpPr txBox="1"/>
          <p:nvPr/>
        </p:nvSpPr>
        <p:spPr>
          <a:xfrm>
            <a:off x="701405" y="1411018"/>
            <a:ext cx="648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этой страничке видно, что можно обратиться к политехникуму и пообщаться на важные для вас темы связанные с поступлением или другими любыми вопросами.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" y="4849763"/>
            <a:ext cx="7594600" cy="1919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86B1C-1ABC-4870-8766-41D0E76F5E29}"/>
              </a:ext>
            </a:extLst>
          </p:cNvPr>
          <p:cNvSpPr txBox="1"/>
          <p:nvPr/>
        </p:nvSpPr>
        <p:spPr>
          <a:xfrm>
            <a:off x="148551" y="4011730"/>
            <a:ext cx="648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дмин.панель куда приходят ваши вопросы и предложения.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418C82-2818-4A7E-BF89-12C43C3EC280}"/>
              </a:ext>
            </a:extLst>
          </p:cNvPr>
          <p:cNvSpPr txBox="1"/>
          <p:nvPr/>
        </p:nvSpPr>
        <p:spPr>
          <a:xfrm>
            <a:off x="5388264" y="0"/>
            <a:ext cx="1707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48" y="830997"/>
            <a:ext cx="7391401" cy="3769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86B1C-1ABC-4870-8766-41D0E76F5E29}"/>
              </a:ext>
            </a:extLst>
          </p:cNvPr>
          <p:cNvSpPr txBox="1"/>
          <p:nvPr/>
        </p:nvSpPr>
        <p:spPr>
          <a:xfrm>
            <a:off x="2546348" y="5200933"/>
            <a:ext cx="833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Расписание будет изменяться по мере доработки сайта 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250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886B1C-1ABC-4870-8766-41D0E76F5E29}"/>
              </a:ext>
            </a:extLst>
          </p:cNvPr>
          <p:cNvSpPr txBox="1"/>
          <p:nvPr/>
        </p:nvSpPr>
        <p:spPr>
          <a:xfrm>
            <a:off x="2533648" y="387633"/>
            <a:ext cx="683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На сайте присутствует функция перевода языка для студентов из других стран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" y="1911533"/>
            <a:ext cx="5530627" cy="2812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4" y="3307855"/>
            <a:ext cx="5550188" cy="2833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11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ABA03-EA9A-49C3-8BAD-9BF4C7ED98A3}"/>
              </a:ext>
            </a:extLst>
          </p:cNvPr>
          <p:cNvSpPr txBox="1"/>
          <p:nvPr/>
        </p:nvSpPr>
        <p:spPr>
          <a:xfrm>
            <a:off x="3591680" y="2151727"/>
            <a:ext cx="5008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</a:p>
          <a:p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2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ABA03-EA9A-49C3-8BAD-9BF4C7ED98A3}"/>
              </a:ext>
            </a:extLst>
          </p:cNvPr>
          <p:cNvSpPr txBox="1"/>
          <p:nvPr/>
        </p:nvSpPr>
        <p:spPr>
          <a:xfrm>
            <a:off x="3591680" y="2151727"/>
            <a:ext cx="5008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</a:p>
          <a:p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3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492F9-5B03-4270-8482-D1B239AB28B5}"/>
              </a:ext>
            </a:extLst>
          </p:cNvPr>
          <p:cNvSpPr txBox="1"/>
          <p:nvPr/>
        </p:nvSpPr>
        <p:spPr>
          <a:xfrm>
            <a:off x="2322722" y="1207982"/>
            <a:ext cx="7546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A8AC1-8F74-4AB0-849B-C8E53D181833}"/>
              </a:ext>
            </a:extLst>
          </p:cNvPr>
          <p:cNvSpPr txBox="1"/>
          <p:nvPr/>
        </p:nvSpPr>
        <p:spPr>
          <a:xfrm>
            <a:off x="609600" y="5107954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забудьте оставить хорошие отзывы о нашей работе!</a:t>
            </a:r>
          </a:p>
        </p:txBody>
      </p:sp>
    </p:spTree>
    <p:extLst>
      <p:ext uri="{BB962C8B-B14F-4D97-AF65-F5344CB8AC3E}">
        <p14:creationId xmlns:p14="http://schemas.microsoft.com/office/powerpoint/2010/main" val="30453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2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A8AC3-BA49-4595-975D-4DE3F50BC5C7}"/>
              </a:ext>
            </a:extLst>
          </p:cNvPr>
          <p:cNvSpPr txBox="1"/>
          <p:nvPr/>
        </p:nvSpPr>
        <p:spPr>
          <a:xfrm>
            <a:off x="4421124" y="127947"/>
            <a:ext cx="33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Работали над проектом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06DE52-0E7D-472A-B0B8-4339510E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945537"/>
            <a:ext cx="3023616" cy="4966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8AA2B-4A75-4398-886A-63BE40798D16}"/>
              </a:ext>
            </a:extLst>
          </p:cNvPr>
          <p:cNvSpPr txBox="1"/>
          <p:nvPr/>
        </p:nvSpPr>
        <p:spPr>
          <a:xfrm>
            <a:off x="1196340" y="5912462"/>
            <a:ext cx="199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Фадеев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9F23E-FCA6-40CB-AB9B-1BBA8663086E}"/>
              </a:ext>
            </a:extLst>
          </p:cNvPr>
          <p:cNvSpPr txBox="1"/>
          <p:nvPr/>
        </p:nvSpPr>
        <p:spPr>
          <a:xfrm>
            <a:off x="6729988" y="4096582"/>
            <a:ext cx="451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Капитан команды. Отвечал за дизайн, поиск и обработку информации.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AE046-DBE0-4944-9E5A-8325EE042077}"/>
              </a:ext>
            </a:extLst>
          </p:cNvPr>
          <p:cNvSpPr txBox="1"/>
          <p:nvPr/>
        </p:nvSpPr>
        <p:spPr>
          <a:xfrm>
            <a:off x="3956308" y="945536"/>
            <a:ext cx="6675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Молодой, красивый и самое главное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перспективный студент, занимаюсь программированием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Проехал 4000 км чтобы начать своё обучение в ДГТУ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3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4F278-F2EF-4F1C-8FCE-5B295D805564}"/>
              </a:ext>
            </a:extLst>
          </p:cNvPr>
          <p:cNvSpPr txBox="1"/>
          <p:nvPr/>
        </p:nvSpPr>
        <p:spPr>
          <a:xfrm>
            <a:off x="1146048" y="5468990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Шиванов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BA03-EA9A-49C3-8BAD-9BF4C7ED98A3}"/>
              </a:ext>
            </a:extLst>
          </p:cNvPr>
          <p:cNvSpPr txBox="1"/>
          <p:nvPr/>
        </p:nvSpPr>
        <p:spPr>
          <a:xfrm>
            <a:off x="4421124" y="127947"/>
            <a:ext cx="33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Работали над проектом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F7F9B9-593A-43AF-BA79-E531726D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" y="1197864"/>
            <a:ext cx="4062984" cy="4062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8DCCF6-56DF-4FEF-BFD4-9890974AC9E2}"/>
              </a:ext>
            </a:extLst>
          </p:cNvPr>
          <p:cNvSpPr txBox="1"/>
          <p:nvPr/>
        </p:nvSpPr>
        <p:spPr>
          <a:xfrm>
            <a:off x="4664202" y="1197864"/>
            <a:ext cx="62133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 в 2005 году, с рождения сразу знал, что стану программистом и пошел учиться в ДГТУ,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выпала возможность переписать веб-сайт учебного заведения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AF53F-8A16-4FAB-8295-980F6214DE95}"/>
              </a:ext>
            </a:extLst>
          </p:cNvPr>
          <p:cNvSpPr txBox="1"/>
          <p:nvPr/>
        </p:nvSpPr>
        <p:spPr>
          <a:xfrm>
            <a:off x="7229856" y="4535347"/>
            <a:ext cx="4415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команде принимал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единственного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кодера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24734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4F278-F2EF-4F1C-8FCE-5B295D805564}"/>
              </a:ext>
            </a:extLst>
          </p:cNvPr>
          <p:cNvSpPr txBox="1"/>
          <p:nvPr/>
        </p:nvSpPr>
        <p:spPr>
          <a:xfrm>
            <a:off x="1070939" y="6033109"/>
            <a:ext cx="193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Илья Зеленин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BA03-EA9A-49C3-8BAD-9BF4C7ED98A3}"/>
              </a:ext>
            </a:extLst>
          </p:cNvPr>
          <p:cNvSpPr txBox="1"/>
          <p:nvPr/>
        </p:nvSpPr>
        <p:spPr>
          <a:xfrm>
            <a:off x="4421124" y="127947"/>
            <a:ext cx="334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Работали над проектом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DCCF6-56DF-4FEF-BFD4-9890974AC9E2}"/>
              </a:ext>
            </a:extLst>
          </p:cNvPr>
          <p:cNvSpPr txBox="1"/>
          <p:nvPr/>
        </p:nvSpPr>
        <p:spPr>
          <a:xfrm>
            <a:off x="3749802" y="1230046"/>
            <a:ext cx="638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родился в 2005 году и долго думал над выбором профессии, между дизайнером и программистом, но все же решил пойти в ДГТУ на программиста.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AF53F-8A16-4FAB-8295-980F6214DE95}"/>
              </a:ext>
            </a:extLst>
          </p:cNvPr>
          <p:cNvSpPr txBox="1"/>
          <p:nvPr/>
        </p:nvSpPr>
        <p:spPr>
          <a:xfrm>
            <a:off x="7229856" y="4535347"/>
            <a:ext cx="4415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всего здания политеха для создания интерактивной карты.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31B5B0-1F41-4772-A548-332765F45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6" y="721650"/>
            <a:ext cx="2796815" cy="5311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270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F9F980-AE20-492C-880F-D89AC856BF37}"/>
              </a:ext>
            </a:extLst>
          </p:cNvPr>
          <p:cNvSpPr txBox="1"/>
          <p:nvPr/>
        </p:nvSpPr>
        <p:spPr>
          <a:xfrm>
            <a:off x="4121086" y="938715"/>
            <a:ext cx="786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хотим вам показать в нашем проекте о возможностях сайта - ДГТУ как для новых и перспективных студентов.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CEC9-F4DC-4568-8106-23E82087F20C}"/>
              </a:ext>
            </a:extLst>
          </p:cNvPr>
          <p:cNvSpPr txBox="1"/>
          <p:nvPr/>
        </p:nvSpPr>
        <p:spPr>
          <a:xfrm>
            <a:off x="4121086" y="4257291"/>
            <a:ext cx="7738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можно найти расписание всех пар, планировку здания с обозначением кабинетов и корпусов, так же на сайте присутствует обратная связь, благодаря которой вы всегда можете задать любой интересующий вас вопрос.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64816-2BF3-4CA4-85D7-C06CD4065612}"/>
              </a:ext>
            </a:extLst>
          </p:cNvPr>
          <p:cNvSpPr txBox="1"/>
          <p:nvPr/>
        </p:nvSpPr>
        <p:spPr>
          <a:xfrm>
            <a:off x="503871" y="2598003"/>
            <a:ext cx="748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нашем сайте вы получите всю информации о поступлении и дальнейшем обучении на первом курсе.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" y="627036"/>
            <a:ext cx="4033694" cy="145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40" y="2256089"/>
            <a:ext cx="4171579" cy="1172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8" y="4257291"/>
            <a:ext cx="3993038" cy="2027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05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F9F980-AE20-492C-880F-D89AC856BF37}"/>
              </a:ext>
            </a:extLst>
          </p:cNvPr>
          <p:cNvSpPr txBox="1"/>
          <p:nvPr/>
        </p:nvSpPr>
        <p:spPr>
          <a:xfrm>
            <a:off x="1054951" y="733910"/>
            <a:ext cx="1008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Первое, что вы увидите на сайте это сам ДГТУ и его описание.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E3BBBF-9A74-4C11-913D-03CDA253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" y="2288182"/>
            <a:ext cx="10436352" cy="38810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ABA03-EA9A-49C3-8BAD-9BF4C7ED98A3}"/>
              </a:ext>
            </a:extLst>
          </p:cNvPr>
          <p:cNvSpPr txBox="1"/>
          <p:nvPr/>
        </p:nvSpPr>
        <p:spPr>
          <a:xfrm>
            <a:off x="5567552" y="164523"/>
            <a:ext cx="105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9F980-AE20-492C-880F-D89AC856BF37}"/>
              </a:ext>
            </a:extLst>
          </p:cNvPr>
          <p:cNvSpPr txBox="1"/>
          <p:nvPr/>
        </p:nvSpPr>
        <p:spPr>
          <a:xfrm>
            <a:off x="2348748" y="733910"/>
            <a:ext cx="749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шапке сайте вы увидите такие разделы как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CAAD9-247A-4244-B626-D06CFDE1644F}"/>
              </a:ext>
            </a:extLst>
          </p:cNvPr>
          <p:cNvSpPr txBox="1"/>
          <p:nvPr/>
        </p:nvSpPr>
        <p:spPr>
          <a:xfrm>
            <a:off x="7106885" y="1730160"/>
            <a:ext cx="4514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Интерактивная карта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FE0A0F-EA38-4FEC-B7DB-0281AC57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9" y="5120562"/>
            <a:ext cx="11194991" cy="7768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081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418C82-2818-4A7E-BF89-12C43C3EC280}"/>
              </a:ext>
            </a:extLst>
          </p:cNvPr>
          <p:cNvSpPr txBox="1"/>
          <p:nvPr/>
        </p:nvSpPr>
        <p:spPr>
          <a:xfrm>
            <a:off x="5310308" y="584021"/>
            <a:ext cx="157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D6C2D-2084-4A35-A18E-CF654C87859E}"/>
              </a:ext>
            </a:extLst>
          </p:cNvPr>
          <p:cNvSpPr txBox="1"/>
          <p:nvPr/>
        </p:nvSpPr>
        <p:spPr>
          <a:xfrm>
            <a:off x="1268127" y="1514068"/>
            <a:ext cx="9655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данной страничке мы видим контактную информацию через которую можно будет связаться с самим политехникумом и получить нужную для вас информацию.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5E7D19-45A8-4AC5-A3F3-B197E422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2" y="3429000"/>
            <a:ext cx="10374173" cy="25530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38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418C82-2818-4A7E-BF89-12C43C3EC280}"/>
              </a:ext>
            </a:extLst>
          </p:cNvPr>
          <p:cNvSpPr txBox="1"/>
          <p:nvPr/>
        </p:nvSpPr>
        <p:spPr>
          <a:xfrm>
            <a:off x="4061026" y="153429"/>
            <a:ext cx="4498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Интерактивная карта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8" y="1107536"/>
            <a:ext cx="5518494" cy="2800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13" y="1107536"/>
            <a:ext cx="5498179" cy="2800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36" y="4014803"/>
            <a:ext cx="6242154" cy="2843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504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400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Andrai22@outlook.com</dc:creator>
  <cp:lastModifiedBy>Студент</cp:lastModifiedBy>
  <cp:revision>24</cp:revision>
  <dcterms:created xsi:type="dcterms:W3CDTF">2023-12-10T19:44:26Z</dcterms:created>
  <dcterms:modified xsi:type="dcterms:W3CDTF">2023-12-11T08:36:35Z</dcterms:modified>
</cp:coreProperties>
</file>