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ourceSans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0c7eb89d0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10c7eb89d0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10c7eb89d0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ac5fc1c5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fac5fc1c5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fac5fc1c5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0c7eb89d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10c7eb89d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10c7eb89d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0c7eb89d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10c7eb89d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10c7eb89d0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0c7eb89d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10c7eb89d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10c7eb89d0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0c7eb89d0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10c7eb89d0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10c7eb89d0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0c7eb89d0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10c7eb89d0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10c7eb89d0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0c7eb89d0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10c7eb89d0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10c7eb89d0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0c7eb89d0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10c7eb89d0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10c7eb89d0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git-scm.com/downloads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nodejs.org/en/download/" TargetMode="External"/><Relationship Id="rId7" Type="http://schemas.openxmlformats.org/officeDocument/2006/relationships/hyperlink" Target="https://nodejs.org/en/downloa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abr.com/ru/post/514838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>
            <a:off x="3661100" y="355975"/>
            <a:ext cx="175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Webpack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75" y="1198975"/>
            <a:ext cx="3448800" cy="14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1406175" y="2981625"/>
            <a:ext cx="15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Git download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400" y="839600"/>
            <a:ext cx="3735801" cy="228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5900975" y="3381825"/>
            <a:ext cx="19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Node.js</a:t>
            </a:r>
            <a:r>
              <a:rPr lang="ru" u="sng">
                <a:solidFill>
                  <a:schemeClr val="hlink"/>
                </a:solidFill>
                <a:hlinkClick r:id="rId7"/>
              </a:rPr>
              <a:t> download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препроцессор и зачем он нужен?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608400" y="1117375"/>
            <a:ext cx="7570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– это язык разметки, который позволяет настроить визуальное оформление веб-страницы или приложения, а также расположить объекты на экране в определенном порядке и плоскости. Это основной механизм, отвечающий за то, как выглядят сайты и программы, построенные на базе веб-технологий.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этот язык имеет ряд недостатков, а также недостаточно функционален, чтобы эффективно решать задачи программистов. Поэтому разработчики придумали несколько вариантов надстроек, модифицирующих CSS.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фреймворки и для чего они нужны?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608400" y="1117375"/>
            <a:ext cx="7570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CSS-фреймворк – это набор технологий, включающий в себя усовершенствованный синтаксис CSS, дополнительные функции, а также ряд шаблонов для быстрой развертки сайта без необходимости все элементы стиля прописывать самостоятельно.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Фреймворки сильно отличаются друг от друга и имеют разные подходы, но у них общие цели: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Ускорить процесс разработки, за счет уничтожения привычных для CSS сложностей с визуальным оформлением страниц.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Добавить в сайт или приложение кроссбраузерность.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Вынудить команду разработчиков следовать определенным правилам дизайна.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Корректно выровнять все элементы на странице.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Сделать подключаемые к приложению стили более удобными с точки зрения поддержки.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препроцессоров. Переменные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08400" y="1117375"/>
            <a:ext cx="757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Да, они есть и в «чистом» CSS, но реализованы менее удобно.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$</a:t>
            </a:r>
            <a:r>
              <a:rPr lang="ru"/>
              <a:t>colorForButton: #76AB04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button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background: $colorForButton;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препроцессоров. Вложенность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08400" y="1117375"/>
            <a:ext cx="7570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Благодаря препроцессорам не нужно каждую строку прописывать отдельно. В них действуют элементарные правила вложенности, как и в структуре HTML.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div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dispaly: flex;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anotherDiv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		margin: 20px 0px;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@media (max-width: 720px)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position: absolute;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препроцессоров. Вложенность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608400" y="1117375"/>
            <a:ext cx="475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&lt;div class=”inner-data”&gt;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&lt;input type=”text” class=”inner-data-input”&gt;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&lt;/div&gt;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730875" y="2108300"/>
            <a:ext cx="599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.inner-data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/>
              <a:t>background</a:t>
            </a:r>
            <a:r>
              <a:rPr lang="ru"/>
              <a:t>-color: green;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&amp;-input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width: 400px;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препроцессоров. Миксины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608400" y="660175"/>
            <a:ext cx="7570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Миксины объявляются директивой @mixin. После неё должно стоять имя миксина и, опционально, его параметры, и блок, содержащий тело миксина. Например, можно определить миксин large-text следующим образом: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@mixin large-text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font: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family: Arial;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size: 20px;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weight: bold;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color: #ff0000;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0" y="3341043"/>
            <a:ext cx="9144000" cy="203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1699524" y="303575"/>
            <a:ext cx="557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препроцессоров. Импорт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608400" y="1117375"/>
            <a:ext cx="4759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// colors.scss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$mainColor: #e27445;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// style.scss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@import ‘./colors.scss’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div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/>
              <a:t>background-color: $mainColor;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3661100" y="355975"/>
            <a:ext cx="175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Webpack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1604150" y="1087425"/>
            <a:ext cx="618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2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Webpack: руководство для начинающих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900" y="1688775"/>
            <a:ext cx="3182526" cy="318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