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1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66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0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08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60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28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5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21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2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A330-2BDE-40A1-A03B-A6EF717B51C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A236-BF8C-484F-AFF1-63FEF715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cons.iconarchive.com/" TargetMode="External"/><Relationship Id="rId2" Type="http://schemas.openxmlformats.org/officeDocument/2006/relationships/hyperlink" Target="http://opendata.hccg.gov.tw/dataset/1f334249-9b55-4c42-aec1-5a8a8b5e07ca/resource/4d5edb22-a15e-4097-8635-8e32f7db601a/download/20180212143756340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hccg.gov.tw/dataset/7ea7e303-df62-4fbe-a84f-99bdd724b577/resource/c15a9c5f-f6cb-4da5-b8a6-5e7bc4c9eb08/download/20180501160733080.json" TargetMode="External"/><Relationship Id="rId2" Type="http://schemas.openxmlformats.org/officeDocument/2006/relationships/hyperlink" Target="http://opendata.hccg.gov.tw/dataset/39ee314b-7ce7-4265-a6b5-b57f42392da8/resource/6a3a5f61-5383-419d-a94c-df710071a51e/download/20180321131425502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javascript/direction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ev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Google Map </a:t>
            </a:r>
            <a:r>
              <a:rPr lang="en-US" altLang="zh-TW" dirty="0" err="1" smtClean="0">
                <a:solidFill>
                  <a:schemeClr val="bg1"/>
                </a:solidFill>
              </a:rPr>
              <a:t>Api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Hackathon 0402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9017" y="551301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API KEY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Key1:</a:t>
            </a:r>
            <a:r>
              <a:rPr lang="en-US" altLang="zh-TW" dirty="0">
                <a:solidFill>
                  <a:schemeClr val="bg1"/>
                </a:solidFill>
              </a:rPr>
              <a:t> AIzaSyB5VnrKtEbXGov9c2ucVtK6Xg3foOjxoHU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Key2: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AIzaSyD8_leVd8LRKxvNf0wUTOpr8J8PP6P5GTI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https://*.azurewebsites.net/gmap/*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0080"/>
          <a:stretch/>
        </p:blipFill>
        <p:spPr>
          <a:xfrm>
            <a:off x="7451387" y="2205645"/>
            <a:ext cx="406829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31"/>
          <a:stretch/>
        </p:blipFill>
        <p:spPr>
          <a:xfrm>
            <a:off x="1469572" y="1166672"/>
            <a:ext cx="8232304" cy="536719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02404" y="112205"/>
            <a:ext cx="10515600" cy="899471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題目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新竹腳踏車地理位置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1050" y="641803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Ajax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資料來源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en-US" altLang="zh-TW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altLang="zh-TW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altLang="zh-TW" dirty="0" smtClean="0">
                <a:solidFill>
                  <a:schemeClr val="bg1"/>
                </a:solidFill>
                <a:hlinkClick r:id="rId2"/>
              </a:rPr>
              <a:t>opendata.hccg.gov.tw/dataset/1f334249-9b55-4c42-aec1-5a8a8b5e07ca/resource/4d5edb22-a15e-4097-8635-8e32f7db601a/download/20180212143756340.json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網址</a:t>
            </a:r>
            <a:r>
              <a:rPr lang="en-US" altLang="zh-TW" dirty="0">
                <a:solidFill>
                  <a:schemeClr val="bg1"/>
                </a:solidFill>
              </a:rPr>
              <a:t>Https</a:t>
            </a:r>
            <a:r>
              <a:rPr lang="zh-TW" altLang="en-US" dirty="0">
                <a:solidFill>
                  <a:schemeClr val="bg1"/>
                </a:solidFill>
              </a:rPr>
              <a:t>要改成</a:t>
            </a:r>
            <a:r>
              <a:rPr lang="en-US" altLang="zh-TW" dirty="0" smtClean="0">
                <a:solidFill>
                  <a:schemeClr val="bg1"/>
                </a:solidFill>
              </a:rPr>
              <a:t>Http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Icon:</a:t>
            </a:r>
            <a:r>
              <a:rPr lang="en-US" altLang="zh-TW" dirty="0" err="1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altLang="zh-TW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altLang="zh-TW" dirty="0" smtClean="0">
                <a:solidFill>
                  <a:schemeClr val="bg1"/>
                </a:solidFill>
                <a:hlinkClick r:id="rId3"/>
              </a:rPr>
              <a:t>icons.iconarchive.com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https://cloud.google.com/maps-platform/?</a:t>
            </a:r>
            <a:r>
              <a:rPr lang="en-US" altLang="zh-TW" dirty="0" smtClean="0">
                <a:solidFill>
                  <a:schemeClr val="bg1"/>
                </a:solidFill>
              </a:rPr>
              <a:t>hl=zh-tw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51" y="901261"/>
            <a:ext cx="10436552" cy="5930342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402404" y="112205"/>
            <a:ext cx="10515600" cy="899471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題目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新竹景點規劃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2026" y="535668"/>
            <a:ext cx="11303540" cy="435133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資料來源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旅館</a:t>
            </a:r>
            <a:r>
              <a:rPr lang="en-US" altLang="zh-TW" dirty="0" smtClean="0">
                <a:solidFill>
                  <a:schemeClr val="bg1"/>
                </a:solidFill>
              </a:rPr>
              <a:t>):</a:t>
            </a:r>
            <a:r>
              <a:rPr lang="en-US" altLang="zh-TW" dirty="0" smtClean="0">
                <a:solidFill>
                  <a:schemeClr val="bg1"/>
                </a:solidFill>
                <a:hlinkClick r:id="rId2"/>
              </a:rPr>
              <a:t>http://opendata.hccg.gov.tw/dataset/39ee314b-7ce7-4265-a6b5-b57f42392da8/resource/6a3a5f61-5383-419d-a94c-df710071a51e/download/20180321131425502.json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資料來源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景點</a:t>
            </a:r>
            <a:r>
              <a:rPr lang="en-US" altLang="zh-TW" dirty="0" smtClean="0">
                <a:solidFill>
                  <a:schemeClr val="bg1"/>
                </a:solidFill>
              </a:rPr>
              <a:t>):</a:t>
            </a:r>
            <a:r>
              <a:rPr lang="en-US" altLang="zh-TW" dirty="0" smtClean="0">
                <a:solidFill>
                  <a:schemeClr val="bg1"/>
                </a:solidFill>
                <a:hlinkClick r:id="rId3"/>
              </a:rPr>
              <a:t>http://opendata.hccg.gov.tw/dataset/7ea7e303-df62-4fbe-a84f-99bdd724b577/resource/c15a9c5f-f6cb-4da5-b8a6-5e7bc4c9eb08/download/20180501160733080.json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  <a:hlinkClick r:id="rId4"/>
              </a:rPr>
              <a:t>https://developers.google.com/maps/documentation/javascript/directions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31" y="1267573"/>
            <a:ext cx="10335606" cy="515324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02404" y="112205"/>
            <a:ext cx="10515600" cy="899471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題目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預估</a:t>
            </a:r>
            <a:r>
              <a:rPr lang="zh-TW" altLang="en-US" dirty="0" smtClean="0">
                <a:solidFill>
                  <a:schemeClr val="bg1"/>
                </a:solidFill>
              </a:rPr>
              <a:t>交通費用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2416" y="874225"/>
            <a:ext cx="11036145" cy="435133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hlinkClick r:id="rId2"/>
              </a:rPr>
              <a:t>https://developers.google.com/maps/documentation/javascript/events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341193F77B6D5E469923955585A2FEF2" ma:contentTypeVersion="5" ma:contentTypeDescription="建立新的文件。" ma:contentTypeScope="" ma:versionID="31c965e60191d1a5622afd6070e8f7bf">
  <xsd:schema xmlns:xsd="http://www.w3.org/2001/XMLSchema" xmlns:xs="http://www.w3.org/2001/XMLSchema" xmlns:p="http://schemas.microsoft.com/office/2006/metadata/properties" xmlns:ns2="918ca07f-0ec5-47d7-a175-6908e58d3a09" targetNamespace="http://schemas.microsoft.com/office/2006/metadata/properties" ma:root="true" ma:fieldsID="e0e3ed9362ea419537fa982a34048541" ns2:_="">
    <xsd:import namespace="918ca07f-0ec5-47d7-a175-6908e58d3a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ca07f-0ec5-47d7-a175-6908e58d3a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3E6409-F9B4-43E2-A1F6-B13F892C5731}"/>
</file>

<file path=customXml/itemProps2.xml><?xml version="1.0" encoding="utf-8"?>
<ds:datastoreItem xmlns:ds="http://schemas.openxmlformats.org/officeDocument/2006/customXml" ds:itemID="{FDC4AC02-7B4E-4B55-8484-387D5B499B12}"/>
</file>

<file path=customXml/itemProps3.xml><?xml version="1.0" encoding="utf-8"?>
<ds:datastoreItem xmlns:ds="http://schemas.openxmlformats.org/officeDocument/2006/customXml" ds:itemID="{2E2E69E8-5DA2-405A-8716-DC3C27F96DB0}"/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76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Google Map Api</vt:lpstr>
      <vt:lpstr>PowerPoint 簡報</vt:lpstr>
      <vt:lpstr>題目:新竹腳踏車地理位置</vt:lpstr>
      <vt:lpstr>PowerPoint 簡報</vt:lpstr>
      <vt:lpstr>題目:新竹景點規劃</vt:lpstr>
      <vt:lpstr>PowerPoint 簡報</vt:lpstr>
      <vt:lpstr>題目:預估交通費用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 Api</dc:title>
  <dc:creator>純卉 蔡</dc:creator>
  <cp:lastModifiedBy>純卉 蔡</cp:lastModifiedBy>
  <cp:revision>5</cp:revision>
  <dcterms:created xsi:type="dcterms:W3CDTF">2019-04-02T02:04:38Z</dcterms:created>
  <dcterms:modified xsi:type="dcterms:W3CDTF">2019-04-02T02:42:47Z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0x010100341193F77B6D5E469923955585A2FEF2</vt:lpwstr>
  </property>
</Properties>
</file>