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7" r:id="rId3"/>
    <p:sldId id="264" r:id="rId4"/>
    <p:sldId id="265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4A05E-2FF2-42F4-A4FE-498FD7053B2D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AAA1-5B33-4925-AA0F-30B01B0B3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6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2D93C-FEC6-4EA9-A819-09DC58EC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58EBCD-B2F5-4E48-9833-2ED3F5C3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34DB-35FE-4AA7-A711-FC4503BB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C15-B067-46F0-8AAE-DE4E5D994186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70147-9A1A-4F54-9564-23531BED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C846F-ED7A-4E9E-B502-F669AC17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58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FB614-34EE-4EBD-9258-E8BD556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09E9F1-8C91-4984-87D6-F2A6AF9E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3B1FE-BD1B-480C-BC9E-4225A60E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A129-BB39-4BD6-9E59-5FA2E0F107F4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B2AB2-808C-44D0-98F9-233AFD28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00C9A-141B-4D37-87FD-F26F7FAD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1C278D-46E5-46D5-8148-C0DA87F6A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49B0A-796E-4E63-89AB-F092968E2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BA32AC-43D5-4658-9D6C-7545B731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109F-1310-4ED9-BDAA-30AB747AD742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55D61B-E10D-48BF-8777-C1E4CA28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2F949B-C04A-44F5-951A-E6C3CEF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35AB5-23C5-4CA9-A5FB-8C518C7B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233E2-B1A5-4AC1-944B-AD16BE9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B741B-1800-41E0-A69B-5D9572EB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DE4F-0DFC-4E3D-BFFB-BC944CAD73FD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1619E-BEBE-4C30-9895-ED63EA5D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7AF58-9F22-4945-8447-B7818106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8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834E-3BE7-454C-84A6-9605EA28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DB047-F245-4C67-99F1-B10BA356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AE62E-0DDA-4A59-A355-27FF47FE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5406-B924-44B7-855A-82E8B41C1BEB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FFC819-5A10-4D20-AD21-29D40C87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4EA31-E48C-410E-8D49-702FACE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2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8E3E2-CF25-4E73-BB11-17BBF792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D1C50-08D7-4ED6-9534-C0AA5CA5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E54E07-3F01-4A28-8EC6-447ACFF3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37F9D4-522F-4B19-BD2D-E81BBEF9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C204-B492-4B57-AA29-357738C2B87F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3C7773-15AD-4B68-9CE4-139A5B1B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D23004-7B70-4198-B6D8-9DBC8AC1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7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274C3-1230-4CFE-A2EE-1F8C5F0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83717-8C47-4250-BB3D-84A622A2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EAD8B0-E8B3-45A5-B9F4-274B7EF9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A54365-5323-4153-96A4-DF592394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47F5B2-C173-42DF-928B-056CD9EF9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E5EB24-4FA9-4BFC-9DEB-45D14132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0521-BD1F-44F0-BDF6-5FE343746E82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BA1A63-3B35-4E3A-9940-132DEE6C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C88221-232A-455E-950E-DCC704A7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07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35043-E88C-4061-903F-DEBCA207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66E4E3-9076-41ED-9733-1E47C49A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1E97-EABC-4517-AB3A-7DDFA2791C0B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B8FE97-8485-4AFC-9BC4-83093238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8A053-2757-462E-8EB1-B240AB2F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25FA32-B577-47EA-9011-BCD0952E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7F84-2465-46E2-BE33-84CB05A9D5FA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3217F-6DEF-4DA0-A2DA-88740D60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B13D86-DE7A-4396-982D-EC56EFB1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9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263D9-A59E-4A43-A73D-70EC09C9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5DFCA-B13A-445A-8EC7-BDC0BC59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FD05D-A99E-48A8-9BCA-CCC3D18E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14B4EA-5F40-49D0-ADCB-1195B6E4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1983-AB3C-47BA-A7F2-1FEFAA18AB1B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44EE79-382E-4E1E-876F-4B6717A7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ADE37D-373B-4A5B-81EF-B6A19732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21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3F178-7ABB-4744-857B-18A21DCE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1C811-0E62-42C2-9223-ADAB61DA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1F471D-E41C-4B72-BC98-0E16B93D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00FFF-34C2-436B-A94E-B113AF84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A2B-DB80-4AF6-A450-E99DC7361F55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D917F-CE12-48E7-83A8-74C48378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858995-92F7-4943-A1ED-7E00BC6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60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B82ED1-A5B5-43E2-96A0-4EDD69D5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10B823-B4E0-46E5-8101-112C1A7B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7C62F-C0AD-402F-9AB7-E123827F3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BF50-1BEA-48EB-9665-5DE1FEB20B5A}" type="datetime1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F127F-4154-4993-903E-788F9A454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AFD9D-8DAF-4338-A451-8D9EBA37E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BCC5-2A8B-41B9-BB0A-90DBB8082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9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95392B-1219-4145-8AE5-FBA74D764E54}"/>
              </a:ext>
            </a:extLst>
          </p:cNvPr>
          <p:cNvSpPr txBox="1"/>
          <p:nvPr/>
        </p:nvSpPr>
        <p:spPr>
          <a:xfrm>
            <a:off x="2679105" y="2844225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200" dirty="0"/>
              <a:t>Simple Layout (“/item-layout“)</a:t>
            </a:r>
            <a:r>
              <a:rPr lang="zh-TW" altLang="en-US" sz="3200" dirty="0"/>
              <a:t> 說明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DFB84CE9-B33B-400D-9F1E-E646BC11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B9E381A-5624-474E-B4E8-F1B6B5CE50F2}"/>
              </a:ext>
            </a:extLst>
          </p:cNvPr>
          <p:cNvSpPr txBox="1"/>
          <p:nvPr/>
        </p:nvSpPr>
        <p:spPr>
          <a:xfrm>
            <a:off x="10782391" y="5936917"/>
            <a:ext cx="888955" cy="369332"/>
          </a:xfrm>
          <a:prstGeom prst="rect">
            <a:avLst/>
          </a:prstGeom>
          <a:noFill/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說明頁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1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95392B-1219-4145-8AE5-FBA74D764E54}"/>
              </a:ext>
            </a:extLst>
          </p:cNvPr>
          <p:cNvSpPr txBox="1"/>
          <p:nvPr/>
        </p:nvSpPr>
        <p:spPr>
          <a:xfrm>
            <a:off x="2679105" y="91075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200" dirty="0"/>
              <a:t>Simple Layout ("/item-layout“)</a:t>
            </a:r>
            <a:endParaRPr lang="zh-TW" altLang="en-US" sz="3200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C86B6AD-30F5-43E8-A70E-E1917E795C96}"/>
              </a:ext>
            </a:extLst>
          </p:cNvPr>
          <p:cNvGrpSpPr/>
          <p:nvPr/>
        </p:nvGrpSpPr>
        <p:grpSpPr>
          <a:xfrm>
            <a:off x="4854545" y="866350"/>
            <a:ext cx="6331194" cy="6449201"/>
            <a:chOff x="4895675" y="903482"/>
            <a:chExt cx="6331194" cy="6449201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BA8B70B1-3DA7-46DA-8314-16978A4BCF69}"/>
                </a:ext>
              </a:extLst>
            </p:cNvPr>
            <p:cNvGrpSpPr/>
            <p:nvPr/>
          </p:nvGrpSpPr>
          <p:grpSpPr>
            <a:xfrm>
              <a:off x="8878330" y="921946"/>
              <a:ext cx="1419525" cy="932021"/>
              <a:chOff x="7713821" y="728999"/>
              <a:chExt cx="1080000" cy="108000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8477A6E-2BB7-43AD-B9A1-E42948C7B920}"/>
                  </a:ext>
                </a:extLst>
              </p:cNvPr>
              <p:cNvSpPr txBox="1"/>
              <p:nvPr/>
            </p:nvSpPr>
            <p:spPr>
              <a:xfrm>
                <a:off x="7713821" y="1084333"/>
                <a:ext cx="1080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陽台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566622-F9EE-4C2D-9E94-30FAAEFBA0FB}"/>
                  </a:ext>
                </a:extLst>
              </p:cNvPr>
              <p:cNvSpPr/>
              <p:nvPr/>
            </p:nvSpPr>
            <p:spPr>
              <a:xfrm>
                <a:off x="7713821" y="728999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D280701F-97E8-45CE-926A-56B9C20D0216}"/>
                </a:ext>
              </a:extLst>
            </p:cNvPr>
            <p:cNvGrpSpPr/>
            <p:nvPr/>
          </p:nvGrpSpPr>
          <p:grpSpPr>
            <a:xfrm>
              <a:off x="5779932" y="921946"/>
              <a:ext cx="3098396" cy="932020"/>
              <a:chOff x="4471642" y="728999"/>
              <a:chExt cx="3242180" cy="108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FCD5AA-7098-47C5-827F-C29319CDDD44}"/>
                  </a:ext>
                </a:extLst>
              </p:cNvPr>
              <p:cNvSpPr/>
              <p:nvPr/>
            </p:nvSpPr>
            <p:spPr>
              <a:xfrm>
                <a:off x="4471642" y="728999"/>
                <a:ext cx="324218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5B2727E-BB1E-479F-BCE3-953343F2F7DB}"/>
                  </a:ext>
                </a:extLst>
              </p:cNvPr>
              <p:cNvSpPr txBox="1"/>
              <p:nvPr/>
            </p:nvSpPr>
            <p:spPr>
              <a:xfrm>
                <a:off x="5552731" y="1084333"/>
                <a:ext cx="1080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書桌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FEFDB9B-110E-413C-996D-2B03CBF81AF5}"/>
                </a:ext>
              </a:extLst>
            </p:cNvPr>
            <p:cNvGrpSpPr/>
            <p:nvPr/>
          </p:nvGrpSpPr>
          <p:grpSpPr>
            <a:xfrm>
              <a:off x="4895675" y="921947"/>
              <a:ext cx="880709" cy="932020"/>
              <a:chOff x="3391641" y="728999"/>
              <a:chExt cx="1084358" cy="10800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C148F02-E8A1-4B99-AE18-0BAA1460EF26}"/>
                  </a:ext>
                </a:extLst>
              </p:cNvPr>
              <p:cNvSpPr/>
              <p:nvPr/>
            </p:nvSpPr>
            <p:spPr>
              <a:xfrm>
                <a:off x="3391641" y="728999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13882F-3179-44B7-AA6F-8BA42FAC584B}"/>
                  </a:ext>
                </a:extLst>
              </p:cNvPr>
              <p:cNvSpPr txBox="1"/>
              <p:nvPr/>
            </p:nvSpPr>
            <p:spPr>
              <a:xfrm>
                <a:off x="3396000" y="1084333"/>
                <a:ext cx="1079999" cy="4279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抽屜櫃</a:t>
                </a:r>
              </a:p>
            </p:txBody>
          </p:sp>
        </p:grp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EA1C49A-3497-4866-939D-12C35B312EDA}"/>
                </a:ext>
              </a:extLst>
            </p:cNvPr>
            <p:cNvCxnSpPr/>
            <p:nvPr/>
          </p:nvCxnSpPr>
          <p:spPr>
            <a:xfrm>
              <a:off x="4895675" y="912714"/>
              <a:ext cx="54021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C45DB78-E939-4B33-86E8-60ACE6B27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6229" y="903482"/>
              <a:ext cx="11626" cy="46930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A981A76-A312-4D3B-80A3-A918FC4275A7}"/>
                </a:ext>
              </a:extLst>
            </p:cNvPr>
            <p:cNvCxnSpPr>
              <a:cxnSpLocks/>
            </p:cNvCxnSpPr>
            <p:nvPr/>
          </p:nvCxnSpPr>
          <p:spPr>
            <a:xfrm>
              <a:off x="4895675" y="912714"/>
              <a:ext cx="0" cy="3936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F42AEE1-340F-4C75-B3C1-FF695E072387}"/>
                </a:ext>
              </a:extLst>
            </p:cNvPr>
            <p:cNvCxnSpPr>
              <a:cxnSpLocks/>
            </p:cNvCxnSpPr>
            <p:nvPr/>
          </p:nvCxnSpPr>
          <p:spPr>
            <a:xfrm>
              <a:off x="7382611" y="5951870"/>
              <a:ext cx="20238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8C5C9BC-3452-4CF6-9494-BDA281C65922}"/>
                </a:ext>
              </a:extLst>
            </p:cNvPr>
            <p:cNvGrpSpPr/>
            <p:nvPr/>
          </p:nvGrpSpPr>
          <p:grpSpPr>
            <a:xfrm>
              <a:off x="4895676" y="2929695"/>
              <a:ext cx="2509897" cy="1942050"/>
              <a:chOff x="3391642" y="3317847"/>
              <a:chExt cx="2237369" cy="194205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C40344E-AC7A-4743-A23B-B9EB1F090891}"/>
                  </a:ext>
                </a:extLst>
              </p:cNvPr>
              <p:cNvSpPr/>
              <p:nvPr/>
            </p:nvSpPr>
            <p:spPr>
              <a:xfrm>
                <a:off x="3391642" y="3317847"/>
                <a:ext cx="2237369" cy="1942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D17FA11-6308-42DC-9F6D-AD977279699A}"/>
                  </a:ext>
                </a:extLst>
              </p:cNvPr>
              <p:cNvSpPr txBox="1"/>
              <p:nvPr/>
            </p:nvSpPr>
            <p:spPr>
              <a:xfrm>
                <a:off x="3970326" y="4104206"/>
                <a:ext cx="1080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床</a:t>
                </a: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6DC7380-BD7C-4035-B969-2EC83883242A}"/>
                </a:ext>
              </a:extLst>
            </p:cNvPr>
            <p:cNvGrpSpPr/>
            <p:nvPr/>
          </p:nvGrpSpPr>
          <p:grpSpPr>
            <a:xfrm>
              <a:off x="7393950" y="4871870"/>
              <a:ext cx="2012508" cy="1080000"/>
              <a:chOff x="5629013" y="4179897"/>
              <a:chExt cx="2273411" cy="10800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65430BD-D4BA-43DC-99BF-DA1BB70F3892}"/>
                  </a:ext>
                </a:extLst>
              </p:cNvPr>
              <p:cNvSpPr/>
              <p:nvPr/>
            </p:nvSpPr>
            <p:spPr>
              <a:xfrm>
                <a:off x="5629013" y="4179897"/>
                <a:ext cx="2273411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4DE51B5-E8F7-4AA5-9BEE-01A5D7418094}"/>
                  </a:ext>
                </a:extLst>
              </p:cNvPr>
              <p:cNvSpPr txBox="1"/>
              <p:nvPr/>
            </p:nvSpPr>
            <p:spPr>
              <a:xfrm>
                <a:off x="6272940" y="4535231"/>
                <a:ext cx="1080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衛浴</a:t>
                </a:r>
              </a:p>
            </p:txBody>
          </p:sp>
        </p:grp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D55A1F2-6AE8-4E2F-BE3A-1DE208A1D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645" y="5951870"/>
              <a:ext cx="0" cy="522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B584A6F-9519-419E-A9F7-C6AA02A45B9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611" y="4871786"/>
              <a:ext cx="0" cy="1080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26434BA8-961C-4FBD-9FFB-B2667F962F28}"/>
                </a:ext>
              </a:extLst>
            </p:cNvPr>
            <p:cNvGrpSpPr/>
            <p:nvPr/>
          </p:nvGrpSpPr>
          <p:grpSpPr>
            <a:xfrm>
              <a:off x="9406458" y="5575669"/>
              <a:ext cx="1820411" cy="1777014"/>
              <a:chOff x="7902424" y="4656696"/>
              <a:chExt cx="1820411" cy="1777014"/>
            </a:xfrm>
          </p:grpSpPr>
          <p:sp>
            <p:nvSpPr>
              <p:cNvPr id="31" name="弧形 30">
                <a:extLst>
                  <a:ext uri="{FF2B5EF4-FFF2-40B4-BE49-F238E27FC236}">
                    <a16:creationId xmlns:a16="http://schemas.microsoft.com/office/drawing/2014/main" id="{F6A758CA-3504-479B-9966-B7F28F532D27}"/>
                  </a:ext>
                </a:extLst>
              </p:cNvPr>
              <p:cNvSpPr/>
              <p:nvPr/>
            </p:nvSpPr>
            <p:spPr>
              <a:xfrm rot="16200000">
                <a:off x="7924123" y="4634998"/>
                <a:ext cx="1777013" cy="18204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EC2E7D5-AEB3-40F8-AC70-9EA98FAD9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3762" y="5545119"/>
                <a:ext cx="880059" cy="1044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9DF93B50-0ED2-4F8D-AEF1-0FC983557E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44388" y="5106130"/>
                <a:ext cx="898867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57C82B74-4BB4-4244-9431-76C7228987A9}"/>
                </a:ext>
              </a:extLst>
            </p:cNvPr>
            <p:cNvCxnSpPr>
              <a:cxnSpLocks/>
            </p:cNvCxnSpPr>
            <p:nvPr/>
          </p:nvCxnSpPr>
          <p:spPr>
            <a:xfrm>
              <a:off x="4895675" y="4871745"/>
              <a:ext cx="24869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601329A9-5440-45FA-82B5-730DE7DDB48F}"/>
                </a:ext>
              </a:extLst>
            </p:cNvPr>
            <p:cNvGrpSpPr/>
            <p:nvPr/>
          </p:nvGrpSpPr>
          <p:grpSpPr>
            <a:xfrm>
              <a:off x="9649035" y="2557767"/>
              <a:ext cx="637196" cy="520993"/>
              <a:chOff x="7662234" y="728999"/>
              <a:chExt cx="1080003" cy="1080000"/>
            </a:xfrm>
          </p:grpSpPr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7DC688D-39F7-4BDC-97C2-ADEAA8008307}"/>
                  </a:ext>
                </a:extLst>
              </p:cNvPr>
              <p:cNvSpPr txBox="1"/>
              <p:nvPr/>
            </p:nvSpPr>
            <p:spPr>
              <a:xfrm>
                <a:off x="7662234" y="1015603"/>
                <a:ext cx="1080000" cy="54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三層櫃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6C3AE2F-AE25-404F-A34E-CBCF44E2133F}"/>
                  </a:ext>
                </a:extLst>
              </p:cNvPr>
              <p:cNvSpPr/>
              <p:nvPr/>
            </p:nvSpPr>
            <p:spPr>
              <a:xfrm>
                <a:off x="7662237" y="728999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733925F1-C309-4705-9A5F-A9AFC6EA0837}"/>
                </a:ext>
              </a:extLst>
            </p:cNvPr>
            <p:cNvGrpSpPr/>
            <p:nvPr/>
          </p:nvGrpSpPr>
          <p:grpSpPr>
            <a:xfrm>
              <a:off x="7393949" y="3791745"/>
              <a:ext cx="2012508" cy="1080125"/>
              <a:chOff x="7393949" y="3791745"/>
              <a:chExt cx="2012508" cy="108012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B636FC7-E25C-4936-9870-05C9AE3E85DE}"/>
                  </a:ext>
                </a:extLst>
              </p:cNvPr>
              <p:cNvSpPr/>
              <p:nvPr/>
            </p:nvSpPr>
            <p:spPr>
              <a:xfrm>
                <a:off x="7405575" y="3791745"/>
                <a:ext cx="2000882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D33DAEF-FB53-4D2C-A1A2-F03C7C2F3EB4}"/>
                  </a:ext>
                </a:extLst>
              </p:cNvPr>
              <p:cNvSpPr txBox="1"/>
              <p:nvPr/>
            </p:nvSpPr>
            <p:spPr>
              <a:xfrm>
                <a:off x="7393949" y="4147079"/>
                <a:ext cx="9505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衣櫃</a:t>
                </a:r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:r>
                  <a:rPr lang="zh-TW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左</a:t>
                </a:r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3E7832FC-10E7-46F4-ADD7-1FE779714CCE}"/>
                  </a:ext>
                </a:extLst>
              </p:cNvPr>
              <p:cNvSpPr txBox="1"/>
              <p:nvPr/>
            </p:nvSpPr>
            <p:spPr>
              <a:xfrm>
                <a:off x="8425330" y="4147079"/>
                <a:ext cx="9505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衣櫃</a:t>
                </a:r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:r>
                  <a:rPr lang="zh-TW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右</a:t>
                </a:r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18A481C3-DFAB-4FB5-BBD9-21F202356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4534" y="3791745"/>
                <a:ext cx="203" cy="10801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DFB84CE9-B33B-400D-9F1E-E646BC11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92FFBEA-1F58-4190-A9F5-3B54768BA9B0}"/>
              </a:ext>
            </a:extLst>
          </p:cNvPr>
          <p:cNvSpPr txBox="1"/>
          <p:nvPr/>
        </p:nvSpPr>
        <p:spPr>
          <a:xfrm>
            <a:off x="1638875" y="901703"/>
            <a:ext cx="2952748" cy="456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右圖為本人房間示意圖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B9E381A-5624-474E-B4E8-F1B6B5CE50F2}"/>
              </a:ext>
            </a:extLst>
          </p:cNvPr>
          <p:cNvSpPr txBox="1"/>
          <p:nvPr/>
        </p:nvSpPr>
        <p:spPr>
          <a:xfrm>
            <a:off x="10782391" y="5936917"/>
            <a:ext cx="888955" cy="369332"/>
          </a:xfrm>
          <a:prstGeom prst="rect">
            <a:avLst/>
          </a:prstGeom>
          <a:noFill/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說明頁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F446F46-711E-489D-B629-89ECE67E708A}"/>
              </a:ext>
            </a:extLst>
          </p:cNvPr>
          <p:cNvSpPr txBox="1"/>
          <p:nvPr/>
        </p:nvSpPr>
        <p:spPr>
          <a:xfrm>
            <a:off x="705584" y="4929693"/>
            <a:ext cx="5648323" cy="1703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藍字</a:t>
            </a:r>
            <a:r>
              <a:rPr lang="zh-TW" altLang="en-US" dirty="0"/>
              <a:t>表示該區域不只一層。</a:t>
            </a:r>
            <a:endParaRPr lang="en-US" altLang="zh-TW" dirty="0"/>
          </a:p>
          <a:p>
            <a:r>
              <a:rPr lang="zh-TW" altLang="en-US" dirty="0"/>
              <a:t>點擊該區域後會先導向層數分布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P.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P. 6)</a:t>
            </a:r>
            <a:r>
              <a:rPr lang="zh-TW" altLang="en-US" dirty="0"/>
              <a:t> </a:t>
            </a:r>
            <a:r>
              <a:rPr lang="en-US" altLang="zh-TW" dirty="0"/>
              <a:t>=&gt; </a:t>
            </a:r>
            <a:r>
              <a:rPr lang="zh-TW" altLang="en-US" dirty="0"/>
              <a:t>進一步點擊層數方塊則導向 </a:t>
            </a:r>
            <a:r>
              <a:rPr lang="en-US" altLang="zh-TW" dirty="0"/>
              <a:t>“/item-list”</a:t>
            </a:r>
            <a:r>
              <a:rPr lang="zh-TW" altLang="en-US" dirty="0"/>
              <a:t> 的搜尋結果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399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CEEB12-890A-45DE-A5B1-051E3C7404FA}"/>
              </a:ext>
            </a:extLst>
          </p:cNvPr>
          <p:cNvSpPr txBox="1"/>
          <p:nvPr/>
        </p:nvSpPr>
        <p:spPr>
          <a:xfrm>
            <a:off x="2679106" y="148468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抽屜櫃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正視圖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TW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EFAB00-BC4E-4622-8620-E5331BCF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7A6046-2135-46A2-967A-43E9C7112A21}"/>
              </a:ext>
            </a:extLst>
          </p:cNvPr>
          <p:cNvSpPr txBox="1"/>
          <p:nvPr/>
        </p:nvSpPr>
        <p:spPr>
          <a:xfrm>
            <a:off x="10782391" y="5936917"/>
            <a:ext cx="888955" cy="369332"/>
          </a:xfrm>
          <a:prstGeom prst="rect">
            <a:avLst/>
          </a:prstGeom>
          <a:noFill/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說明頁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D2A05D-92DF-428C-AEBF-56297C1FBEF6}"/>
              </a:ext>
            </a:extLst>
          </p:cNvPr>
          <p:cNvGrpSpPr/>
          <p:nvPr/>
        </p:nvGrpSpPr>
        <p:grpSpPr>
          <a:xfrm>
            <a:off x="4023173" y="1141021"/>
            <a:ext cx="4145653" cy="4402528"/>
            <a:chOff x="4023173" y="1141021"/>
            <a:chExt cx="4145653" cy="4402528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D280701F-97E8-45CE-926A-56B9C20D0216}"/>
                </a:ext>
              </a:extLst>
            </p:cNvPr>
            <p:cNvGrpSpPr/>
            <p:nvPr/>
          </p:nvGrpSpPr>
          <p:grpSpPr>
            <a:xfrm>
              <a:off x="4023174" y="1141021"/>
              <a:ext cx="4145652" cy="932020"/>
              <a:chOff x="4471642" y="728999"/>
              <a:chExt cx="3242180" cy="108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FCD5AA-7098-47C5-827F-C29319CDDD44}"/>
                  </a:ext>
                </a:extLst>
              </p:cNvPr>
              <p:cNvSpPr/>
              <p:nvPr/>
            </p:nvSpPr>
            <p:spPr>
              <a:xfrm>
                <a:off x="4471642" y="728999"/>
                <a:ext cx="324218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5B2727E-BB1E-479F-BCE3-953343F2F7DB}"/>
                  </a:ext>
                </a:extLst>
              </p:cNvPr>
              <p:cNvSpPr txBox="1"/>
              <p:nvPr/>
            </p:nvSpPr>
            <p:spPr>
              <a:xfrm>
                <a:off x="5552731" y="1084333"/>
                <a:ext cx="1080000" cy="4279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layer</a:t>
                </a:r>
                <a:endParaRPr lang="zh-TW" altLang="en-US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DE8BB4B-D510-4BB3-94D0-E8A5DCBA4009}"/>
                </a:ext>
              </a:extLst>
            </p:cNvPr>
            <p:cNvGrpSpPr/>
            <p:nvPr/>
          </p:nvGrpSpPr>
          <p:grpSpPr>
            <a:xfrm>
              <a:off x="4023174" y="2073865"/>
              <a:ext cx="4145652" cy="932020"/>
              <a:chOff x="4471642" y="728999"/>
              <a:chExt cx="3242180" cy="108000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C895255-DF06-4523-AA98-DB47C8E04A4A}"/>
                  </a:ext>
                </a:extLst>
              </p:cNvPr>
              <p:cNvSpPr/>
              <p:nvPr/>
            </p:nvSpPr>
            <p:spPr>
              <a:xfrm>
                <a:off x="4471642" y="728999"/>
                <a:ext cx="324218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43240C-60E9-4F01-ABF9-D9BD278DB35B}"/>
                  </a:ext>
                </a:extLst>
              </p:cNvPr>
              <p:cNvSpPr txBox="1"/>
              <p:nvPr/>
            </p:nvSpPr>
            <p:spPr>
              <a:xfrm>
                <a:off x="5552731" y="1084333"/>
                <a:ext cx="1080000" cy="4279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layer</a:t>
                </a:r>
                <a:endParaRPr lang="zh-TW" altLang="en-US" dirty="0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7FA2DEDF-30B5-4CEC-883F-F98F4FA929CF}"/>
                </a:ext>
              </a:extLst>
            </p:cNvPr>
            <p:cNvGrpSpPr/>
            <p:nvPr/>
          </p:nvGrpSpPr>
          <p:grpSpPr>
            <a:xfrm>
              <a:off x="4023174" y="3001870"/>
              <a:ext cx="4145652" cy="2541679"/>
              <a:chOff x="4471642" y="728999"/>
              <a:chExt cx="3242180" cy="10800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525B8BC-42E9-49D4-B646-BAA0E4C521D1}"/>
                  </a:ext>
                </a:extLst>
              </p:cNvPr>
              <p:cNvSpPr/>
              <p:nvPr/>
            </p:nvSpPr>
            <p:spPr>
              <a:xfrm>
                <a:off x="4471642" y="728999"/>
                <a:ext cx="324218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77A8FB0-B2E4-431C-989D-A205790E8EE7}"/>
                  </a:ext>
                </a:extLst>
              </p:cNvPr>
              <p:cNvSpPr txBox="1"/>
              <p:nvPr/>
            </p:nvSpPr>
            <p:spPr>
              <a:xfrm>
                <a:off x="5552731" y="1189509"/>
                <a:ext cx="1080000" cy="217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/>
                  <a:t> 3</a:t>
                </a:r>
                <a:r>
                  <a:rPr lang="en-US" altLang="zh-TW" baseline="30000" dirty="0"/>
                  <a:t>rd</a:t>
                </a:r>
                <a:r>
                  <a:rPr lang="en-US" altLang="zh-TW" dirty="0"/>
                  <a:t> layer</a:t>
                </a:r>
                <a:endParaRPr lang="zh-TW" altLang="en-US" dirty="0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215E5C2-CDE9-44A1-95E9-F926FFEE28FA}"/>
                </a:ext>
              </a:extLst>
            </p:cNvPr>
            <p:cNvSpPr/>
            <p:nvPr/>
          </p:nvSpPr>
          <p:spPr>
            <a:xfrm>
              <a:off x="4023173" y="1141021"/>
              <a:ext cx="4145651" cy="4402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9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95392B-1219-4145-8AE5-FBA74D764E54}"/>
              </a:ext>
            </a:extLst>
          </p:cNvPr>
          <p:cNvSpPr txBox="1"/>
          <p:nvPr/>
        </p:nvSpPr>
        <p:spPr>
          <a:xfrm>
            <a:off x="2679106" y="148468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衣櫃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左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B798A9-F136-4DC1-A41B-46B4B72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7A64AE-B7A9-42ED-94FF-6DBB6825DE84}"/>
              </a:ext>
            </a:extLst>
          </p:cNvPr>
          <p:cNvSpPr txBox="1"/>
          <p:nvPr/>
        </p:nvSpPr>
        <p:spPr>
          <a:xfrm>
            <a:off x="10782391" y="5936917"/>
            <a:ext cx="888955" cy="369332"/>
          </a:xfrm>
          <a:prstGeom prst="rect">
            <a:avLst/>
          </a:prstGeom>
          <a:noFill/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說明頁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10DA62C-2859-4248-BD75-83C020E52B83}"/>
              </a:ext>
            </a:extLst>
          </p:cNvPr>
          <p:cNvGrpSpPr/>
          <p:nvPr/>
        </p:nvGrpSpPr>
        <p:grpSpPr>
          <a:xfrm>
            <a:off x="4023174" y="1141021"/>
            <a:ext cx="4145652" cy="2745854"/>
            <a:chOff x="4471642" y="728999"/>
            <a:chExt cx="3242180" cy="108000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54302E6-A938-492E-A88C-FB5F0BB6BC89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8DDB3CA-621A-4BFE-9B65-C057A0E1F279}"/>
                </a:ext>
              </a:extLst>
            </p:cNvPr>
            <p:cNvSpPr txBox="1"/>
            <p:nvPr/>
          </p:nvSpPr>
          <p:spPr>
            <a:xfrm>
              <a:off x="5552731" y="1225686"/>
              <a:ext cx="1080000" cy="145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DA731E15-DC1F-498D-8609-6803F1733EE7}"/>
              </a:ext>
            </a:extLst>
          </p:cNvPr>
          <p:cNvGrpSpPr/>
          <p:nvPr/>
        </p:nvGrpSpPr>
        <p:grpSpPr>
          <a:xfrm>
            <a:off x="4023174" y="3886875"/>
            <a:ext cx="4145652" cy="828000"/>
            <a:chOff x="4471642" y="728999"/>
            <a:chExt cx="3242180" cy="1080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31D11F0-6882-44B7-98EF-DC04D4823E48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3A96CCA-F624-4697-A6F9-1EA40F2DEF77}"/>
                </a:ext>
              </a:extLst>
            </p:cNvPr>
            <p:cNvSpPr txBox="1"/>
            <p:nvPr/>
          </p:nvSpPr>
          <p:spPr>
            <a:xfrm>
              <a:off x="5552731" y="1084333"/>
              <a:ext cx="1080000" cy="4279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70594AF-6853-45F4-B735-AE25D5FDDDB0}"/>
              </a:ext>
            </a:extLst>
          </p:cNvPr>
          <p:cNvGrpSpPr/>
          <p:nvPr/>
        </p:nvGrpSpPr>
        <p:grpSpPr>
          <a:xfrm>
            <a:off x="4023174" y="4714875"/>
            <a:ext cx="4145652" cy="828674"/>
            <a:chOff x="4471642" y="728999"/>
            <a:chExt cx="3242180" cy="108000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C12CA52-C32D-4822-9EF5-ECF7619B57DC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77DD8E7-0419-4B04-AAA2-0C5A5EAE14D2}"/>
                </a:ext>
              </a:extLst>
            </p:cNvPr>
            <p:cNvSpPr txBox="1"/>
            <p:nvPr/>
          </p:nvSpPr>
          <p:spPr>
            <a:xfrm>
              <a:off x="5552731" y="1189509"/>
              <a:ext cx="1080000" cy="2176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 3</a:t>
              </a:r>
              <a:r>
                <a:rPr lang="en-US" altLang="zh-TW" baseline="30000" dirty="0"/>
                <a:t>rd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97246AD-EF4A-4B7F-B532-190C8F4C6975}"/>
              </a:ext>
            </a:extLst>
          </p:cNvPr>
          <p:cNvSpPr/>
          <p:nvPr/>
        </p:nvSpPr>
        <p:spPr>
          <a:xfrm>
            <a:off x="4023173" y="1141021"/>
            <a:ext cx="4145651" cy="4402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2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95392B-1219-4145-8AE5-FBA74D764E54}"/>
              </a:ext>
            </a:extLst>
          </p:cNvPr>
          <p:cNvSpPr txBox="1"/>
          <p:nvPr/>
        </p:nvSpPr>
        <p:spPr>
          <a:xfrm>
            <a:off x="2679106" y="148468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衣櫃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右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B382CA-8B6F-42C2-BAA8-A9E1DFB9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8ABF2D8-F767-4968-BB8A-238AF117741D}"/>
              </a:ext>
            </a:extLst>
          </p:cNvPr>
          <p:cNvSpPr txBox="1"/>
          <p:nvPr/>
        </p:nvSpPr>
        <p:spPr>
          <a:xfrm>
            <a:off x="10782391" y="5936917"/>
            <a:ext cx="888955" cy="369332"/>
          </a:xfrm>
          <a:prstGeom prst="rect">
            <a:avLst/>
          </a:prstGeom>
          <a:noFill/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說明頁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F57EAFE3-A881-4FC6-B75F-F639324B42EB}"/>
              </a:ext>
            </a:extLst>
          </p:cNvPr>
          <p:cNvGrpSpPr/>
          <p:nvPr/>
        </p:nvGrpSpPr>
        <p:grpSpPr>
          <a:xfrm>
            <a:off x="4023174" y="1141021"/>
            <a:ext cx="4145652" cy="2745854"/>
            <a:chOff x="4471642" y="728999"/>
            <a:chExt cx="3242180" cy="108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D1CA7E-D25F-42DD-A287-5E9BDF2515C5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E48694B-6B82-43D3-923A-AE35B18D5903}"/>
                </a:ext>
              </a:extLst>
            </p:cNvPr>
            <p:cNvSpPr txBox="1"/>
            <p:nvPr/>
          </p:nvSpPr>
          <p:spPr>
            <a:xfrm>
              <a:off x="5552731" y="1225686"/>
              <a:ext cx="1080000" cy="145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F78A6033-9697-49A2-B7FE-15040A0D1CF1}"/>
              </a:ext>
            </a:extLst>
          </p:cNvPr>
          <p:cNvGrpSpPr/>
          <p:nvPr/>
        </p:nvGrpSpPr>
        <p:grpSpPr>
          <a:xfrm>
            <a:off x="4023174" y="3886875"/>
            <a:ext cx="4145652" cy="828000"/>
            <a:chOff x="4471642" y="728999"/>
            <a:chExt cx="3242180" cy="1080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F8CA902-0344-48BB-8BE6-2E85E768BE90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EC29502B-A112-4900-B48E-D436599596CE}"/>
                </a:ext>
              </a:extLst>
            </p:cNvPr>
            <p:cNvSpPr txBox="1"/>
            <p:nvPr/>
          </p:nvSpPr>
          <p:spPr>
            <a:xfrm>
              <a:off x="5552731" y="1084333"/>
              <a:ext cx="1080000" cy="4279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DB33AE5-25F1-4FBC-815E-79732478B166}"/>
              </a:ext>
            </a:extLst>
          </p:cNvPr>
          <p:cNvGrpSpPr/>
          <p:nvPr/>
        </p:nvGrpSpPr>
        <p:grpSpPr>
          <a:xfrm>
            <a:off x="4023174" y="4714875"/>
            <a:ext cx="4145652" cy="828674"/>
            <a:chOff x="4471642" y="728999"/>
            <a:chExt cx="3242180" cy="1080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E888B8-59D6-4FC6-AB95-A774D4C61A75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166DD10-8E2B-4409-AAD0-C58B8C19D5C9}"/>
                </a:ext>
              </a:extLst>
            </p:cNvPr>
            <p:cNvSpPr txBox="1"/>
            <p:nvPr/>
          </p:nvSpPr>
          <p:spPr>
            <a:xfrm>
              <a:off x="5552731" y="1189509"/>
              <a:ext cx="1080000" cy="2176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 3</a:t>
              </a:r>
              <a:r>
                <a:rPr lang="en-US" altLang="zh-TW" baseline="30000" dirty="0"/>
                <a:t>rd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8A2D9E1B-D24B-46B2-9729-769610237827}"/>
              </a:ext>
            </a:extLst>
          </p:cNvPr>
          <p:cNvSpPr/>
          <p:nvPr/>
        </p:nvSpPr>
        <p:spPr>
          <a:xfrm>
            <a:off x="4023173" y="1141021"/>
            <a:ext cx="4145651" cy="4402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95392B-1219-4145-8AE5-FBA74D764E54}"/>
              </a:ext>
            </a:extLst>
          </p:cNvPr>
          <p:cNvSpPr txBox="1"/>
          <p:nvPr/>
        </p:nvSpPr>
        <p:spPr>
          <a:xfrm>
            <a:off x="2679106" y="148468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三層櫃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B382CA-8B6F-42C2-BAA8-A9E1DFB9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8ABF2D8-F767-4968-BB8A-238AF117741D}"/>
              </a:ext>
            </a:extLst>
          </p:cNvPr>
          <p:cNvSpPr txBox="1"/>
          <p:nvPr/>
        </p:nvSpPr>
        <p:spPr>
          <a:xfrm>
            <a:off x="10782391" y="5936917"/>
            <a:ext cx="888955" cy="369332"/>
          </a:xfrm>
          <a:prstGeom prst="rect">
            <a:avLst/>
          </a:prstGeom>
          <a:noFill/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說明頁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F57EAFE3-A881-4FC6-B75F-F639324B42EB}"/>
              </a:ext>
            </a:extLst>
          </p:cNvPr>
          <p:cNvGrpSpPr/>
          <p:nvPr/>
        </p:nvGrpSpPr>
        <p:grpSpPr>
          <a:xfrm>
            <a:off x="4023174" y="1141021"/>
            <a:ext cx="4145652" cy="1504800"/>
            <a:chOff x="4471642" y="728999"/>
            <a:chExt cx="3242180" cy="108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D1CA7E-D25F-42DD-A287-5E9BDF2515C5}"/>
                </a:ext>
              </a:extLst>
            </p:cNvPr>
            <p:cNvSpPr/>
            <p:nvPr/>
          </p:nvSpPr>
          <p:spPr>
            <a:xfrm>
              <a:off x="4471642" y="728999"/>
              <a:ext cx="324218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E48694B-6B82-43D3-923A-AE35B18D5903}"/>
                </a:ext>
              </a:extLst>
            </p:cNvPr>
            <p:cNvSpPr txBox="1"/>
            <p:nvPr/>
          </p:nvSpPr>
          <p:spPr>
            <a:xfrm>
              <a:off x="5552731" y="1225686"/>
              <a:ext cx="1080000" cy="145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F78A6033-9697-49A2-B7FE-15040A0D1CF1}"/>
              </a:ext>
            </a:extLst>
          </p:cNvPr>
          <p:cNvGrpSpPr/>
          <p:nvPr/>
        </p:nvGrpSpPr>
        <p:grpSpPr>
          <a:xfrm>
            <a:off x="4023174" y="2645821"/>
            <a:ext cx="4145652" cy="1421728"/>
            <a:chOff x="4471642" y="-621780"/>
            <a:chExt cx="3242180" cy="190897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F8CA902-0344-48BB-8BE6-2E85E768BE90}"/>
                </a:ext>
              </a:extLst>
            </p:cNvPr>
            <p:cNvSpPr/>
            <p:nvPr/>
          </p:nvSpPr>
          <p:spPr>
            <a:xfrm>
              <a:off x="4471642" y="-621780"/>
              <a:ext cx="3242180" cy="1908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EC29502B-A112-4900-B48E-D436599596CE}"/>
                </a:ext>
              </a:extLst>
            </p:cNvPr>
            <p:cNvSpPr txBox="1"/>
            <p:nvPr/>
          </p:nvSpPr>
          <p:spPr>
            <a:xfrm>
              <a:off x="5552731" y="91839"/>
              <a:ext cx="1080000" cy="4817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DB33AE5-25F1-4FBC-815E-79732478B166}"/>
              </a:ext>
            </a:extLst>
          </p:cNvPr>
          <p:cNvGrpSpPr/>
          <p:nvPr/>
        </p:nvGrpSpPr>
        <p:grpSpPr>
          <a:xfrm>
            <a:off x="4023174" y="4067549"/>
            <a:ext cx="4145652" cy="1476000"/>
            <a:chOff x="4471642" y="729000"/>
            <a:chExt cx="3242180" cy="108000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E888B8-59D6-4FC6-AB95-A774D4C61A75}"/>
                </a:ext>
              </a:extLst>
            </p:cNvPr>
            <p:cNvSpPr/>
            <p:nvPr/>
          </p:nvSpPr>
          <p:spPr>
            <a:xfrm>
              <a:off x="4471642" y="729000"/>
              <a:ext cx="3242180" cy="1080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166DD10-8E2B-4409-AAD0-C58B8C19D5C9}"/>
                </a:ext>
              </a:extLst>
            </p:cNvPr>
            <p:cNvSpPr txBox="1"/>
            <p:nvPr/>
          </p:nvSpPr>
          <p:spPr>
            <a:xfrm>
              <a:off x="5552731" y="1189509"/>
              <a:ext cx="1080000" cy="2176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 3</a:t>
              </a:r>
              <a:r>
                <a:rPr lang="en-US" altLang="zh-TW" baseline="30000" dirty="0"/>
                <a:t>rd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8A2D9E1B-D24B-46B2-9729-769610237827}"/>
              </a:ext>
            </a:extLst>
          </p:cNvPr>
          <p:cNvSpPr/>
          <p:nvPr/>
        </p:nvSpPr>
        <p:spPr>
          <a:xfrm>
            <a:off x="4023173" y="1141021"/>
            <a:ext cx="4145651" cy="4402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58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95392B-1219-4145-8AE5-FBA74D764E54}"/>
              </a:ext>
            </a:extLst>
          </p:cNvPr>
          <p:cNvSpPr txBox="1"/>
          <p:nvPr/>
        </p:nvSpPr>
        <p:spPr>
          <a:xfrm>
            <a:off x="2679106" y="148468"/>
            <a:ext cx="68337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200" dirty="0"/>
              <a:t>Layout</a:t>
            </a:r>
            <a:r>
              <a:rPr lang="zh-TW" altLang="en-US" sz="3200" dirty="0"/>
              <a:t> 說明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938071-D135-46E8-BFB7-11190CCDEAE1}"/>
              </a:ext>
            </a:extLst>
          </p:cNvPr>
          <p:cNvSpPr txBox="1"/>
          <p:nvPr/>
        </p:nvSpPr>
        <p:spPr>
          <a:xfrm>
            <a:off x="558800" y="877582"/>
            <a:ext cx="11074400" cy="1908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讓使用者可以自由設定專屬又簡潔的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預定以「新增及拖曳區域方塊」的方式進行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P. 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5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點擊區域方塊後，可直接導向該位置的搜尋結果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("/item-list")</a:t>
            </a:r>
          </a:p>
          <a:p>
            <a:pPr marL="342900" indent="-342900">
              <a:lnSpc>
                <a:spcPts val="5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根據區域方塊的層數不同，顯示層數分布及展示不同層數的項目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P. 3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P. 4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P. 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P. 6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336405-D0C0-47BE-A84A-143A3B38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BCC5-2A8B-41B9-BB0A-90DBB808229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116</TotalTime>
  <Words>226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重鈞 王</dc:creator>
  <cp:lastModifiedBy>重鈞 王</cp:lastModifiedBy>
  <cp:revision>30</cp:revision>
  <dcterms:created xsi:type="dcterms:W3CDTF">2021-06-04T07:07:41Z</dcterms:created>
  <dcterms:modified xsi:type="dcterms:W3CDTF">2021-06-04T09:05:03Z</dcterms:modified>
</cp:coreProperties>
</file>