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61" r:id="rId5"/>
    <p:sldId id="264" r:id="rId6"/>
    <p:sldId id="263" r:id="rId7"/>
    <p:sldId id="260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3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90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3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3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4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38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5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26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53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30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1BF3-2660-4D7E-809E-18A65EFD05E6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67B4-E9E4-4269-ACE4-B3B5EA31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49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84995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化對角線角落矩形 2"/>
          <p:cNvSpPr/>
          <p:nvPr/>
        </p:nvSpPr>
        <p:spPr>
          <a:xfrm>
            <a:off x="1043608" y="548680"/>
            <a:ext cx="6912768" cy="79208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35252" y="483059"/>
            <a:ext cx="2329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</a:t>
            </a:r>
          </a:p>
        </p:txBody>
      </p:sp>
      <p:sp>
        <p:nvSpPr>
          <p:cNvPr id="7" name="橢圓 6"/>
          <p:cNvSpPr/>
          <p:nvPr/>
        </p:nvSpPr>
        <p:spPr>
          <a:xfrm>
            <a:off x="3303800" y="4673745"/>
            <a:ext cx="1164740" cy="46051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1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43923"/>
            <a:ext cx="4791075" cy="405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橢圓 7"/>
          <p:cNvSpPr/>
          <p:nvPr/>
        </p:nvSpPr>
        <p:spPr>
          <a:xfrm>
            <a:off x="5436096" y="5412757"/>
            <a:ext cx="576064" cy="3104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化對角線角落矩形 8"/>
          <p:cNvSpPr/>
          <p:nvPr/>
        </p:nvSpPr>
        <p:spPr>
          <a:xfrm>
            <a:off x="1475656" y="548680"/>
            <a:ext cx="6264696" cy="79208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795376" y="483059"/>
            <a:ext cx="5625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- 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選擇加裝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48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843881"/>
            <a:ext cx="47815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化對角線角落矩形 2"/>
          <p:cNvSpPr/>
          <p:nvPr/>
        </p:nvSpPr>
        <p:spPr>
          <a:xfrm>
            <a:off x="1115616" y="570220"/>
            <a:ext cx="6768752" cy="91456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033611" y="570220"/>
            <a:ext cx="4932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-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zh-TW" altLang="en-US" sz="5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加</a:t>
            </a:r>
            <a:r>
              <a:rPr lang="zh-TW" altLang="en-US" sz="5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載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中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3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0" y="1600200"/>
            <a:ext cx="789755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圓角化對角線角落矩形 2"/>
          <p:cNvSpPr/>
          <p:nvPr/>
        </p:nvSpPr>
        <p:spPr>
          <a:xfrm>
            <a:off x="827584" y="332656"/>
            <a:ext cx="7560840" cy="11521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95379" y="447055"/>
            <a:ext cx="56252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- 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檔案放置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6" name="橢圓 5"/>
          <p:cNvSpPr/>
          <p:nvPr/>
        </p:nvSpPr>
        <p:spPr>
          <a:xfrm>
            <a:off x="2915816" y="2636912"/>
            <a:ext cx="576064" cy="3104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2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58" y="1829310"/>
            <a:ext cx="6325483" cy="406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化對角線角落矩形 3"/>
          <p:cNvSpPr/>
          <p:nvPr/>
        </p:nvSpPr>
        <p:spPr>
          <a:xfrm>
            <a:off x="1007603" y="555067"/>
            <a:ext cx="7128792" cy="936104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51873" y="561454"/>
            <a:ext cx="4240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- 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開啟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化對角線角落矩形 3"/>
          <p:cNvSpPr/>
          <p:nvPr/>
        </p:nvSpPr>
        <p:spPr>
          <a:xfrm>
            <a:off x="1043608" y="476672"/>
            <a:ext cx="7056784" cy="1080120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05619" y="555067"/>
            <a:ext cx="4932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-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程式碼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19977"/>
            <a:ext cx="8229600" cy="4286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34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化對角線角落矩形 4"/>
          <p:cNvSpPr/>
          <p:nvPr/>
        </p:nvSpPr>
        <p:spPr>
          <a:xfrm>
            <a:off x="899592" y="532601"/>
            <a:ext cx="7272808" cy="864096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15868" y="502984"/>
            <a:ext cx="42402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XAMPP - </a:t>
            </a:r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網頁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35" y="1600200"/>
            <a:ext cx="730533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7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</Words>
  <Application>Microsoft Office PowerPoint</Application>
  <PresentationFormat>如螢幕大小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user</cp:lastModifiedBy>
  <cp:revision>8</cp:revision>
  <dcterms:created xsi:type="dcterms:W3CDTF">2019-09-26T01:55:22Z</dcterms:created>
  <dcterms:modified xsi:type="dcterms:W3CDTF">2019-09-30T10:57:10Z</dcterms:modified>
</cp:coreProperties>
</file>