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3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28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44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28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55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5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70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6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6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49FE-31A6-4EA4-AACD-4BF4538CA04A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E689-506F-4078-B02A-B93F586C84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3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7" y="692696"/>
            <a:ext cx="8944670" cy="547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2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760417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23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70" y="823064"/>
            <a:ext cx="7471164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631067" cy="55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8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7202"/>
            <a:ext cx="8229600" cy="425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9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2019-10-03T05:09:16Z</dcterms:created>
  <dcterms:modified xsi:type="dcterms:W3CDTF">2019-10-03T06:12:04Z</dcterms:modified>
</cp:coreProperties>
</file>