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8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7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51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1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4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2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9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5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DE91-9917-48C0-9420-44A41CB90559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B97F-05BB-4EE6-A1B8-732C782FD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84" y="0"/>
            <a:ext cx="92170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26768" y="332656"/>
            <a:ext cx="4917232" cy="1143000"/>
          </a:xfrm>
        </p:spPr>
        <p:txBody>
          <a:bodyPr/>
          <a:lstStyle/>
          <a:p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Kali </a:t>
            </a:r>
            <a:r>
              <a:rPr lang="zh-TW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395747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55976" y="476672"/>
            <a:ext cx="4269160" cy="1143000"/>
          </a:xfrm>
        </p:spPr>
        <p:txBody>
          <a:bodyPr/>
          <a:lstStyle/>
          <a:p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Kali </a:t>
            </a:r>
            <a:r>
              <a:rPr lang="zh-TW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攻擊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74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6"/>
            <a:ext cx="9144000" cy="685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27984" y="274638"/>
            <a:ext cx="4258816" cy="1143000"/>
          </a:xfrm>
        </p:spPr>
        <p:txBody>
          <a:bodyPr/>
          <a:lstStyle/>
          <a:p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Kali </a:t>
            </a:r>
            <a:r>
              <a:rPr lang="zh-TW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攻擊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8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Kali 攻擊</vt:lpstr>
      <vt:lpstr>Kali 攻擊</vt:lpstr>
      <vt:lpstr>Kali 攻擊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攻擊</dc:title>
  <dc:creator>蔡德龍</dc:creator>
  <cp:lastModifiedBy>蔡德龍</cp:lastModifiedBy>
  <cp:revision>3</cp:revision>
  <dcterms:created xsi:type="dcterms:W3CDTF">2020-01-03T10:14:36Z</dcterms:created>
  <dcterms:modified xsi:type="dcterms:W3CDTF">2020-01-03T10:56:49Z</dcterms:modified>
</cp:coreProperties>
</file>