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2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7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4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9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6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9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8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30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84BC-368B-47F5-B46C-2F074E25ADA6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3988-3A52-4675-A2A0-823EA6041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1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33888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588365" y="-44884"/>
            <a:ext cx="5967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VitualBox</a:t>
            </a:r>
            <a:r>
              <a:rPr lang="en-US" altLang="zh-TW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zh-TW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安裝步驟</a:t>
            </a:r>
            <a:endParaRPr lang="zh-TW" alt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18"/>
            <a:ext cx="9144000" cy="68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6" y="-2"/>
            <a:ext cx="47434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03736"/>
            <a:ext cx="7092280" cy="47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如螢幕大小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2019-09-26T01:31:08Z</dcterms:created>
  <dcterms:modified xsi:type="dcterms:W3CDTF">2019-09-26T01:49:13Z</dcterms:modified>
</cp:coreProperties>
</file>