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0" r:id="rId4"/>
    <p:sldId id="263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3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2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7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49FE-31A6-4EA4-AACD-4BF4538CA04A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" y="692696"/>
            <a:ext cx="8944670" cy="547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2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2" cy="490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23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4" y="1124744"/>
            <a:ext cx="7670630" cy="503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9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8497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1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3"/>
            <a:ext cx="7992888" cy="6192689"/>
          </a:xfrm>
        </p:spPr>
      </p:pic>
    </p:spTree>
    <p:extLst>
      <p:ext uri="{BB962C8B-B14F-4D97-AF65-F5344CB8AC3E}">
        <p14:creationId xmlns:p14="http://schemas.microsoft.com/office/powerpoint/2010/main" val="1407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2019-10-03T05:09:16Z</dcterms:created>
  <dcterms:modified xsi:type="dcterms:W3CDTF">2019-10-06T05:10:00Z</dcterms:modified>
</cp:coreProperties>
</file>