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4FE0-E6C1-4B81-A892-3DE93C98FDA6}" type="datetimeFigureOut">
              <a:rPr lang="ru-RU" smtClean="0"/>
              <a:pPr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848D-B746-41E1-8500-6EF476804C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Економіка країн світу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Содержимое 7" descr="world-flag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7527" y="1600200"/>
            <a:ext cx="678894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Ідея продукту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>
                <a:solidFill>
                  <a:schemeClr val="bg1"/>
                </a:solidFill>
              </a:rPr>
              <a:t>Ринок: маркетинговий ринок.</a:t>
            </a:r>
          </a:p>
          <a:p>
            <a:pPr>
              <a:buNone/>
            </a:pPr>
            <a:r>
              <a:rPr lang="uk-UA" sz="2400" dirty="0" smtClean="0">
                <a:solidFill>
                  <a:schemeClr val="bg1"/>
                </a:solidFill>
              </a:rPr>
              <a:t>Цільова аудиторія: державні установи.</a:t>
            </a:r>
          </a:p>
          <a:p>
            <a:pPr>
              <a:buNone/>
            </a:pPr>
            <a:r>
              <a:rPr lang="uk-UA" sz="2400" dirty="0" smtClean="0">
                <a:solidFill>
                  <a:schemeClr val="bg1"/>
                </a:solidFill>
              </a:rPr>
              <a:t>Ідея товару: соціальна реклама.</a:t>
            </a:r>
          </a:p>
          <a:p>
            <a:pPr>
              <a:buNone/>
            </a:pPr>
            <a:r>
              <a:rPr lang="uk-UA" sz="2400" dirty="0" smtClean="0">
                <a:solidFill>
                  <a:schemeClr val="bg1"/>
                </a:solidFill>
              </a:rPr>
              <a:t>Цікавий факт:</a:t>
            </a: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У </a:t>
            </a:r>
            <a:r>
              <a:rPr lang="ru-RU" sz="2400" dirty="0" err="1" smtClean="0">
                <a:solidFill>
                  <a:schemeClr val="bg1"/>
                </a:solidFill>
              </a:rPr>
              <a:t>країні</a:t>
            </a:r>
            <a:r>
              <a:rPr lang="ru-RU" sz="2400" dirty="0" smtClean="0">
                <a:solidFill>
                  <a:schemeClr val="bg1"/>
                </a:solidFill>
              </a:rPr>
              <a:t> Гуам при </a:t>
            </a:r>
            <a:r>
              <a:rPr lang="ru-RU" sz="2400" dirty="0" err="1" smtClean="0">
                <a:solidFill>
                  <a:schemeClr val="bg1"/>
                </a:solidFill>
              </a:rPr>
              <a:t>виробництві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дорожнього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покриття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використовують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корали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uk-UA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128792" cy="1700808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/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Гіпотеза: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показник ВВП залежить від рівня писемності населення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Содержимое 3" descr="Figure_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2288" y="1700808"/>
            <a:ext cx="5486400" cy="4032447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792288" y="5805264"/>
            <a:ext cx="5486400" cy="1052736"/>
          </a:xfrm>
        </p:spPr>
        <p:txBody>
          <a:bodyPr>
            <a:normAutofit/>
          </a:bodyPr>
          <a:lstStyle/>
          <a:p>
            <a:r>
              <a:rPr lang="uk-UA" sz="1800" dirty="0" smtClean="0">
                <a:solidFill>
                  <a:schemeClr val="bg1"/>
                </a:solidFill>
              </a:rPr>
              <a:t>Гіпотеза спростована: ВВП не залежить від рівня писемності населення.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Порівняємо смертність і народжуваність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Смертність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Народжуваність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5" name="Содержимое 14" descr="Figure_2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  <p:pic>
        <p:nvPicPr>
          <p:cNvPr id="14" name="Содержимое 13" descr="Figure_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2635448"/>
            <a:ext cx="4040188" cy="303014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67544" y="116633"/>
            <a:ext cx="4320480" cy="1440159"/>
          </a:xfrm>
        </p:spPr>
        <p:txBody>
          <a:bodyPr>
            <a:normAutofit/>
          </a:bodyPr>
          <a:lstStyle/>
          <a:p>
            <a:pPr algn="l"/>
            <a:r>
              <a:rPr lang="uk-UA" sz="3600" dirty="0" smtClean="0">
                <a:solidFill>
                  <a:schemeClr val="bg1"/>
                </a:solidFill>
              </a:rPr>
              <a:t>Підведемо підсумки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6696744" cy="410445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ВВП не залежить від рівня писемності населення.</a:t>
            </a:r>
            <a:endParaRPr lang="ru-RU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Смертність в рази менша, ніж народжуваність.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Економіка країн світу</vt:lpstr>
      <vt:lpstr>Ідея продукту </vt:lpstr>
      <vt:lpstr> Гіпотеза: показник ВВП залежить від рівня писемності населення  </vt:lpstr>
      <vt:lpstr>Порівняємо смертність і народжуваність</vt:lpstr>
      <vt:lpstr>Підведемо підсумки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Країни світу: Ідея продукту</dc:title>
  <dc:creator>Пользователь Windows</dc:creator>
  <cp:lastModifiedBy>Пользователь Windows</cp:lastModifiedBy>
  <cp:revision>13</cp:revision>
  <dcterms:created xsi:type="dcterms:W3CDTF">2023-11-03T14:43:09Z</dcterms:created>
  <dcterms:modified xsi:type="dcterms:W3CDTF">2023-11-03T21:51:35Z</dcterms:modified>
</cp:coreProperties>
</file>