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06.1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3A22860-A40D-4C98-BC4D-34C8A6F8DBCB}" emma:medium="tactile" emma:mode="ink">
          <msink:context xmlns:msink="http://schemas.microsoft.com/ink/2010/main" type="writingRegion" rotatedBoundingBox="7058,5657 17505,6581 17305,8844 6857,7920"/>
        </emma:interpretation>
      </emma:emma>
    </inkml:annotationXML>
    <inkml:traceGroup>
      <inkml:annotationXML>
        <emma:emma xmlns:emma="http://www.w3.org/2003/04/emma" version="1.0">
          <emma:interpretation id="{AB552D92-5F07-4066-B89E-56BF7CAD3292}" emma:medium="tactile" emma:mode="ink">
            <msink:context xmlns:msink="http://schemas.microsoft.com/ink/2010/main" type="paragraph" rotatedBoundingBox="7058,5657 17505,6581 17305,8844 6857,79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71DAAA-130F-4906-BFC2-574710C1380C}" emma:medium="tactile" emma:mode="ink">
              <msink:context xmlns:msink="http://schemas.microsoft.com/ink/2010/main" type="line" rotatedBoundingBox="7058,5657 17505,6581 17305,8844 6857,7920"/>
            </emma:interpretation>
          </emma:emma>
        </inkml:annotationXML>
        <inkml:traceGroup>
          <inkml:annotationXML>
            <emma:emma xmlns:emma="http://www.w3.org/2003/04/emma" version="1.0">
              <emma:interpretation id="{4361B426-7F73-41C8-A122-0E9FBE1BB0EA}" emma:medium="tactile" emma:mode="ink">
                <msink:context xmlns:msink="http://schemas.microsoft.com/ink/2010/main" type="inkWord" rotatedBoundingBox="7058,5657 9822,5902 9622,8164 6857,7920">
                  <msink:destinationLink direction="with" ref="{D2DD3183-0BC3-4C20-9315-E5842AC1F6E7}"/>
                  <msink:destinationLink direction="with" ref="{935D8217-0E30-4FAB-9432-1BC04928505B}"/>
                </msink:context>
              </emma:interpretation>
            </emma:emma>
          </inkml:annotationXML>
          <inkml:trace contextRef="#ctx0" brushRef="#br0">-652 88 0,'0'24'16,"0"-1"-16,0 0 16,-24 1-16,24-1 0,0 0 0,0 0 15,0 1-15,0-1 0,0 0 0,0 1 0,-23-24 0,23 23 0,0 0 0,0 1 16,0-1-16,0 0 0,0 0 0,0 1 0,0-1 0,0 0 0,0 1 15,0-1-15,0 0 0,0 1 0,0-1 0,0 0 0,0 1 0,0-1 0,0 0 0,0 0 16,0 1-16,0-1 0,0 0 0,0 1 0,0-1 0,0 0 0,0 1 0,0-1 16,0 0-16,0 0 0,0 1 0,0-1 15,0 0-15,0 1 0,0-1 0,0 0 0,0 1 16,0-1-16,0 0 16</inkml:trace>
          <inkml:trace contextRef="#ctx0" brushRef="#br0" timeOffset="33394.546">373 1580 0,'0'23'0,"-23"0"0,-1-23 0,24 24 15,-23-1-15,0-23 0,-1 23 0,1-23 16,23 24-16,-23-24 0,23 23 0,-23-23 0,-1 0 0,1 0 0,23 23 0,-23-23 0,-1 23 15,1-23-15,0 0 0,-1 0 0,1 0 0,0 24 0,0-24 16,-1 0-16,1 0 0,0 0 0,-1 0 0,1 23 0,0-23 0,-1 0 16,1 0-16,0 0 0,0 0 0,-1 0 0,1 0 0,0 0 15,-1 0-15,1 0 0,0 0 0,-1 0 0,1 0 0,0 0 16,23-23-16,-24 23 0,1 0 0,0 0 0,23-24 0,-23 24 0,-1-23 0,1 23 16,0 0-16,23-23 0,-24 23 0,24-23 0,-23 23 0,0 0 0,23-24 0,-24 24 0,1 0 15,23-23-15,-23 23 0,0-23 0,-1 23 0,24-24 0,-23 24 0,0-23 0,-1 23 16,24-23-16,-23 23 0,23-24 0,-23 24 0,23-23 0,-24 23 0,24-23 0,-23 23 15,23-24-15,-23 24 0,23-23 0,-23 23 0,23-23 0,-24 23 16,24-23-16,-23-1 0,23 1 0,-23 23 0,23-23 0,-24 23 0,24-24 16,0 1-16,-23 23 0,0 0 0,23-23 0,0-1 0,-24 24 0,24-23 15,-23 23-15,23-23 0,0 0 0,-23 23 0,23-24 0,0 1 0,-24 23 0,24-23 16,0-1-16,0 1 0,-23 23 0,23-23 0,0-1 0,0 1 0,0 0 16,0 0-16,-23 23 0,23-24 0,0 1 0,0 0 0,0-1 0,0 1 0,0 0 15,0-1-15,0 1 0,0 0 0,0 0 0,0-1 0,0 1 0,0 0 16,0-1-16,0 1 0,0 0 0,0-1 0,0 1 0,23 0 0,-23-1 15,23 1-15,-23 0 0,0 0 0,24 23 0,-24-24 0,0 1 0,23 23 0,-23-23 16,0-1-16,23 24 0,-23-23 0,0 0 0,24 23 0,-1 0 0,-23-24 0,23 1 0,-23 0 16,24 23-16,-1-23 0,-23-1 0,23 24 0,1-23 0,-1 23 0,-23-23 0,0-1 0,23 24 0,0 0 0,-23-23 15,24 23-15,-1-23 0,24-1 0,-24 1 0,-23 0 0,23 23 16,1 0-16,-24-23 0,23 23 0,-23-24 0,23 24 0,0 0 0,-23-23 0,24 23 0,-1 0 0,-23-23 0,23 23 16,-23-24-16,24 24 0,-1 0 0,0-23 0,1 23 0,-24-23 0,23 23 0,0 0 0,0 0 15,-23-24-15,24 24 0,-1 0 0,0 0 0,1-23 0,-1 0 0,0 23 0,1 0 0,-24-24 0,23 24 0,0 0 16,1 0-16,-1-23 0,0 23 0,24 0 0,-24 0 0,0 0 0,-23-23 0,24 23 0,-1 0 15,0 0-15,1 0 0,-1 0 0,0 0 0,-23-23 0,47 23 0,-24 0 16,0 0-16,1 0 0,-1 0 0,0 0 0,1 0 0,-1 0 0,0 0 0,0 0 0,1 0 16,-1 0-16,0 0 0,1 0 0,-1 0 0,0 0 0,1 23 0,-1-23 0,-23 23 15,23-23-15,0 0 0,-23 23 0,24-23 0,-1 0 0,0 24 0,1-24 0,-24 23 0,23-23 0,0 23 0,1-23 0,-1 24 16,0-1-16,1-23 0,-1 23 0,0-23 0,-23 24 0,23-24 0,1 23 0,-1-23 0,-23 23 0,23 1 0,1-24 16,-24 23-16,23-23 0,0 23 0,-23 0 0,24-23 0,-24 24 0,23-1 0,0-23 0,0 23 0,1 1 0,-24-1 15,23-23-15,0 23 0,-23 1 0,24-24 0,-24 23 0,23 0 0,0-23 0,-23 23 0,24 1 0,-24-1 0,23 0 0,-23 1 16,23-24-16,-23 23 0,0 0 0,23 1 0,1-1 0,-24 0 0,0 0 0,23 1 0,-23-1 15,23 0-15,-23 1 0,0-1 0,0 0 0,24-23 0,-24 24 0,0-1 0,0 0 0,0 1 16,23-24-16,-23 23 0,0 0 0,23-23 0,-23 23 0,0 1 0,0-1 0,0 0 0,0 1 16,0-1-16,0 0 0,0 1 0,0 22 0,0-23 0,0 1 15,0-1-15,0 0 0,0 1 0,0-1 0,0 0 0,0 1 16,0-1-16,-23 0 0,23 0 0,0 1 0,-23-24 0,23 23 16,0 0-16,-24-23 0,24 24 0,-23-24 0,23 23 0,-23-23 0,-1 0 0,24 23 0,0 1 15,-23-24-15,0 23 0,0 0 0,-1 0 0,1-23 0,0 24 16,-1-1-16,1-23 0,0 23 0,23 1 0,-24-24 0,1 0 0,23 23 0,-23-23 15,0 0-15,23 23 0,0 1 0,-24-24 0,1 0 0,23 23 0,-23-23 0,-1 23 0,1-23 0,0 24 16,-1-24-16,1 0 0,23 23 0,-23-23 0,0 23 0,-1-23 16,1 0-16,0 0 0,23 23 0,0 1 0,-24-24 0,1 0 0,0 0 15,-1 0-15,24 23 0,-23-23 0,0 0 0,-1 0 0,1 0 0,0 0 16,23 23-16,-23-23 0,-1 0 0,1 0 0,0 0 16,23 24-16,-24-24 0,1 0 0,0 0 15,-1 0-15,1 0 16,0 0-1,0 0 64,23 23-64,-24-23-15</inkml:trace>
        </inkml:traceGroup>
        <inkml:traceGroup>
          <inkml:annotationXML>
            <emma:emma xmlns:emma="http://www.w3.org/2003/04/emma" version="1.0">
              <emma:interpretation id="{0861672B-AA25-482B-A1BE-07B901ED46A6}" emma:medium="tactile" emma:mode="ink">
                <msink:context xmlns:msink="http://schemas.microsoft.com/ink/2010/main" type="inkWord" rotatedBoundingBox="14108,6553 17481,6851 17317,8701 13945,8402">
                  <msink:destinationLink direction="with" ref="{B3958CF5-5781-42FD-A2A9-EC7E0624A589}"/>
                  <msink:destinationLink direction="with" ref="{F88D4AAC-8956-4CD1-9C07-7C812927F62F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-3386.9551">8645 648 0,'24'23'16,"-24"0"-16,0 1 0,0-1 15,0 0-15,0 0 0,0 1 0,0-1 0,0 0 16,0 1-16,0-1 0,0 0 0,0 1 0,0-1 15,0 0-15,0 0 0,0 1 0,0-1 0,0 0 16,0 1-16,0-1 0,0 0 0,-24 1 16,24-1-16,0 0 15,0 0-15,0 1 0,-23-24 16,23 23-16,0 0 16</inkml:trace>
          <inkml:trace contextRef="#ctx0" brushRef="#br0" timeOffset="-2955.0441">8645 1067 0,'0'-23'78,"24"23"-78,-1 0 0,0 0 16,1 0-16,-1 0 15,0 0-15,1 0 0,-1 0 0,0 0 16,0 0-16,1 0 0,-1 0 16,0 0 15,1 0 0,-24-24-31,23 24 0,-23-23 0,23 23 16,1 0-16</inkml:trace>
          <inkml:trace contextRef="#ctx0" brushRef="#br0" timeOffset="-4738.1575">5709 1580 0,'24'0'0,"-1"0"16,0 0-16,1 0 0,-1 0 15,0 0-15,0 0 0,1 0 16,-1 0-16,0 0 0,1 0 0,-1 0 15,0 0-15,1 0 0,-1 0 0,0-24 0,0 24 0,1 0 16,-1 0-16,0 0 0,1 0 0,-1 0 0,0 0 0,1 0 0,-1 0 0,0 0 0,0 0 16,24 0-16,-24 0 0,1 0 0,-1 0 0,0 0 0,1 0 0,-1 0 0,0 0 0,24 0 15,-24 0-15,0 0 0,1 0 0,22 0 0,-22 0 0,-1 0 0,0 0 16,1 0-16,22 0 0,-23 0 0,1 0 0,-1 0 0,0 0 0,1 0 0,-1 0 16,0 0-16,1 0 0,-1 0 0,0 0 0,0 0 15,1 0-15</inkml:trace>
          <inkml:trace contextRef="#ctx0" brushRef="#br0" timeOffset="-5190.3826">6385 834 0,'23'0'47,"-23"23"-31,24-23-16,-24 24 0,23-24 0,0 0 0,-23 23 15,24-23-15,-1 23 0,0-23 0,-23 24 0,24-24 0,-1 0 16,0 0-16,-23 23 0,23-23 0,1 23 0,-1-23 15,0 0-15,1 0 0,-24 23 0,23-23 0,0 0 16,-23 24-16,24-24 0,-1 0 16,-23 23-16,0 0 31</inkml:trace>
          <inkml:trace contextRef="#ctx0" brushRef="#br0" timeOffset="-3762.7002">7341 764 0,'23'0'63,"0"0"-63,0 0 0,1 0 0,-1 0 15,0 0-15,1 0 0,-1 0 0,-23 23 0,23-23 0,1 0 0,-1 0 0,0 0 16,0 0-16,1 0 0,-1 0 0,0 0 0,1 0 0,-1 0 0,0 24 0,1-24 0,-1 0 0,0 0 15,0 0-15,1 0 0,-1 0 0,0 23 0,1-23 0,-1 0 0,0 0 0,1 0 16,-1 0-16,-23 23 0,23-23 0,0 0 0,-23 24 16,24-24-16,-24 23 0,0 0 15,0 1-15,0-1 0,0 0 16,0 0-16,0 1 0,0-1 0,-24-23 0,24 23 0,-23 1 16,23-1-16,0 0 0,0 1 0,-23-24 0,23 23 15,-23-23-15,23 23 0,0 0 0,0 1 0,0-1 16,-24-23-16,24 23 0,0 1 0,-23-24 0,23 23 0,-23-23 15,23 23-15,0 1 0,-24-24 0,24 23 16,-23-23-16,23 23 0,0 0 0,-23-23 16,23 24-16,0-1 0,0 0 15,-24-23-15,24 24 16,-23-24-16,23 23 0,23-23 47,1 0-47,-1 0 15</inkml:trace>
          <inkml:trace contextRef="#ctx0" brushRef="#br0" timeOffset="-1735.3075">8506 1603 0,'-24'0'0,"1"0"16,0 0-16,23 23 0,-24-23 16,24 24-16,-23-24 0,23 23 0,-23-23 0,23 23 15,-23-23-15,23 24 0,-24-24 0,24 23 0,-23-23 0,23 23 16,-23-23-16,23 23 0,-24-23 0,24 24 0,0-1 0,0 0 16,-23-23-16,23 24 0,-23-24 0,23 23 0,0 0 15,-24 1-15,24-1 0,-23-23 0,23 23 16,0 0-16,0 1 0,0-1 15,0 0-15,-23-23 0,23 24 0,0-1 16,0 0-16,0 1 0,0-1 16,0 0-16,0 0 15,0 1-15,0-1 16,0 0-16,0 1 16,23-1-16,0-23 15,-23 23-15,0 1 0,24-24 0,-1 0 16,0 0-16,-23 23 0,0 0 0,24-23 0,-1 0 15,0 0-15,1 0 0,-1 0 16,0 24-16,0-24 0,1 0 0,-1 0 16,0 0-16,1 0 0,-1 0 0,0 0 15,1 0-15,-1 0 0,0 0 16,0 0-16,1 0 0,-1 0 0,0 0 16,1 0-16,-1-24 0,0 24 15,-23-23-15,24 23 16,-24-23-16,23-1 15,-23 1-15,23 23 0,0 0 16,-23-23-16,24-1 0,-1 24 16,-23-23-16,0 0 15,23 23-15,1-24 0,-1 24 0,-23-23 16,0 0-16,23 23 0,-23-23 0,0-1 16,24 24-16,-24-23 0,0 0 15,0-1-15,0 1 16,23 23-16,-23-23 0,0-1 15,0 1-15,0 0 0,0 0 16,0-1-16,0 1 16,0 0-16,0-1 15,0 1-15,0 0 0,0-1 16,-23 24-16,23-23 16,-24 23-16,24-23 0,-23 23 15,23-23-15,0-1 0,-23 24 0,23-23 16,-24 23-16,1 0 15,0 0-15,23-23 0,-24 23 0,1 0 16,0 0-16,0 0 0,-1 0 16,1-24-16,0 24 0,-1 0 15,1 0-15,0 0 0,-1 0 0,1 0 16,0 0-16,0 0 0,-1 0 16,24 24-16,-23-24 0,0 0 0,-1 0 15,1 0-15,23 23 0,-23-23 16</inkml:trace>
          <inkml:trace contextRef="#ctx0" brushRef="#br0" timeOffset="-5549.8861">6432 578 0,'-24'0'0,"24"23"16,-23-23-16,23 23 0,-23-23 0,23 24 0,-24-24 0,24 23 0,-23 0 16,23 1-16,-23-24 0,23 23 0,0 0 0,-23-23 0,23 23 0,0 1 0,0-1 0,-24 0 15,24 1-15,-23-24 0,23 23 0,0 0 0,-23 1 0,23-1 0,-24 0 0,24 0 0,0 1 16,-23-1-16,23 0 0,0 1 0,0-1 0,-23-23 0,23 23 0,0 1 0,0-1 0,-24-23 15,24 23-15,0 0 0,0 1 0,0-1 0,0 0 0,0 1 16,0-1-16,0 0 0,0 1 0,24-24 63</inkml:trace>
          <inkml:trace contextRef="#ctx0" brushRef="#br0" timeOffset="-4355.4996">6595 1650 0,'0'23'16,"0"0"-16,-23-23 0,23 24 0,0-1 15,-24-23-15,24 23 0,0 0 0,0 1 16,0-1-16,0 0 0,-23-23 0,23 24 0,0-1 16,0 0-16,0 1 0,0-1 15,0 0-15,0 0 0,0 1 0,0-1 16,0 0-16,0 1 0,0-1 16,0 0-16,0 1 15,0-1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34.9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10FED84-ED77-4EAF-82B1-AF4B118F60EB}" emma:medium="tactile" emma:mode="ink">
          <msink:context xmlns:msink="http://schemas.microsoft.com/ink/2010/main" type="inkDrawing" rotatedBoundingBox="15262,14022 15541,13997 15543,14020 15264,14045" semanticType="callout" shapeName="Other">
            <msink:sourceLink direction="with" ref="{FA572947-3FB0-4204-BE36-C0AD870FEDAF}"/>
          </msink:context>
        </emma:interpretation>
      </emma:emma>
    </inkml:annotationXML>
    <inkml:trace contextRef="#ctx0" brushRef="#br0">0 25 0,'23'0'31,"0"0"-15,1 0-16,-1 0 15,0 0-15,0 0 0,1 0 0,-1 0 16,0 0-16,-23-23 0,24 23 0,-1 0 15,0 0-15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35.2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A7D6B01-A0A1-42E2-97BF-CA4A258B4BF0}" emma:medium="tactile" emma:mode="ink">
          <msink:context xmlns:msink="http://schemas.microsoft.com/ink/2010/main" type="inkDrawing" rotatedBoundingBox="15293,14069 15878,14230 15730,14772 15144,14612" semanticType="callout" shapeName="Other">
            <msink:sourceLink direction="from" ref="{FA572947-3FB0-4204-BE36-C0AD870FEDAF}"/>
            <msink:sourceLink direction="to" ref="{FA572947-3FB0-4204-BE36-C0AD870FEDAF}"/>
          </msink:context>
        </emma:interpretation>
      </emma:emma>
    </inkml:annotationXML>
    <inkml:trace contextRef="#ctx0" brushRef="#br0">48 0 0,'-23'23'0,"23"1"0,0-1 0,0 0 16,0 1-16,0-1 0,-23-23 0,23 23 15,0 0-15,0 1 0,0-1 0,0 0 0,0 1 16,0-1-16,0 0 0,0 1 0,0-1 0,0 0 16,0 1-16,0-1 0,0 0 0,0 0 15,0 1-15,0-1 0,0 0 16,23-23-16,0 24 15,1-24-15,-1 0 0,0 0 16,0 0-16,1 0 0,-1 0 16,0 0-16,1 0 0,-24-24 0,23 24 0,0 0 15,1 0-15,-24-23 0,23 23 0,-23-23 0,23 23 0,1 0 0,-24-24 0,23 24 16,-23-23-16,23 23 0,0 0 0,-23-23 0,24 23 0,-24-23 0,23-1 16,0 24-16,-23-23 0,0 0 0,24 23 0,-24-24 15,23 24-15,-23-23 0,0 0 0,23 23 16,-23-24-16,0 1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36.0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2D321FD-8D43-4027-8380-1B99258171D6}" emma:medium="tactile" emma:mode="ink">
          <msink:context xmlns:msink="http://schemas.microsoft.com/ink/2010/main" type="inkDrawing" rotatedBoundingBox="16453,13819 16643,14801 16102,14906 15912,13924" semanticType="callout" shapeName="Other">
            <msink:sourceLink direction="with" ref="{FA572947-3FB0-4204-BE36-C0AD870FEDAF}"/>
          </msink:context>
        </emma:interpretation>
      </emma:emma>
    </inkml:annotationXML>
    <inkml:trace contextRef="#ctx0" brushRef="#br0">75 0 0,'0'23'16,"0"0"-16,0 1 15,0-1-15,0 0 0,0 0 0,0 1 0,0-1 0,0 0 0,0 1 16,0-1-16,0 0 0,0 1 0,0-1 16,0 0-16,0 0 0,0 1 0,0-1 0,0 0 15,0 1-15,-24-24 0,24 23 0,0 0 0,0 1 16,0-1-16,-23-23 0,23 23 0,0 1 0,0-1 16,-23-23-16,23 23 15,0-46 48,23 23-48,-23-23-15,0-1 0,23 24 0,-23-23 16,24 23-16,-24-23 0,23 23 0,0 0 0,-23-24 16,23 24-16,1-23 0,-24 0 0,23 23 15,0 0-15,-23-24 0,24 1 0,-1 23 0,-23-23 16,23 23-16,-23-24 0,24 24 0,-24-23 0,23 23 15,-23-23-15,23 23 0,-23-23 0,23 23 0,-23-24 16,24 24-16,-24-23 0,0 0 0,23 23 0,0 0 16,-23-24-16,0 1 0,24 23 15,-24-23-15,0 46 141,0 0-141,0 1 16,0-1-16,0 0 0,0 1 0,0-1 0,0 0 15,0 0-15,0 1 0,-24-1 0,24 0 0,0 1 16,0-1-16,0 0 0,-23-23 0,23 24 0,0-1 0,0 0 0,0 1 15,0-1-15,-23 0 0,23 0 0,0 1 0,0-1 0,0 0 16,0 1-16,0-1 0,0 0 0,0 1 0,0-1 16,0 0-16,0 0 0,0 1 15,0-1-15,-24-23 32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07.3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F15407D-9506-4E9B-BD12-08E3B2695EB6}" emma:medium="tactile" emma:mode="ink">
          <msink:context xmlns:msink="http://schemas.microsoft.com/ink/2010/main" type="writingRegion" rotatedBoundingBox="23136,6795 27515,4663 28857,7420 24477,9551"/>
        </emma:interpretation>
      </emma:emma>
    </inkml:annotationXML>
    <inkml:traceGroup>
      <inkml:annotationXML>
        <emma:emma xmlns:emma="http://www.w3.org/2003/04/emma" version="1.0">
          <emma:interpretation id="{55E8D246-6F08-4DB5-B3FB-BCDB3EDB21CC}" emma:medium="tactile" emma:mode="ink">
            <msink:context xmlns:msink="http://schemas.microsoft.com/ink/2010/main" type="paragraph" rotatedBoundingBox="23136,6795 27515,4663 28857,7420 24477,95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59646B-1324-4E3D-924D-D0E0D32522FC}" emma:medium="tactile" emma:mode="ink">
              <msink:context xmlns:msink="http://schemas.microsoft.com/ink/2010/main" type="line" rotatedBoundingBox="23136,6795 27515,4663 28857,7420 24477,9551"/>
            </emma:interpretation>
          </emma:emma>
        </inkml:annotationXML>
        <inkml:traceGroup>
          <inkml:annotationXML>
            <emma:emma xmlns:emma="http://www.w3.org/2003/04/emma" version="1.0">
              <emma:interpretation id="{AB039BBC-EE02-47F4-9D06-2D66BCD51740}" emma:medium="tactile" emma:mode="ink">
                <msink:context xmlns:msink="http://schemas.microsoft.com/ink/2010/main" type="inkWord" rotatedBoundingBox="23136,6795 27515,4663 28857,7420 24477,955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17407 345 0,'-23'0'0,"23"23"16,-23 0-16,-1-23 0,24 24 0,0-1 0,-23-23 0,23 23 0,-23 0 16,23 1-16,-24-24 0,24 23 0,-23 0 0,23 1 0,-23-24 0,23 23 0,0 0 15,-23-23-15,23 24 0,-24-24 0,24 23 0,-23 0 0,0 1 0,23-1 0,-24-23 0,24 23 0,-23 0 0,23 1 16,-23-24-16,-1 23 0,24 0 0,-23 1 0,23-1 0,-23-23 0,23 23 0,-23-23 0,23 24 16,0-1-16,-24-23 0,24 23 0,-23-23 0,23 23 0,0 1 0,-23-24 0,23 23 0,-24-23 0,24 23 0,0 1 15,-23-24-15,23 23 0,0 0 0,-23-23 0,23 24 0,0-1 16,-24-23-16,24 23 0,0 0 0,-23-23 15,23 24-15,0-48 63,0 1-47,0 0-16</inkml:trace>
          <inkml:trace contextRef="#ctx0" brushRef="#br0" timeOffset="3591.6571">17384 461 0,'0'-23'125,"0"0"-125,0-1 16,0 1-16,23 23 15,-23-23-15,0-1 16,0 1-16,24 23 0,-24-23 16,0-1-16,0 1 15,23 23-15,-23-23 16,0 0-16,23 23 0,-23-24 125,24 24-31,-1 0-79,-23-23 17,23 23-32,0 0 46,-23-23-30,24 23-16,-1 0 156,-23 23-109,0 0-47,0 1 0,0-1 16,23-23-16,-23 23 0,0 0 15,0 1 1,24-24-16,-1 0 16,-23 23-1</inkml:trace>
          <inkml:trace contextRef="#ctx0" brushRef="#br0" timeOffset="812.7826">17664 112 0,'0'23'16,"23"-23"-16,-23 23 0,0 1 0,0-1 15,0 0-15,0 0 0,23-23 0,-23 24 0,0-1 16,0 0-16,0 1 0,24-24 0,-24 23 0,0 0 16,23-23-16,-23 24 0,0-1 0,0 0 0,23-23 0,-23 23 15,0 1-15,23-24 0,-23 23 0,0 0 0,0 1 0,24-24 0,-24 23 16,0 0-16,0 1 0,23-24 0,0 23 0,-23 0 0,0 1 15,24-1-15,-1-23 0,-23 23 0,0 0 0,23-23 0,-23 24 16,24-24-16,-1 23 0,-23 0 0,23-23 0,-23 24 16,23-24-16,-23 23 0,24-23 0,-24 23 0,23-23 0,0 0 15,-23 24-15,24-24 0,-24 23 0,23-23 0,0 0 16,1 0-16,-1 0 16,0 0-16,0 0 0,1 0 15,-1 0-15,-23-23 0,23 23 0,1 0 0,-24-24 0,23 24 16,0-23-16,-23 0 0,24-1 0,-1 1 0,-23 0 15,23 23-15,1-47 0,-24 24 0,0 0 16,23-1-16,-23 1 0,0 0 0,0-1 0,0 1 16,0 0-16,0-1 0,23 24 0,-23-23 0,0 0 0,0-1 0,0 1 15,23 23-15,-23-23 0,0 0 0,0-1 0,0 1 0,0 0 16,0-1-16,0 1 0,0 0 0,0-1 0,0 1 0,0 0 16,0 0-16,0-1 0,0 1 0,0 0 0,0-1 0,0 1 15,0 0-15,0-1 0,0 1 0,0 0 0,0 0 0,24 23 16,-24-24-16,0 1 0,0 0 0,0-1 0,0 1 0,23 23 0,-23-23 15,0-1-15,0 1 0,0 0 0,0-1 16,0 1-16,0 0 0,0 0 16,0-1-16,0 1 15,23 23-15</inkml:trace>
          <inkml:trace contextRef="#ctx0" brushRef="#br0" timeOffset="-7449.5928">16592 1510 0,'0'23'15,"0"0"-15,0 1 16,0-1-16,23-23 0,-23 23 15,0 1-15,23-24 0,-23 23 0,0 0 0,0 1 0,0-1 16,24-23-16,-24 23 0,0 0 0,0 1 0,0-1 0,23-23 0,-23 23 0,0 1 0,0-1 16,0 0-16,0 1 0,0-1 0,0 0 0,0 0 0,0 1 0,0-1 0,23 0 15,-23 1-15,0-1 0,0 0 0,0 1 0,0-1 0,0 0 16,0 0-16,0 1 0,0-1 0,24 0 16,-48-23 77,1 0-93,0 0 16,-1 0-16,1 0 0,23 24 0,-23-24 0,-1 0 0,1 0 0,0 0 0,-1 0 16,1 23-16,0-23 0,0 23 0,-1-23 0,1 0 0,0 0 0,-1 0 0,1 0 0,0 0 0,-1 0 0,1 24 15,0-24-15,0 0 0,-1 0 0,24 23 0,-23-23 0,0 0 0,-24 0 0,24 0 0,-1 23 0,1-23 0,0 24 0,0-24 16,-1 0-16,1 0 0,0 0 0,-1 0 0,1 0 0,0 0 0,-1 0 15,1 0-15,23 23 0,-23-23 63</inkml:trace>
          <inkml:trace contextRef="#ctx0" brushRef="#br0" timeOffset="33766.0789">18782 1626 0,'0'24'0,"0"-1"16,-23-23-16,23 23 0,-23-23 0,-1 24 0,24-1 0,-23-23 15,0 23-15,-1-23 0,24 23 0,-23-23 0,0 0 0,-1 24 0,1-24 16,0 0-16,0 0 0,-1 23 0,1-23 0,23 23 0,-23-23 0,-1 0 0,1 0 0,0 0 0,23 24 15,-24-24-15,1 0 0,0 0 0,-1 0 0,1 23 0,0-23 0,0 0 0,-1 0 0,1 0 0,0 0 0,-1 23 0,1-23 0,0 0 16,-1 0-16,1 0 0,0 0 0,0 0 0,-1 0 0,1 0 0,0 0 0,-1 0 0,1 24 0,0-24 0,-1 0 0,1 0 0,0 0 0,0 0 16,-1 0-16,1 0 0,-24 0 0,1 0 0,22 0 0,-22 0 0,23 0 0,-1 0 0,1 0 0,0 0 15,-1 0-15,1-24 0,0 24 0,-1 0 0,1-23 0,0 23 0,-24-23 0,1 23 0,46-24 0,-47 24 16,0-23-16,1 0 0,22-1 0,1 24 0,0 0 0,0-23 0,23 0 0,-47 23 0,47-23 0,-23 23 0,23-24 0,-24 1 16,1 23-16,0 0 0,-1 0 0,24-23 0,-23-1 0,0 24 0,0 0 0,23-23 0,-24 23 0,1-23 0,23-1 0,-23 24 0,-1 0 0,24-23 0,0 0 15,-23 23-15,0 0 0,-1-47 0,24 24 0,-23 23 0,0-23 0,23-1 0,0 1 0,-24 23 0,24-23 0,-23-1 0,0 1 16,23 0-16,0-1 0,0 1 0,-23 0 0,23-24 0,-24 24 0,24 0 15,0-1-15,0 1 0,0 0 0,-23 23 0,23-24 0,0 1 0,0 0 0,0 0 0,0-1 0,0 1 0,0 0 0,0-24 16,0 24-16,0-1 0,0 1 0,0 0 0,0 0 0,0-1 0,0 1 16,0 0-16,0-1 0,0 1 0,0 0 0,0-1 0,0 1 0,0 0 0,0-1 0,0 1 0,0 0 15,23-47-15,-23 23 0,24 47 0,-24-23 0,0 0 0,23-1 0,0 1 16,-23 0-16,0 0 0,23-1 0,1 24 0,-24-23 0,23 0 0,-23-1 0,23 24 0,-23-23 0,24 0 0,-1-1 16,-23 1-16,23 23 0,1-23 0,-1 0 0,-23-1 0,23 24 0,-23-23 0,24 0 0,-1 23 0,-23-24 0,23 24 0,-23-23 15,23 0-15,1 23 0,-24-24 0,0 1 0,23 23 0,0 0 0,-23-47 0,24 47 0,22-46 0,-22 23 0,-1 23 0,0 0 16,0-24-16,1 1 0,-1 0 0,0 23 0,-23-24 0,24 24 0,-1 0 0,0-23 0,1 0 0,-1 23 15,0 0-15,-23-24 0,23 24 0,24-23 0,-47 0 0,23 23 0,1 0 0,-24-23 0,23 23 0,0 0 0,1-24 16,-1 24-16,0 0 0,-23-23 0,24 23 0,-1 0 0,0-23 0,0-1 0,1 24 0,-1 0 0,0 0 0,-23-23 0,24 0 16,-1 23-16,0 0 0,1 0 0,-1-24 0,0 24 0,0 0 0,1 0 0,-1-23 0,0 0 0,1 23 15,-1 0-15,24 0 0,-47-23 0,23 23 0,0 0 0,0-24 0,24 24 0,0 0 0,-24 0 0,0 0 16,24 0-16,-47-23 0,23 23 0,0-23 0,1 23 0,-1 0 0,0 0 0,1 0 0,-1 0 0,24 0 0,-24 0 16,0 0-16,1 0 0,-1 0 0,0 0 0,0 0 0,1 0 0,-1 0 0,0 0 0,24 0 0,-24 0 0,1 0 15,-1 0-15,0 0 0,24 0 0,-24 0 0,0 0 0,1 0 0,-1 0 0,0 0 0,1 0 0,-1 0 16,-23 23-16,23-23 0,0 0 0,1 0 0,-1 0 0,0 0 0,1 0 0,-1 0 0,-23 23 0,23-23 0,24 0 15,-24 0-15,-23 24 0,24-24 0,-1 23 0,0-23 0,0 0 0,1 23 16,-1-23-16,-23 23 0,23-23 0,1 0 0,-24 24 0,23-24 0,-23 23 0,23-23 0,1 23 16,-1 1-16,0-1 0,0 0 0,1 1 0,-24-1 0,23-23 0,-23 23 0,23 0 0,1 1 15,-24-1-15,23-23 0,-23 23 0,0 1 0,23-24 0,-23 23 0,24-23 0,-24 23 0,23 24 16,0-47-16,-23 23 0,0 0 0,23 1 0,-23-1 0,24 0 0,-24 1 0,23-24 0,-23 23 0,0 24 16,23-47-16,-23 23 0,24 0 0,-24 1 0,0-1 0,23 0 0,-23 0 0,23 1 0,-23-1 15,0 0-15,24-23 0,-24 24 0,0-1 0,0 0 0,23 1 0,-23-1 0,0 0 0,0 0 0,23 1 0,-23-1 16,0 0-16,0 1 0,0-1 0,0 0 0,0 1 0,0-1 0,24 0 0,-24 0 0,0 1 15,0-1-15,0 0 0,23-23 0,-23 24 0,0-1 0,0 0 0,0 1 0,0-1 0,0 0 16,0 1-16,0-1 0,0 0 0,0 0 0,0 1 0,0-1 0,0 0 16,0 1-16,0-1 0,0 0 0,0 1 0,0-1 0,0 0 0,0 0 15,0 1-15,0-1 0,0 0 0,0 1 0,0-1 16,0 0-16,0 1 0,-23-24 0,23 23 0,0 0 0,0 0 16,0 1-16,0-1 0,-24-23 0,24 23 0,0 1 15,-23-24-15,23 23 0,-23 0 0,23 1 0,-24-1 16,1 0-16,0 0 0,23 1 0,-24-24 15,24 23-15,-23-23 0,23 23 0,-23-23 0,23 24 0,-24-24 0,1 23 0,0-23 16,23 23-16,-23-23 0,23 24 0,-24-24 0,1 0 0,23 23 0,-23 0 16,-1-23-16,1 24 0,0-24 0,-1 0 15,24 23-15,-23-23 0,0 23 0,0-23 0,-24 23 16,24 1-16,-1-24 0,1 0 0,0 0 16,-1 23-16,1-23 0,0 0 0,0 0 0,-1 23 15,1-23-15,0 0 0,-1 0 0,1 0 16,0 0-16,-1 0 0,24 24 15,-23-24-15,0 0 0,-1 0 0,1 0 16,0 0-16,0 0 0,-1 0 0,1 0 16,0 0-16,-1 0 15,1 0-15,0 0 16,-1 0-16,1 0 16,0 0-16,0 0 0,-1 0 0,1 0 0,0 0 15,-1 0-15,1 0 0,0 0 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30.4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99EB285-B559-4EE6-8D6F-763FEB558AB7}" emma:medium="tactile" emma:mode="ink">
          <msink:context xmlns:msink="http://schemas.microsoft.com/ink/2010/main" type="inkDrawing" rotatedBoundingBox="20643,12937 21126,12273 21157,12296 20675,12960" semanticType="callout" shapeName="Other">
            <msink:sourceLink direction="with" ref="{DFCF3A1F-0F8B-43E6-8F5C-543684EB91B6}"/>
          </msink:context>
        </emma:interpretation>
      </emma:emma>
    </inkml:annotationXML>
    <inkml:trace contextRef="#ctx0" brushRef="#br0">468 0 0,'0'23'16,"-23"0"-16,-1-23 0,24 24 0,0-1 0,-23-23 15,23 23-15,-23 1 0,-1-1 0,24 0 0,0 0 0,-23-23 0,0 24 0,23-1 16,-23 0-16,23 1 0,-24-24 0,24 23 0,-23-23 0,23 23 0,-23-23 0,23 24 0,-24-24 0,24 23 0,0 0 16,-23-23-16,23 23 0,-23 1 0,-1-24 0,24 23 0,0 0 0,-23-23 0,0 24 15,23-1-15,-23 0 0,23 1 16,-24-1-16,1 0 15,23 1-15,0-48 63,23 1-63,-23 0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31.1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FCF3A1F-0F8B-43E6-8F5C-543684EB91B6}" emma:medium="tactile" emma:mode="ink">
          <msink:context xmlns:msink="http://schemas.microsoft.com/ink/2010/main" type="inkDrawing" rotatedBoundingBox="21263,12179 22157,12572 21857,13258 20962,12865" shapeName="Other">
            <msink:destinationLink direction="with" ref="{099EB285-B559-4EE6-8D6F-763FEB558AB7}"/>
          </msink:context>
        </emma:interpretation>
      </emma:emma>
    </inkml:annotationXML>
    <inkml:trace contextRef="#ctx0" brushRef="#br0">491 140 0,'24'0'0,"-24"23"32,0 0-32,0 0 0,0 1 15,0-1-15,0 0 0,0 1 16,0-1-16,0 0 0,0 1 0,0-1 0,0 0 16,0 0-16,0 1 0,0-1 0,0 0 15,23-23-15,-23 24 0,0-1 0,23-23 0,-23 23 16,23-23-16,1 24 0,-24-1 0,23-23 15,0 0-15,1 0 0,-1 0 16,0 0-16,1 0 0,-1 0 0,0 0 16,0 0-16,-23-23 0,24 23 0,-1 0 0,0-24 0,1 24 0,-24-23 15,23 23-15,0 0 0,-23-23 0,24 23 0,-24-24 0,23 1 0,-23 0 16,23 23-16,-23-24 0,0 1 0,0 0 16,24 23-16,-24-23 0,0-1 0,23 24 0,-23-23 0,0 0 15,0-1-15,0 1 0,0 0 0,23 23 0,-23-24 16,0 1-16,23 23 0,-23-23 0,0 0 0,24 23 62,-24 23-62,0 0 16,0 0-16,0 1 0,0-1 0,0 0 0,0 1 0,23-1 16,-23 0-16,0 1 0,0-1 0,0 0 0,0 0 0,0 1 15,0-1-15,0 0 0,23-23 0,-23 24 0,0-1 0,0 0 0,0 1 0,0-1 16,0 0-16,0 1 0,0-1 0,0 0 0,0 0 0,0 1 15,0-1-15,0 0 0,0 1 0,0-1 0,0 0 16,0 1-16,0-1 0,0 0 0,0 0 16,0-46 46,0 0-46,0 0-16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21.8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27C78A5-D49B-4168-BCC0-C2F0DC25221D}" emma:medium="tactile" emma:mode="ink">
          <msink:context xmlns:msink="http://schemas.microsoft.com/ink/2010/main" type="writingRegion" rotatedBoundingBox="27171,13439 27868,15392 26054,16040 25357,14087"/>
        </emma:interpretation>
      </emma:emma>
    </inkml:annotationXML>
    <inkml:traceGroup>
      <inkml:annotationXML>
        <emma:emma xmlns:emma="http://www.w3.org/2003/04/emma" version="1.0">
          <emma:interpretation id="{D5CBD726-22F8-402E-8341-67A285417E26}" emma:medium="tactile" emma:mode="ink">
            <msink:context xmlns:msink="http://schemas.microsoft.com/ink/2010/main" type="paragraph" rotatedBoundingBox="27171,13439 27868,15392 26054,16040 25357,140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D5EEBF-6134-4D63-81CF-78D64F45E461}" emma:medium="tactile" emma:mode="ink">
              <msink:context xmlns:msink="http://schemas.microsoft.com/ink/2010/main" type="line" rotatedBoundingBox="27171,13439 27868,15392 26054,16040 25357,14087"/>
            </emma:interpretation>
          </emma:emma>
        </inkml:annotationXML>
        <inkml:traceGroup>
          <inkml:annotationXML>
            <emma:emma xmlns:emma="http://www.w3.org/2003/04/emma" version="1.0">
              <emma:interpretation id="{B9E1269C-E0D6-4254-8022-EE86D3157240}" emma:medium="tactile" emma:mode="ink">
                <msink:context xmlns:msink="http://schemas.microsoft.com/ink/2010/main" type="inkWord" rotatedBoundingBox="27171,13439 27868,15392 26054,16040 25357,14087">
                  <msink:destinationLink direction="to" ref="{97B9B57D-8FD2-480B-A525-3126862AEE9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1052 584 0,'0'24'31,"0"-1"-31,0 0 16,0 1-16,0-1 0,0 0 0,0 1 0,0-1 0,0 0 15,0 1-15,0-1 0,0 0 0,0 0 0,0 1 0,0-1 16,0 0-16,0 1 0,0-1 0,0 0 0,0 1 16,0-1-16,0 0 0,0 0 0,0 1 0,0-1 15,0 0-15,0 1 0,0-1 16,0 0-16,0 1 0,0-1 15,0 0-15,0 0 16,0 1-16,0-1 16,0 0-1,0 1 1,0-1 15</inkml:trace>
          <inkml:trace contextRef="#ctx0" brushRef="#br0" timeOffset="21639.9924">1984 1726 0,'0'24'32,"-24"-24"-32,1 0 0,23 23 0,-23-23 0,0 0 15,23 23-15,-24-23 0,1 24 0,0-24 0,-1 0 0,24 23 0,-23-23 16,23 23-16,-23-23 0,-1 0 0,1 0 0,0 0 0,23 23 0,-24-23 0,1 0 0,0 0 0,0 0 0,-1 0 15,24 24-15,-23-24 0,-24 23 0,24-23 0,-24 0 0,24 0 0,0 0 0,0 0 0,-1 0 0,1 0 16,0 23-16,-1-23 0,24 24 0,-23-24 0,0 0 0,-1 0 0,1 0 0,0 0 0,0 0 0,-1 0 0,1 0 0,0 0 16,-1 0-16,1 0 0,0 0 0,-1 0 0,1 0 0,0 0 0,-1 0 0,1 0 0,0 0 0,0 0 15,-1 0-15,-22 0 0,22 0 0,1 0 0,0-24 0,-1 24 16,1 0-16,0 0 0,23-23 0,-47 23 0,24 0 0,0-23 0,-1 23 16,24-24-16,-23 24 0,0 0 0,23-23 0,-24 23 0,1-23 0,0 0 15,0 23-15,-1-24 0,24 1 0,-23 23 0,0 0 0,23-47 0,-24 47 0,1-23 0,0 23 16,23-23-16,0-1 0,-24 24 0,24-23 0,-23 0 0,0-1 0,0 24 15,23-23-15,0 0 0,-24 0 0,24-1 0,-23 1 0,23 0 0,-23-1 0,23 1 16,0 0-16,-24 23 0,24-24 0,0 1 0,0 0 0,0-24 0,0 24 16,0 0-16,-23 23 0,23-24 0,0 1 0,0 0 0,0-1 0,0 1 0,0 0 0,0 0 0,0-1 15,0 1-15,0 0 0,23-24 0,-23 24 0,0-1 0,0 1 0,0 0 16,24 0-16,-24-1 0,23 1 0,-23 0 0,0-1 0,0 1 0,23 23 0,-23-23 0,24-1 16,-24 1-16,0 0 0,23-1 0,-23 1 0,0 0 0,23 23 0,-23-23 0,23 23 0,-23-24 15,0 1-15,24 23 0,-24-23 0,23 23 0,-23-24 0,0 1 0,23 23 0,-23-23 16,0-1-16,24 24 0,-1 0 0,-23-23 0,0 0 0,23 23 0,1 0 0,-24-23 0,23 23 15,-23-24-15,0 1 0,23 23 0,0 0 0,-23-23 0,0-1 0,24 24 16,-1 0-16,0-23 0,1 23 0,-1-23 0,0-1 0,1 24 16,-1 0-16,-23-23 0,23 23 0,-23-23 0,23 23 0,1 0 0,-1 0 15,-23-23-15,23 23 0,1 0 0,-1 0 0,-23-24 0,23 24 0,1 0 0,-1 0 16,0-23-16,0 23 0,1 0 0,-1 0 0,0 0 0,1 0 16,-1 0-16,0 0 0,1 0 0,-1 0 0,0 0 0,1 0 0,-1 0 15,0 0-15,0 0 0,1 0 0,-1 0 0,-23 23 0,23-23 0,1 0 0,-24 24 16,23-24-16,0 23 0,1-23 0,-24 23 0,23-23 0,0 0 0,-23 23 0,23 1 15,1-24-15,-1 23 0,24 0 0,-47 1 0,23-24 0,0 23 16,-23 0-16,24-23 0,-1 24 0,-23-1 0,23-23 0,-23 23 0,23-23 16,-23 23-16,0 1 0,24-1 0,-24 0 0,23 1 0,0-1 0,-23 0 15,0 1-15,24-1 0,-1 0 0,-23 0 0,0 1 0,23-24 16,-23 23-16,0 0 0,0 1 0,0-1 0,24 0 0,-24 1 16,0-1-16,0 0 0,0 1 0,0-1 0,0 0 15,0 0-15,0 1 0,0-1 0,0 0 0,0 1 16,0-1-16,0 0 0,0 1 0,0-1 0,0 0 0,0 0 0,-24 1 15,24-1-15,0 0 0,0 1 0,0-1 0,0 0 0,-23-23 0,23 24 0,0-1 16,-23-23-16,23 23 0,0 0 0,0 1 0,-24-24 0,24 23 0,-23 0 0,23 1 16,0-1-16,-23-23 0,23 23 0,-24 1 0,24-1 0,-23-23 15,23 23-15,-23-23 0,23 23 0,-23-23 0,-1 24 0,1-24 16,23 23-16,-23-23 0,23 23 0,-24-23 0,1 0 16,23 24-16,-23-1 0,-1-23 0,24 23 0,-23-23 0,0 0 0,0 0 0,23 24 0,-24-1 15,1-23-15,0 0 0,-1 23 0,1-23 0,0 24 16,-1-24-16,1 0 0,0 0 0,23 23 0,-23-23 0,-1 0 15,1 0-15,0 0 0,-1 0 16,1 0-16,0 0 0,-1 23 0,1-23 0,23 23 0,-23-23 16,-1 0-16,1 0 0,0 0 0,23 24 15,-23-24-15,23 23 0,-24-23 94,24-23-94,0-1 16,-23 24-1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23.9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A3CBABB-9915-4C1B-8468-BC0F6CBDC391}" emma:medium="tactile" emma:mode="ink">
          <msink:context xmlns:msink="http://schemas.microsoft.com/ink/2010/main" type="writingRegion" rotatedBoundingBox="5946,13199 9218,14070 8567,16513 5296,15641"/>
        </emma:interpretation>
      </emma:emma>
    </inkml:annotationXML>
    <inkml:traceGroup>
      <inkml:annotationXML>
        <emma:emma xmlns:emma="http://www.w3.org/2003/04/emma" version="1.0">
          <emma:interpretation id="{48B36BE2-D781-4E9B-8ABF-A5969F4D4690}" emma:medium="tactile" emma:mode="ink">
            <msink:context xmlns:msink="http://schemas.microsoft.com/ink/2010/main" type="paragraph" rotatedBoundingBox="5946,13199 9218,14070 8567,16513 5296,156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895A7F-30A6-4911-9143-0909DCDF75CB}" emma:medium="tactile" emma:mode="ink">
              <msink:context xmlns:msink="http://schemas.microsoft.com/ink/2010/main" type="line" rotatedBoundingBox="5946,13199 9218,14070 8567,16513 5296,15641"/>
            </emma:interpretation>
          </emma:emma>
        </inkml:annotationXML>
        <inkml:traceGroup>
          <inkml:annotationXML>
            <emma:emma xmlns:emma="http://www.w3.org/2003/04/emma" version="1.0">
              <emma:interpretation id="{62CE6F2A-F923-4DAD-81DD-74DEDFE6B8C7}" emma:medium="tactile" emma:mode="ink">
                <msink:context xmlns:msink="http://schemas.microsoft.com/ink/2010/main" type="inkWord" rotatedBoundingBox="5946,13199 9218,14070 8567,16513 5296,15641">
                  <msink:destinationLink direction="to" ref="{97B9B57D-8FD2-480B-A525-3126862AEE92}"/>
                  <msink:destinationLink direction="with" ref="{B3958CF5-5781-42FD-A2A9-EC7E0624A589}"/>
                  <msink:destinationLink direction="with" ref="{9C595623-28C8-4E1C-B20A-25D5342B57D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1422 697 0,'0'23'15,"0"1"-15,0-1 0,-23-23 0,-1 0 16,24 23-16,0 1 0,-23-24 0,0 23 0,23 0 0,-23-23 0,23 24 0,-24-24 16,1 23-16,23 0 0,-23-23 0,23 23 0,-24-23 0,24 24 0,-23-1 0,0 0 15,-1 1-15,1-24 0,23 23 0,-23 0 0,0 1 0,-1-24 0,24 23 0,-23 0 16,0-23-16,23 23 0,-24-23 0,24 24 0,-23-24 0,23 23 0,-23 0 0,-1 1 0,24-1 0,-23-23 16,23 23-16,-23-23 0,23 24 0,-23-24 0,23 23 0,-24-23 0,24 23 0,-23-23 0,23 23 15,-23 1-15,-1-24 0,24 23 0,-23-23 0,23 23 0,-23-23 16,23 24-16,0-48 47,0 1-47</inkml:trace>
          <inkml:trace contextRef="#ctx0" brushRef="#br0" timeOffset="595.9277">1142 744 0,'0'23'0,"0"0"0,0 1 15,0-1-15,0 0 0,0 1 0,0-1 0,0 0 16,24 0-16,-24 1 0,0-1 0,0 0 0,23 1 0,-23-1 16,0 0-16,0 1 0,0-1 0,23-23 0,-23 23 0,24-23 0,-24 23 0,0 1 0,0-1 0,23 0 15,-23 1-15,23-1 0,-23 0 0,0 1 0,24-1 0,-24 0 0,0 0 0,23-23 0,0 24 0,-23-1 16,23 0-16,1 1 0,-24-1 0,23-23 0,-23 23 0,23-23 0,1 24 0,-24-1 16,23-23-16,0 0 0,-23 23 0,24 0 0,-1-23 0,0 24 0,1-24 0,-1 0 0,-23 23 15,23-23-15,-23 23 0,23-23 0,1 0 0,-1 0 0,0 0 0,1 0 0,-1 0 16,0 0-16,1 0 0,-1 0 0,0 0 15,0 0-15,-23-23 0,24 23 16,-24-23-16,0-1 0,0 1 16,23 23-16,-23-23 0,0 0 0,0-1 15,0 1-15,0 0 0,0-1 16,0 1-16,0 0 0,0-1 0,0 1 0,0 0 16,0 0-16,0-1 0,0 1 0,0 0 0,0-1 0,0 1 15,0 0-15,0-1 0,0 1 0,0 0 0,0 0 0,0-1 0,0 1 16,0 0-16,0-1 0,0 1 0,0 0 0,0-24 0,0 24 15,0 0-15,0-1 0,23 24 0,-23-23 0,0 0 0,0-1 0,0 1 0,0 0 0,24-24 16,-24 24-16,0-1 0,0 1 0,0 0 0,23 23 0,-23-23 0,0-1 0,0 1 16,23 23-16,-23-23 0,0-1 0,0 1 0,24 23 0,-24-23 0,0-1 0,23 24 0,-23-23 15,0 0-15,23 23 0,-23-23 0,0-1 0,0 1 0,23 23 16,-23-23-16,24 23 0</inkml:trace>
          <inkml:trace contextRef="#ctx0" brushRef="#br0" timeOffset="20838.1472">2960 1792 0,'0'24'16,"23"-24"-16,-23 23 0,0 0 0,0 1 0,0-1 0,0 0 0,0 0 16,0 1-16,0-1 0,0 0 0,0 1 0,0-1 0,-23-23 0,23 23 15,0 1-15,-23-1 0,23 0 0,-24-23 0,1 23 0,23 1 0,-23-24 16,0 23-16,23 0 0,-24-23 0,1 0 0,0 24 0,-1-24 0,1 0 0,0 23 0,-1-23 16,1 23-16,-23-23 0,22 0 0,1 0 0,0 0 0,-1 0 0,1 0 0,23 24 0,-23-24 15,-1 0-15,1 0 0,0 0 0,0 0 0,-1 0 0,1 0 0,-24 0 0,24 0 0,0 0 0,-1 0 0,1 0 0,0 0 0,-1 0 16,1 0-16,0 0 0,0 0 0,-1 0 0,1 0 0,0 0 0,-1 0 0,1 0 0,0 0 0,-24 0 0,24 0 0,0 0 0,-24 0 15,24 0-15,-24 0 0,0 0 0,1 0 0,23 0 0,-1 0 0,1 0 0,0 0 0,-24 0 0,24 0 0,-24 0 0,24 0 0,-1 0 16,1 0-16,-23 0 0,-1 0 0,24 0 0,-24 0 0,0 0 0,1 0 0,23 0 0,-1 0 0,1 0 16,0 0-16,-1 0 0,1 0 0,0 0 0,-1 0 0,1 0 0,0 0 0,23-24 0,-23 24 0,-1 0 0,1 0 0,0 0 0,23-23 0,-24 0 0,1 23 15,0 0-15,-1-24 0,-22 24 0,46-23 0,-24 23 0,1 0 0,23-23 0,-46-1 0,22 24 0,24-23 16,0 0-16,-23 23 0,0 0 0,-1-23 0,1-1 0,0 1 0,-1 0 0,1 23 0,23-24 0,-23 24 0,0-23 0,23 0 0,-24 23 16,1-24-16,0 1 0,23 0 0,-24 23 0,24-23 0,-23-1 0,0 1 0,-1 0 15,24-1-15,-23 24 0,23-23 0,0 0 0,-23-1 0,23 1 0,-23 0 0,23-1 0,0 1 16,-24 0-16,24 0 0,-23-1 0,23 1 0,0 0 0,0-1 0,0 1 0,0 0 0,0-1 0,0 1 0,0 0 0,0 0 15,0-1-15,-23-92 0,23-1 16,0 94-16,0-47 0,0 23 0,0 24 0,0-23 0,0 22 0,0 1 0,0 0 0,0-1 0,0 1 16,0 0-16,23-1 0,0 24 0,-23-46 0,0 22 0,24 1 0,-1 0 0,0 0 0,-23-1 0,23 1 15,1 0-15,-24-1 0,23 24 0,0-23 0,-23 0 0,24 23 0,-24-24 0,0 1 0,46 23 0,-46-23 0,24 23 0,-1-23 0,0-1 0,0 24 16,-23-23-16,24 23 0,-1-23 0,0 23 0,-23-24 0,47 1 0,-24 0 0,1 23 0,-24-24 0,23 24 0,0-23 0,24 23 0,-24 0 16,0-23-16,24 23 0,-47-23 0,47 23 0,-1-24 0,-22 1 0,-1 23 0,0 0 0,0 0 0,1 0 0,-1 0 0,0-23 0,1 23 15,-1 0-15,0 0 0,1 0 0,-24-24 0,46 24 0,1 0 0,-24 0 0,0 0 0,1 0 0,-1 0 0,0 0 0,1 0 0,22 0 0,1 0 16,-24 0-16,0 0 0,1 0 0,-1 0 0,0 0 0,1 0 0,22 0 0,-22 0 0,-1 0 0,0 0 0,0 0 0,1 0 0,-1 0 0,0 0 15,24 0-15,0 0 0,-24 0 0,0 0 0,0 0 0,1 24 0,-1-24 0,0 0 0,1 0 0,-1 23 0,0-23 0,1 0 0,22 23 0,-23-23 16,24 0-16,0 24 0,-1-1 0,-22-23 0,-1 0 0,0 0 0,1 23 0,-1-23 0,23 23 0,-22-23 0,-1 0 0,24 24 16,-47-1-16,23-23 0,24 23 0,-24-23 0,-23 24 0,46-24 0,-22 0 0,-1 23 0,0 0 0,1-23 0,-1 24 0,0-24 0,1 23 0,-1-23 15,0 23-15,-23 0 0,23-23 0,1 24 0,-1-24 0,-23 23 0,23 0 0,1-23 0,-24 24 0,23-24 0,0 23 0,-23 0 0,24-23 0,-24 24 16,23-1-16,0-23 0,-23 23 0,23-23 0,-23 23 0,24-23 0,-24 24 0,0-1 0,0 0 0,23-23 0,-23 24 0,0-1 16,47 24-16,-47-24 0,0 0 0,0 1 0,23-1 0,-23 0 0,0 0 0,23 1 15,-23-1-15,0 0 0,0 1 0,0-1 0,0 0 0,0 1 0,0-1 0,0 0 0,0 0 0,0 1 0,0-1 16,0 0-16,0 1 0,0-1 0,0 0 0,0 1 0,0-1 0,0 0 0,0 24 0,0-24 15,0 0-15,0 1 0,0-1 0,-23 0 0,23 1 0,0-1 0,0 0 0,0 0 0,-23-23 0,-1 24 0,24-1 0,0 0 0,-23 24 16,23-24-16,-23-23 0,23 24 0,-24-24 0,24 46 0,-23-22 0,23-1 0,-23-23 0,0 46 16,-1-22-16,1 22 0,0-46 0,-1 24 0,1-1 0,0 0 0,-1 1 0,24-1 15,-23-23-15,0 0 0,23 23 0,-23-23 0,-1 23 0,1 1 0,0-24 0,-1 23 0,24 0 0,-46-23 0,46 24 16,-24-24-16,1 0 0,0 23 0,0-23 0,23 23 0,-24-23 0,1 0 0,0 24 0,-1-24 0,1 23 0,0-23 16,-1 0-16,1 23 0,0-23 0,0 0 0,-1 0 0,1 0 0,0 0 15,23 23-15,-24-23 0,1 0 0,0 0 0,-1 0 0,1 0 0,0 0 0,-1 0 16,1 0-16,0 0 0,0 0 0,-1 0 0,1 0 0,0 0 0,-1 0 15,1 0-15,0 0 0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2:25.9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051F0CE-0A0E-4BE3-8365-0B91DF31013E}" emma:medium="tactile" emma:mode="ink">
          <msink:context xmlns:msink="http://schemas.microsoft.com/ink/2010/main" type="inkDrawing" rotatedBoundingBox="3655,6329 12415,1151 14142,4071 5382,9250" shapeName="Other">
            <msink:destinationLink direction="with" ref="{5126AED5-14C4-4FB1-8AA4-A0AD49D3704D}"/>
            <msink:destinationLink direction="with" ref="{590DE1C7-D8D5-4A47-9F64-C95F28632A2F}"/>
          </msink:context>
        </emma:interpretation>
      </emma:emma>
    </inkml:annotationXML>
    <inkml:trace contextRef="#ctx0" brushRef="#br0">0 6083 0,'0'-23'78,"0"0"-78,0-1 15,0 1-15,0 0 0,0 0 0,0-1 16,0 1-16,24 0 0,-24-1 0,0 1 0,0-24 16,0 24-16,0 0 0,0 0 0,0-1 0,0 1 0,0-24 0,0 24 0,0 0 0,23 23 0,-23-24 15,0 1-15,0 0 0,0 0 0,0-1 0,0-22 0,0 22 0,0 1 0,0 0 0,23-1 0,-23 1 0,0 0 0,0-1 0,0 1 16,0 0-16,24 0 0,-24-1 0,0 1 0,0 0 0,0-1 0,0 1 0,0 0 0,0-1 0,0-22 0,0-1 0,0 24 0,23 0 15,-23-1-15,0 1 0,23 0 0,-23-1 0,0 1 0,0 0 0,0 0 0,0-1 0,0 1 0,0-24 0,0 24 0,23-24 0,-23 24 0,0 0 0,0-1 16,0 1-16,24-23 0,-24 22 0,0 1 0,0-24 0,0 24 0,23 0 0,-23-1 0,0 1 0,0 0 0,0 0 0,0-1 0,0 1 0,23 23 0,-23-47 16,0 24-16,0 0 0,24-1 0,-24-22 0,0-1 0,0 24 0,0 0 0,23-1 0,-23 1 0,0 0 0,0-1 0,23 1 0,-23 0 0,0 0 15,0-1-15,0 1 0,0 0 0,0-1 0,0-22 0,24 46 0,-24-24 0,0 1 0,23 0 0,-23-24 0,0 1 0,0 22 0,0 1 0,23 0 0,-23-24 16,23 47-16,-23-23 0,0-1 0,0 1 0,0 0 0,0 0 0,0-1 0,0 1 0,24 23 0,-24-23 0,0-1 0,0 1 16,23 0-16,-23-24 0,0 24 0,0 0 0,0-1 0,0 1 0,23 0 0,-23-1 15,0 1-15,0 0 0,0-1 0,24 1 0,-24-24 0,0 24 0,23 23 0,-23-23 16,0 0-16,0-1 0,0 1 0,0 0 0,0-1 0,23 1 0,1 0 15,-24-1-15,0 1 0,0 0 0,0 0 0,23 23 0,-23-24 0,0 1 0,0 0 16,23-1-16,-23 1 0,23 23 0,-23-23 0,0-1 0,0 1 0,24 23 0,-1-23 16,-23 0-16,0-1 0,0 1 0,23 23 0,-23-23 0,24 23 0,-24-24 0,0 1 15,23 23-15,-23-23 0,0-1 0,0 1 0,23 23 0,-23-23 0,24 23 0,-24-24 16,0 1-16,23 0 0,0 23 0,-23-23 0,0-1 0,23 1 0,-23 0 16,24 23-16,-1-24 0,-23 1 0,0 0 0,23 23 0,1 0 0,-24-24 0,23 24 15,-23-23-15,0 0 0,23 23 0,1-23 0,-24-1 0,23 24 0,-23-23 0,23 23 0,1-23 0,-24-1 16,23 24-16,0 0 0,-23-23 0,0 0 0,23 23 0,1 0 0,-24-24 0,23 24 0,-23-23 0,47 0 0,-47 0 15,46 23-15,-22-24 0,-1 24 0,-23-23 0,23 23 0,0-23 0,1-1 0,-1 24 16,0-23-16,1 23 0,-24-23 0,23 23 0,0 0 0,-23-24 0,47 1 0,-24 23 0,0 0 0,-23-23 16,24 23-16,-1 0 0,0 0 0,-23-23 0,24 23 0,-1-24 0,0 24 0,1-23 0,-1 23 0,0 0 15,1-23-15,-1 23 0,0 0 0,24 0 0,-47-24 0,23 24 0,0-23 0,1 23 0,-1 0 0,0-23 0,1 23 16,-1 0-16,23-24 0,-22 24 0,-1-23 0,0 23 0,1 0 0,-1 0 0,0 0 0,24-23 0,-47-1 0,23 24 0,0 0 16,1 0-16,-1 0 0,0-23 0,1 23 0,22-23 0,-22 23 0,-1 0 0,0 0 0,1-23 0,-1 23 0,0-24 0,0 24 0,1 0 0,-1 0 15,24 0-15,-47-23 0,23 23 0,0 0 0,24 0 0,-47-23 0,23 23 0,0 0 0,1 0 0,-1 0 0,0 0 0,1 0 0,-1-24 0,24 24 16,-24 0-16,23 0 0,-22 0 0,-1 0 0,0 0 0,1 0 0,-1-23 0,0 23 0,1 0 0,-1 0 0,0 0 0,0 0 0,-23-23 15,24 23-15,-1 0 0,0 0 0,1 0 0,22 0 0,-22 0 0,-1 0 0,0 0 0,1 0 0,22-24 0,-23 24 0,1 0 16,-1 0-16,0 0 0,1 0 0,-1 0 0,0-23 0,1 23 0,-1 0 0,0 0 0,24 0 0,-24 0 0,24 0 0,-24 0 16,0 0-16,1-23 0,-1 23 0,0 0 0,0 0 0,1-23 0,22 23 0,-22 0 0,22 0 0,-22 0 15,-1 0-15,0 0 0,1-24 0,22 24 0,-23 0 0,1 0 0,22 0 0,-46-23 0,24 23 0,-1 0 0,0 0 0,24 0 16,-24 0-16,0 0 0,24-23 0,-24 23 0,1 0 0,22 0 0,-22-24 0,-1 24 0,0 0 0,0 0 0,1 0 16,-1 0-16,0 0 0,24 0 0,-24 0 0,1-23 0,22 23 0,-22 0 0,-1 0 0,23 0 15,-22-23-15,-1 23 0,0 0 0,1 0 0,-1 0 0,-23-24 0,47 24 0,-24 0 0,0-23 0,0 23 0,1 0 0,-1 0 16,0 0-16,1 0 0,-1 0 0,0-23 0,24 23 0,-24 0 0,0-23 0,1 23 0,-1 0 0,0 0 0,1 0 15,-1-24-15,0 24 0,1 0 0,-1-23 0,0 23 0,0 0 0,1 0 0,-1 0 0,-23-23 0,23 23 0,1 0 0,-1 0 0,0 0 16,1-24-16,-1 24 0,0 0 0,1 0 0,-1 0 0,0-23 0,0 23 0,1 0 0,-1 0 0,0 0 16,1 0-16,-1-23 0,0 23 0,1 0 0,-1-24 0,0 24 0,0 0 0,1 0 0,-1 0 15,0 0-15,1 0 0,-1 0 0,0-23 0,1 23 0,-1 0 0,0 0 0,0 0 0,-23-23 0,47 23 0,-24 0 16,1 0-16,-1 0 0,0 0 0,1 0 0,-1 0 0,0 0 0,1 0 0,-1-24 0,0 24 0,0 0 16,1 0-16,-1 0 0,0 0 0,1 0 0,-1 0 0,0 0 0,1 0 0,-1 0 0,0 0 0,0 0 15,-23-23-15,24 23 0,-1 0 0,0 0 0,1-23 0,-1 23 0,0 0 0,1 0 0,-1 0 16,0 0-16,0 0 0,1 0 0,-1 0 0,0 0 0,-23-23 0,24 23 15,-1 0-15,0 0 0,-23-24 0,24 24 0,-1 0 0,0 0 16,1 0-16,-1 0 0,0 0 0,0 0 16,1 0-16,-1-23 0,0 23 0,1 0 0,-1 0 0,0 0 15,1 0-15,-1 0 0,0 0 0,0 0 0,1 0 0,-1 0 0,-23-23 0,23 23 16,1 0-16,-1-24 0,0 24 0,1 0 0,-1 0 0,0 0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5:59.2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0DFFDA5-1338-4713-AAE3-1F033C07B40B}" emma:medium="tactile" emma:mode="ink">
          <msink:context xmlns:msink="http://schemas.microsoft.com/ink/2010/main" type="inkDrawing" rotatedBoundingBox="8333,6053 24850,6324 24810,8752 8293,8480" shapeName="Other"/>
        </emma:interpretation>
      </emma:emma>
    </inkml:annotationXML>
    <inkml:trace contextRef="#ctx0" brushRef="#br0">0 2325 0,'0'-23'63,"0"0"-48,0-1-15,0 1 16,23 23-16,-23-23 0,24 0 0,-24-1 15,0 1-15,23 23 0,-23-23 0,0-1 0,23 24 16,-23-23-16,24 23 0,-24-23 0,0-1 0,23 24 0,0-23 16,-23 0-16,24 23 0,-24-23 0,23 23 0,-23-24 0,23 24 0,-23-23 0,23 23 15,1 0-15,-24-23 0,23-1 0,0 24 0,1-23 0,-1 23 0,0-23 16,-23-1-16,24 24 0,-1-23 0,0 0 0,0 23 0,1-23 0,-1 23 16,-23-24-16,23 1 0,1 23 0,-1-23 0,-23-1 0,23 24 0,1 0 0,-1-23 0,-23 0 0,23 23 15,1 0-15,-1-24 0,0 24 0,0-23 0,1 0 0,-1 23 0,-23-24 0,23 24 0,-23-23 0,24 23 0,-1 0 16,-23-23-16,23 23 0,1 0 0,-24-23 0,23 23 0,-23-24 0,23 24 0,0 0 0,-23-23 0,24 23 0,-24-23 15,23 23-15,0 0 0,-23-24 0,24 24 0,-24-23 0,23 23 0,-23-23 0,23 23 0,1 0 0,-24-24 0,23 1 0,0 23 16,0-23-16,1 23 0,-1-23 0,-23-1 0,23 24 0,1 0 0,-24-23 0,23 23 0,-23-23 16,23 23-16,1 0 0,-24-24 0,23 24 0,0 0 0,-23-23 0,24 23 0,-24-23 0,23 23 0,0 0 0,-23-24 0,23 24 15,1-23-15,-1 23 0,0 0 0,24-46 0,-24 46 0,1-24 0,-1 24 0,0-23 0,0 23 16,-23-23-16,24 23 0,-1 0 0,0 0 0,1-24 0,-1 24 0,-23-23 0,23 23 0,1 0 0,-24-23 0,23-1 0,0 24 0,0 0 0,1-23 16,-1 23-16,-23-23 0,23 23 0,1 0 0,-1 0 0,0-23 0,24-1 0,-24 24 0,1-23 0,22 23 0,-23-23 0,24 23 15,-47-24-15,23 1 0,1 23 0,-1 0 0,24-23 0,-1 23 0,-46-24 0,23 24 0,1-23 0,-1 23 0,0 0 0,1-23 16,-1 23-16,0 0 0,1 0 0,-1-24 0,0 24 0,0-23 0,1 23 0,-1 0 0,0 0 0,1 0 0,-1-23 0,24 23 0,-24 0 0,0-23 15,0 23-15,1-24 0,-1 24 0,24 0 0,-24-23 0,0 23 0,24 0 0,-47-23 0,23 23 0,1 0 0,-1 0 0,0 0 0,0 0 16,1-24-16,22 24 0,-46-23 0,47 23 0,-24 0 0,1-23 0,-1 23 0,23 0 0,-46-24 0,47 24 0,-24 0 16,1 0-16,-1-23 0,0 23 0,1 0 0,-1-23 0,0 23 0,0 0 0,1 0 0,-1 0 0,0 0 0,24-23 0,0 23 0,-47-24 0,23 24 15,0 0-15,1 0 0,-1 0 0,0 0 0,0-23 0,1 23 0,-1 0 0,0 0 0,1 0 0,-1 0 0,0 0 0,24-23 0,-24 23 0,0 0 0,1 0 16,-1-24-16,0 24 0,1 0 0,-1 0 0,0 0 0,1 0 0,-1 0 0,0 0 0,0 0 0,1 0 0,-1 0 0,0 0 0,1 0 0,-1-23 0,0 23 0,1 0 16,-1 0-16,0 0 0,1 0 0,-1-23 0,0 23 0,0 0 0,1 0 0,-1 0 0,0 0 0,1 0 0,-1 0 0,24 0 0,-1 0 0,-23-24 15,1 24-15,-1 0 0,0 0 0,1 0 0,-1 0 0,24 0 0,-24 0 0,0 0 0,0 0 0,1 0 0,-1 0 0,0 0 0,24 0 0,-24 0 16,24 0-16,-1 0 0,-22 0 0,-1 0 0,0 0 0,1 0 0,22 0 0,-22 0 0,-1 0 0,0 0 0,1 0 0,22 0 0,-23 0 0,24 0 0,0 0 15,23 0-15,-24 0 0,-23 0 0,1 0 0,22 0 0,1 0 0,-24 0 0,1 0 0,-1 0 0,23 0 0,1 0 0,-24 0 16,1 0-16,22 0 0,1 0 0,-24 0 0,1 0 0,22 0 0,24 0 0,-23 0 0,-24 0 0,0 0 0,1 0 0,-1 0 0,0 0 16,0 0-16,1 0 0,-1 0 0,24 0 0,-24 0 0,24 0 0,-1 0 0,-23 0 0,1 0 0,-1 0 0,0 0 0,24 0 0,0 0 15,-24 0-15,0 0 0,1 0 0,22 0 0,-23 24 0,1-24 0,-1 0 0,0 0 0,1 0 0,-1 0 0,24 0 0,-24 0 0,0 0 0,0 0 0,24 23 16,-24-23-16,1 0 0,22 0 0,-22 0 0,-1 0 0,0 0 0,0 0 0,24 0 0,-24 0 0,1 0 0,-1 0 0,24 23 0,-24-23 0,23 0 0,1 0 0,-24 0 16,24 0-16,0 24 0,-1-24 0,-22 0 0,-1 0 0,0 0 0,24 0 0,-24 0 0,24 0 0,-24 23 0,24-23 0,-24 0 15,23 0-15,-22 0 0,-1 0 0,0 0 0,24 0 0,-24 0 0,1 0 0,22 23 0,1-23 0,-24 0 0,0 0 0,1 0 0,-1 0 0,24 0 16,-47 24-16,46-24 0,-22 0 0,45 0 0,-22 0 0,-24 0 0,24 0 0,-24 23 0,24-23 0,-1 0 0,-22 23 0,-1-23 0,0 0 0,24 0 15,-24 0-15,24 23 0,-24-23 0,0 0 0,1 0 0,22 0 0,-22 0 0,-1 0 0,0 0 0,1 0 0,-1 24 0,24-24 0,-1 0 16,-23 23-16,1-23 0,22 0 0,-22 0 0,22 0 0,1 0 0,-24 23 0,24-23 0,-24 0 0,0 0 0,1 0 0,-1 0 0,0 0 0,1 0 16,-1 0-16,0 0 0,0 0 0,1 24 0,-1-24 0,0 0 0,1 23 0,-1-23 0,0 0 0,24 0 0,-24 0 0,0 0 0,1 0 0,-1 0 15,24 0-15,-47 23 0,23-23 0,0 0 0,1 0 0,-1 0 0,24 0 0,-24 24 0,0-24 0,24 0 0,-1 0 0,1 0 16,0 0-16,-24 23 0,0-23 0,24 0 0,-47 23 0,23-23 0,0 0 0,1 0 0,22 0 0,1 0 16,-1 0-16,-22 23 0,-1-23 0,0 0 0,1 0 0,-1 0 0,0 0 0,24 0 0,-24 24 0,1-24 0,-1 0 0,0 0 0,0 0 15,1 23-15,-1-23 0,0 0 0,1 0 0,-1 0 0,0 0 0,1 0 0,-1 0 0,0 0 0,0 0 0,1 23 0,-1-23 0,0 0 0,1 0 16,-1 0-16,24 24 0,-1-24 0,-23 0 0,1 0 0,-1 0 0,24 0 0,-47 23 0,23-23 0,0 0 0,1 23 0,-1-23 0,0 0 15,1 0-15,-1 0 0,0 0 0,0 0 0,1 0 0,-1 0 0,0 24 0,1-24 0,46 23 0,-47-23 0,0 0 0,24 23 0,-24-23 16,0 0-16,1 0 0,-1 24 0,0-24 0,1 0 0,-1 0 0,0 0 0,24 0 0,-24 23 0,0-23 0,1 23 0,-1-23 0,24 0 16,-1 0-16,-46 23 0,23-23 0,1 0 0,-1 0 0,-23 24 0,47-24 0,-24 0 0,0 0 0,24 23 0,-24 0 0,1-23 15,-1 0-15,0 0 0,0 0 0,1 24 0,-1-24 0,0 0 0,1 0 0,-1 0 0,0 0 0,-23 23 0,47-23 0,-24 23 0,0-23 16,1 0-16,-1 0 0,0 24 0,1-1 0,-1-23 0,0 0 0,1 0 0,-1 0 0,0 23 0,0-23 0,1 0 0,-1 23 0,0-23 16,1 0-16,-1 0 0,0 24 0,1-24 0,-1 0 0,0 0 0,1 0 0,-1 0 0,0 23 0,0-23 0,24 23 0,-24-23 15,1 0-15,-1 0 0,0 24 0,1-24 0,-1 23 0,0-23 0,24 0 0,-24 0 0,0 0 0,1 0 0,-24 23 0,46-23 16,1 0-16,-47 24 0,23-24 0,0 0 0,1 0 0,-1 0 0,-23 23 0,47-23 0,-24 0 0,-23 23 15,23-23-15,1 23 0,-1-23 0,0 0 0,1 0 0,-24 24 0,23-24 0,0 0 0,0 23 0,1 0 0,-1-23 16,0 0-16,1 0 0,-24 24 0,23-24 0,0 0 0,-23 23 0,24-23 0,-1 0 0,0 23 0,0-23 16,1 0-16,-24 24 0,23-24 0,0 23 0,1-23 0,-24 23 0,23-23 0,0 0 0,-23 23 0,24-23 0,-1 0 0,23 24 15,-22-24-15,-1 0 0,-23 23 0,23-23 0,1 0 0,-1 23 0,0-23 16,1 0-16,-1 24 0,0-24 0,-23 23 0,23-23 0,1 0 0,-24 23 0,23-23 0,0 24 0,1-24 0,-24 23 16,23-23-16,0 0 0,1 23 0,-24 1 0,23-24 0,0 0 0,-23 23 0,24-23 0,-24 23 0,23-23 0,0 0 15,-23 23-15,23-23 0,1 24 0,-1-24 0,-23 23 0,23-23 0,1 23 0,-1 1 0,0-24 16,1 23-16,-24 0 0,23-23 0,0 0 0,-23 24 0,23-24 0,1 0 0,-24 23 15,23-23-15,-23 23 0,23-23 0,1 23 0,-24 1 0,23-24 0,0 0 0,-23 23 16,24-23-16,-24 23 0,23-23 0,-23 24 0,23-24 0,-23 23 16,0 0-16,23-23 0,1 0 0,-24 24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27.4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2395147-368C-4EB1-8672-F9C018DDAC97}" emma:medium="tactile" emma:mode="ink">
          <msink:context xmlns:msink="http://schemas.microsoft.com/ink/2010/main" type="inkDrawing" rotatedBoundingBox="11907,11317 22323,11441 22320,11621 11905,11498" shapeName="Other">
            <msink:destinationLink direction="with" ref="{49BD5267-B4E8-4B20-A059-AB13E6F8DDB9}"/>
            <msink:destinationLink direction="with" ref="{F88D4AAC-8956-4CD1-9C07-7C812927F62F}"/>
            <msink:destinationLink direction="with" ref="{16CFAFE3-A50F-49D1-A5D1-6D6C1E05E3B0}"/>
          </msink:context>
        </emma:interpretation>
      </emma:emma>
    </inkml:annotationXML>
    <inkml:trace contextRef="#ctx0" brushRef="#br0">0 0 0,'23'0'63,"1"0"-47,-1 0-16,0 0 0,1 0 0,-1 0 0,0 0 15,0 0-15,1 0 0,-1 0 0,0 0 0,1 0 0,-1 0 0,0 0 0,1 0 0,-1 0 16,24 0-16,-1 0 0,1 23 0,-24-23 0,24 0 0,-24 24 0,24-24 0,-1 0 0,-23 0 0,24 0 0,-24 0 15,1 0-15,22 0 0,-22 0 0,-1 0 0,0 0 0,24 0 0,-24 0 0,0 0 0,24 23 0,-24-23 0,47 0 0,-23 0 0,-24 0 0,24 0 0,-24 0 16,24 0-16,-1 0 0,-22 0 0,45 0 0,-22 0 0,-24 0 0,47 0 0,-23 0 0,69 0 0,-69 23 0,0-23 0,22 0 0,-22 0 0,0 0 0,69 0 16,-92 0-16,45 0 0,1 0 0,-23 0 0,23 23 0,-24-23 0,24 0 0,70 0 0,-70 0 0,-47 0 0,24 0 0,23 0 0,-23 0 0,22 0 0,71 0 15,-93 0-15,46 0 0,-23 0 0,-23 0 0,-1 0 0,24 0 0,-23 0 0,46 0 0,23 24 0,-92-24 0,46 0 0,-24 0 0,24 0 0,23 0 0,-23 0 0,-23 0 16,46 0-16,24 0 0,-71 0 0,24 0 0,-23 0 0,46 0 0,-46 0 0,46 0 0,-23 0 0,-24 23 0,24-23 0,0 0 0,-23 0 0,-24 0 16,47 0-16,-24 0 0,1 0 0,23 0 0,0 0 0,0 0 0,23 0 0,-70 0 0,24 0 0,23 23 0,-47-23 0,47 0 0,-23 0 0,-1 0 0,24 0 0,-23 0 15,-24 0-15,47 0 0,-23 0 0,-1 0 0,24 0 0,-47 0 0,47 0 0,-46 0 0,22 0 0,24 0 0,-23 0 0,-24 0 0,47 0 0,-47 0 0,47 0 0,-47 0 16,71 0-16,-24 24 0,-24-24 0,1 0 0,-24 0 0,47 0 0,-47 0 0,24 0 0,23 0 0,-47 0 0,47 0 0,-47 0 0,1 0 0,22 0 0,1 0 15,-1 0-15,-22 0 0,-1 0 0,24 0 0,-24 0 0,24 0 0,-24 0 0,0 0 0,24 0 0,-24 0 0,0 0 0,1 0 0,22 0 0,-22 0 0,-1 0 16,24 0-16,-24 0 0,23 0 0,-22 0 0,-1 0 0,24 0 0,-24 0 0,24 0 0,-24 0 0,0 0 0,24 0 0,-24 0 0,24 0 0,-1 0 16,-22 0-16,-1 0 0,0 0 0,0 0 0,24 0 0,0 0 0,-24 0 0,0 0 0,1 0 0,-1 0 0,0 0 0,1 0 0,-1 0 0,23 0 0,1 0 15,-24 0-15,1 0 0,-1-24 0,0 24 0,1 0 0,-1 0 0,23 0 0,-22 0 0,-1-23 0,0 23 0,24 0 0,0 0 16,-1 0-16,1 0 0,-24 0 0,0 0 0,1 0 0,-24-23 0,46 23 0,-22 0 0,-1 0 16,0 0-16,0 0 0,1-24 0,-1 24 0,0 0 0,1 0 0,-1 0 0,0 0 0,1 0 0,-1 0 0,0 0 0,1 0 0,-1 0 0,0 0 15,0-23-15,1 23 0,-1 0 0,-23-23 0,23 23 0,1 0 0,22 0 0,-22 0 0,-1 0 0,0 0 16,0 0-16,1 0 0,-1 0 0,0 0 0,1 0 0,-1 0 0,0 0 0,1 0 15,-1 0-15,0 0 0,0 0 0,1 0 0,-1 0 16,0 0-16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2:27.0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26AED5-14C4-4FB1-8AA4-A0AD49D3704D}" emma:medium="tactile" emma:mode="ink">
          <msink:context xmlns:msink="http://schemas.microsoft.com/ink/2010/main" type="inkDrawing" rotatedBoundingBox="13523,3398 13538,2933 13870,2943 13856,3408" semanticType="callout" shapeName="Other">
            <msink:sourceLink direction="with" ref="{5051F0CE-0A0E-4BE3-8365-0B91DF31013E}"/>
          </msink:context>
        </emma:interpretation>
      </emma:emma>
    </inkml:annotationXML>
    <inkml:trace contextRef="#ctx0" brushRef="#br0">0 0 0,'24'0'109,"-1"0"-93,0 24-16,0-24 0,1 0 16,-1 0-16,-23 23 0,23-23 0,1 0 0,-1 0 15,-23 23-15,23-23 0,1 0 0,-24 24 16,23-24-16,0 0 0,0 23 94,-23 0-79,0 0 17,0 1-1,0-1-16,-23-23-15,0 0 0,23 23 16,-23-23-16,23 24 0,-24-24 16,24 23-16,-23-23 15,23 23 1,0 1-16,-23-24 94,23 23-94,-24-23 15,24 23-15,-23-23 16,23 23-16,-23-23 16,23 24-16,-24-1 0,24 0 31,-23-23-31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2:29.2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2DD3183-0BC3-4C20-9315-E5842AC1F6E7}" emma:medium="tactile" emma:mode="ink">
          <msink:context xmlns:msink="http://schemas.microsoft.com/ink/2010/main" type="inkDrawing" rotatedBoundingBox="10812,2445 11273,1859 11309,1887 10848,2474" semanticType="callout" shapeName="Other">
            <msink:sourceLink direction="with" ref="{4361B426-7F73-41C8-A122-0E9FBE1BB0EA}"/>
          </msink:context>
        </emma:interpretation>
      </emma:emma>
    </inkml:annotationXML>
    <inkml:trace contextRef="#ctx0" brushRef="#br0">466 0 0,'0'24'78,"-23"-1"-78,-1 0 16,24 1-16,-23-24 0,23 23 0,0 0 0,-23-23 0,-1 24 0,24-1 15,-23-23-15,23 23 0,-23-23 0,23 23 0,0 1 0,-24-24 0,24 23 0,0 0 0,-23-23 16,0 24-16,23-1 0,-23-23 0,23 23 0,-24-23 0,24 24 0,0-1 0,-23-23 15,23 23-15,-23-23 0,-1 23 0,24 1 0,-23-24 0,23 23 16,-23-23-16,23 23 0,-24-23 0,24 24 0,-23-24 16,23 23-16,-23-23 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2:28.2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0DE1C7-D8D5-4A47-9F64-C95F28632A2F}" emma:medium="tactile" emma:mode="ink">
          <msink:context xmlns:msink="http://schemas.microsoft.com/ink/2010/main" type="inkDrawing" rotatedBoundingBox="4436,8219 4593,7150 4636,7156 4479,8226" semanticType="callout" shapeName="Other">
            <msink:sourceLink direction="with" ref="{5051F0CE-0A0E-4BE3-8365-0B91DF31013E}"/>
          </msink:context>
        </emma:interpretation>
      </emma:emma>
    </inkml:annotationXML>
    <inkml:trace contextRef="#ctx0" brushRef="#br0">142 0 0,'0'23'47,"0"1"-32,0-1-15,0 0 16,0 1-16,0-1 0,0 0 16,-23-23-16,23 24 0,0-1 0,0 0 15,0 0-15,0 1 0,-23-24 0,23 23 0,0 0 16,0 1-16,0-1 0,-24-23 0,24 23 0,0 1 0,0-1 15,0 0-15,0 0 0,0 1 0,0-1 0,-23 0 0,23 1 16,0-1-16,0 0 0,0 1 0,-23-24 0,23 23 0,0 0 16,0 1-16,0-1 0,0 0 0,0 0 0,0 1 0,0-1 15,0 0-15,0 1 0,0-1 0,0 0 16,0 1-16,-24-24 0,24 23 0,0 0 0,0 0 0,0 1 16,0-1-16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2:30.1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35D8217-0E30-4FAB-9432-1BC04928505B}" emma:medium="tactile" emma:mode="ink">
          <msink:context xmlns:msink="http://schemas.microsoft.com/ink/2010/main" type="inkDrawing" rotatedBoundingBox="11089,2084 11757,1607 12107,2097 11438,2574" semanticType="callout" shapeName="Other">
            <msink:sourceLink direction="with" ref="{4361B426-7F73-41C8-A122-0E9FBE1BB0EA}"/>
          </msink:context>
        </emma:interpretation>
      </emma:emma>
    </inkml:annotationXML>
    <inkml:trace contextRef="#ctx0" brushRef="#br0">0 233 0,'0'23'47,"0"0"-47,0 1 16,23-24-16,-23 23 0,0 0 0,24-23 0,-24 24 15,23-24-15,-23 23 0,0 0 0,23-23 16,-23 24-16,0-1 0,24-23 0,-24 23 0,23-23 15,-23 23-15,23-23 0,-23 24 0,23-24 0,-23 23 0,0 0 16,24-23-16,-24 24 0,23-24 0,-23 23 0,0 0 16,23-23-16,1 0 0,-24 24 0,0-1 0,23-23 0,-23 23 15,23-23 1,1 0 93,-1-23-109,-23 0 16,23 23-16,-23-24 0,24 1 0,-24 0 16,23 23-16,-23-24 0,23 24 0,-23-23 0,0 0 15,23 23-15,-23-24 0,24 24 0,-24-23 0,0 0 16,23 23-16,-23-23 0,23-47 15,1 23-15,-1 47 0,-23-23 16,0-1-16,23 24 0,-23-23 0,0 0 0,24 0 0,-24-1 16,0 1-16,23 23 0,-23-23 15,23 23-15,-23-24 0,0 1 0,23 23 0,-23-23 16,0-1-16,24 24 0,-24-23 16,0 0 46,23 23 32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2:36.6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4ABCD3-5171-41D8-94C4-6A994CE1D870}" emma:medium="tactile" emma:mode="ink">
          <msink:context xmlns:msink="http://schemas.microsoft.com/ink/2010/main" type="inkDrawing" rotatedBoundingBox="20356,-420 31433,3782 29314,9367 18237,5163" semanticType="callout" shapeName="Other">
            <msink:sourceLink direction="with" ref="{F00C8279-6F3D-485E-8C4A-995F5FB6C39E}"/>
            <msink:sourceLink direction="with" ref="{70924001-BE99-4CA3-9239-2F7A7EACB1F3}"/>
          </msink:context>
        </emma:interpretation>
      </emma:emma>
    </inkml:annotationXML>
    <inkml:trace contextRef="#ctx0" brushRef="#br0">10346 6459 0,'0'-23'63,"0"-1"-63,0 1 15,0 0-15,0-1 0,0 1 16,0 0-16,0-1 0,0 1 0,0 0 0,0 0 16,0-1-16,0 1 0,0 0 0,0-1 0,0 1 0,0 0 15,0-1-15,0 1 0,24 23 0,-24-23 0,0 0 0,23 23 0,-23-24 0,0 1 0,0 0 16,0-1-16,0 1 0,0 0 0,0-1 0,0 1 0,0 0 0,0 0 0,0-1 0,0 1 15,0 0-15,23-1 0,-23 1 0,0 0 0,0-1 0,0 1 0,0 0 0,0-1 0,0 1 16,0 0-16,0 0 0,0-1 0,0 1 0,0 0 0,0-1 0,0 1 0,0 0 0,0-1 0,0 1 16,0 0-16,0 0 0,0-1 0,23 24 0,-23-23 0,0 0 0,0-1 0,0 1 0,0-24 0,0 24 0,0 0 0,0 0 15,0-1-15,0 1 0,0 0 0,0-1 0,0 1 0,0 0 0,0-1 0,0-22 0,0 22 0,0 1 16,0 0-16,24 0 0,-24-24 0,0 24 0,0-24 0,0 24 0,0-1 0,0 1 0,0 0 0,0 0 0,0-1 0,0 1 16,23 0-16,-23-1 0,0 1 0,0 0 0,0-1 0,0 1 0,0 0 0,0 0 0,23-1 0,-23 1 0,0-24 0,0 1 15,0-1-15,0 24 0,24 0 0,-24-1 0,0 1 0,23 0 0,-23-1 0,0 1 0,0-24 0,0 24 16,0 0-16,0-1 0,0-22 0,0 23 0,0-1 0,0 1 0,0 0 0,23-1 0,-23 1 0,0-24 0,0 24 15,0 0-15,0 0 0,0-1 0,0 1 0,0-24 0,24 24 0,-24 0 0,0-1 0,0 1 0,0 0 0,0-24 0,0 24 0,0-24 16,0 24-16,0 0 0,0-1 0,0 1 0,0-24 0,0 24 0,0 0 0,0 0 0,0-1 0,0 1 16,0 0-16,0-1 0,0 1 0,0 0 0,0-24 0,0 24 0,0 0 0,0-1 0,-24 1 0,24 0 0,0-24 0,0 24 0,0-1 15,0 1-15,0 0 0,0 0 0,0-1 0,0 1 0,0 0 0,-23-1 0,23-22 0,0 22 0,0 1 0,0 0 0,-23-1 0,23 1 16,0 0-16,0 0 0,0-1 0,0 1 0,0 0 0,0-24 0,0 24 0,0-24 0,0 24 0,0 0 0,0-1 0,0 1 16,0 0-16,0-24 0,0 0 0,0 1 0,0-1 0,0 24 0,0 0 0,0-47 0,0 46 15,0 1-15,-24 0 0,24 0 0,0-1 0,-23-22 0,23-1 0,0 24 0,0-1 0,0 1 0,0 0 0,0-1 16,0-22-16,0 23 0,0-1 0,0 1 0,0 0 0,0-1 0,0 1 0,0 0 0,0-1 0,0 1 15,0 0-15,0 0 0,0-1 0,0-22 0,0 22 0,0 1 0,0 0 0,-23-1 0,23 1 0,0 0 16,0 0-16,0-1 0,0 1 0,0 0 0,-24 23 0,24-24 0,0 1 0,0 0 0,0-1 0,0 1 16,0 0-16,0-1 0,0 1 0,0 0 0,0 0 0,0-1 0,0 1 0,0 0 15,0-1-15,0 1 0,-23 23 0,23-23 0,0-1 0,0 1 16,0 0-16,0 0 16,0-1 30,-23 24-46,0 0 0,-1 0 16,1 0-16,0 0 0,-1 0 0,1 0 0,0 0 16,-1 0-16,1 0 0,0-23 0,-1 23 0,1 0 0,0 0 0,-24-23 0,24 23 0,0 0 15,-24 0-15,24 0 0,-24 0 0,24 0 0,0 0 0,-1 0 0,1 0 0,0-24 16,-1 24-16,1 0 0,0 0 0,-1 0 0,1 0 0,0 0 0,-24 0 0,24 0 0,0 0 0,-24 0 16,24 0-16,-1 0 0,-22 0 0,-1 0 0,24 0 0,0 0 0,-47 0 0,23 0 0,24 0 0,-1 0 0,-22 0 15,23 0-15,-24 0 0,24 0 0,-1 0 0,1 0 0,-24 0 0,24-23 0,-23 23 0,22 0 0,1 0 0,-24 0 0,24 0 0,-24 0 0,24 0 16,0 0-16,-24 0 0,1 0 0,22 0 0,-22 0 0,-1 0 0,-46 0 0,0 0 0,69 0 15,1 0-15,0 0 0,-24 0 0,24 0 0,-24 0 0,1 0 0,-1 0 0,24 0 0,-1 0 0,1 0 0,0 0 0,-24 0 0,24 0 0,0 0 16,-1 0-16,-22 0 0,22 0 0,1 0 0,0 0 0,-24 0 0,24 0 0,-24 0 0,24 0 0,0 0 0,-24 0 0,24 0 16,-24 0-16,24 0 0,0 0 0,-24 0 0,24 0 0,-1 0 0,-22 0 0,22 0 0,1 0 0,-23 0 0,22 0 0,1 0 0,0 0 15,-1 0-15,1 0 0,0 0 0,-1 0 0,1 0 0,0 0 0,-24 0 0,24 0 0,0 0 0,-1 0 0,1 0 16,0 0-16,-1 0 0,1 0 0,-24 0 0,24 0 0,0 0 0,-24 0 0,1 0 0,-1 0 16,0 0-16,24 0 0,0 0 0,-24 0 0,24 0 0,0 0 0,-1 0 0,1 0 0,0 0 0,-24 0 0,1 0 15,22 0-15,1 0 0,-24 0 0,1 0 0,-1 0 0,24 0 0,-1 0 0,-22 0 0,46 23 0,-47-23 0,1 0 16,-1 0-16,0 0 0,1 0 0,23 0 0,-1 0 0,1 0 0,0 0 0,-1 24 0,1-24 0,-24 0 0,24 0 0,0 0 15,-24 0-15,24 0 0,-24 0 0,47 23 0,-23-23 0,-24 0 0,1 0 0,-1 0 0,24 0 0,0 0 16,-1 0-16,1 0 0,0 0 0,-1 0 0,1 0 0,0 0 0,-1 0 0,-22 0 0,-1 0 0,1 0 0,-1 23 0,0-23 16,1 0-16,-1 0 0,1 0 0,-1 0 0,24 0 0,-1 0 0,1 0 0,0 24 0,0-24 0,-1 0 0,-22 0 15,-1 0-15,0 0 0,1 0 0,-1 0 0,24 0 0,0 0 0,-24 0 0,24 0 0,-1 0 16,1 0-16,0 0 0,-1 0 0,-22 0 0,46 23 0,-47-23 0,1 0 0,-1 0 0,-23 0 16,24 23-16,22-23 0,1 0 0,0 0 0,-1 0 0,1 0 0,0 0 0,-1 0 0,1 0 0,0 0 0,-1 0 0,-22 0 0,23 23 15,-1-23-15,1 0 0,0 0 0,-1 0 0,1 0 0,0 0 0,-24 0 0,24 0 0,0 0 0,-24 0 0,47 24 0,-23-24 16,-1 0-16,1 0 0,0 0 0,-1 0 0,1 0 0,0 0 0,0 0 0,-1 0 0,1 0 0,-24 0 15,24 0-15,0 0 0,-1 0 0,1 0 0,0 0 0,-1 0 0,1 0 0,0 0 0,0 0 16,-1 0-16,1 0 0,0 0 0,-1 0 0,1 0 0,0 0 0,-1 0 0,1 0 0,0 0 0,0 0 16,-1 0-16,1 0 0,0 23 0,-1-23 0,1 0 0,0 0 0,-1 0 0,1 0 0,0 0 15,0 0-15,23 23 0,-24-23 0,1 0 0,0 0 0,-1 0 0,1 0 0,0 0 0,-1 0 16,1 0-16,0 0 0,0 0 0,-1 0 0,1 0 0,0 0 0,-1 0 0,1 0 0,0 0 16,-1 0-16,1 0 0,0 0 0,-1 0 0,1 0 0,0 0 0,0 0 0,-1 0 15,1 0-15,0 0 0,-1 0 0,1 0 0,0 0 0,-1 0 16,1 0-16,0 0 0,0 0 0,-1 0 0,1 0 0,0 0 0,-1 0 0,1 0 15,0 0-15,-1 0 0,1 0 0,0 0 0,0 0 0,-1 0 0,1 0 0,0 0 16,-1 0-16,1 0 0,0 0 0,-1 0 0,1 0 0,0 0 16,-1 0-16,1 0 0,0 0 0,0 0 0,-1 0 0,1 0 15,0 0-15,-1 0 0,1 0 16,0 0-16,-1 0 62,1 0-62,23 24 0,-23-24 0,0 0 16,-1 0-16,1 0 0,0 0 0,-1 0 0,1 0 0,0 0 16,-1 0-16,1 23 0,0-23 0,0 0 0,-1 0 0,1 23 0,0-23 0,-1 0 15,1 0-15,0 0 0,-1 0 0,1 0 0,0 0 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36.9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D88EAAD-5822-4B4B-A84E-3A24FCE3B98F}" emma:medium="tactile" emma:mode="ink">
          <msink:context xmlns:msink="http://schemas.microsoft.com/ink/2010/main" type="writingRegion" rotatedBoundingBox="17306,13720 19583,13328 19831,14772 17555,15164"/>
        </emma:interpretation>
      </emma:emma>
    </inkml:annotationXML>
    <inkml:traceGroup>
      <inkml:annotationXML>
        <emma:emma xmlns:emma="http://www.w3.org/2003/04/emma" version="1.0">
          <emma:interpretation id="{48A26CEE-8B30-40D4-844B-FEF3E77A1E51}" emma:medium="tactile" emma:mode="ink">
            <msink:context xmlns:msink="http://schemas.microsoft.com/ink/2010/main" type="paragraph" rotatedBoundingBox="17306,13720 19583,13328 19831,14772 17555,151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A9F7A1-53EC-4436-862F-799576F29D00}" emma:medium="tactile" emma:mode="ink">
              <msink:context xmlns:msink="http://schemas.microsoft.com/ink/2010/main" type="line" rotatedBoundingBox="17306,13720 19583,13328 19831,14772 17555,15164"/>
            </emma:interpretation>
          </emma:emma>
        </inkml:annotationXML>
        <inkml:traceGroup>
          <inkml:annotationXML>
            <emma:emma xmlns:emma="http://www.w3.org/2003/04/emma" version="1.0">
              <emma:interpretation id="{FA572947-3FB0-4204-BE36-C0AD870FEDAF}" emma:medium="tactile" emma:mode="ink">
                <msink:context xmlns:msink="http://schemas.microsoft.com/ink/2010/main" type="inkWord" rotatedBoundingBox="17375,14117 18122,13989 18259,14784 17512,14913">
                  <msink:destinationLink direction="with" ref="{510FED84-ED77-4EAF-82B1-AF4B118F60EB}"/>
                  <msink:destinationLink direction="with" ref="{B18DCD53-586E-4012-BC46-325C67A8A4ED}"/>
                  <msink:destinationLink direction="from" ref="{0A7D6B01-A0A1-42E2-97BF-CA4A258B4BF0}"/>
                  <msink:destinationLink direction="to" ref="{0A7D6B01-A0A1-42E2-97BF-CA4A258B4BF0}"/>
                  <msink:destinationLink direction="with" ref="{72D321FD-8D43-4027-8380-1B99258171D6}"/>
                </msink:context>
              </emma:interpretation>
            </emma:emma>
          </inkml:annotationXML>
          <inkml:trace contextRef="#ctx0" brushRef="#br0">211 0 0,'0'23'0,"-23"-23"0,23 23 0,0 1 15,-23-24-15,23 23 0,0 0 0,-23 1 16,23-1-16,-24-23 0,24 23 0,0 1 0,0-1 15,-23-23-15,23 23 0,0 1 0,0-1 0,-23-23 0,23 23 16,0 0-16,-24-23 0,24 24 0,0-1 0,0 0 16,0 1-16,-23-1 0,23 0 0,0 1 15,-23-24-15,23 23 0,0 0 16,0 0-16,0 1 16,0-1-1,23-23-15,0 0 0,1 0 0,-1 0 16,0 0-16,1 0 0,-1 0 0,0 0 0,0 0 15,1 0-15,-1 0 0,0 0 0,1 0 0,-1 0 0,0 0 0,1 0 0,-1 0 16,0 0-16,-23-23 0,23 23 0,1 0 0,-1 0 0,0 0 0,1-24 0,-1 24 0,0-23 16,1 23-16,-1 0 0,0 0 0,-23-23 0,24 23 0,-1 0 15,0 0-15,-23-23 0,0-1 0,23 24 63</inkml:trace>
          <inkml:trace contextRef="#ctx0" brushRef="#br0" timeOffset="-404.3349">-68-23 0,'0'-24'0,"23"24"31,0 0-31,1 0 0,-1 0 0,-23-23 15,23 23-15,1 0 0,-24-23 0,23 23 0,0 0 0,1 0 0,-1 0 0,0 0 16,-23-24-16,23 24 0,1 0 0,-1-23 0,0 23 0,1 0 0,-1 0 0,0 0 0,1-23 16,-1 23-16,0 0 0,0 0 0,1 0 0,-1 0 0,-23-24 0,23 24 0,1 0 15,-24-23-15,23 23 0</inkml:trace>
        </inkml:traceGroup>
        <inkml:traceGroup>
          <inkml:annotationXML>
            <emma:emma xmlns:emma="http://www.w3.org/2003/04/emma" version="1.0">
              <emma:interpretation id="{B0F57FF7-8864-4A1C-B51D-091E8D65A225}" emma:medium="tactile" emma:mode="ink">
                <msink:context xmlns:msink="http://schemas.microsoft.com/ink/2010/main" type="inkWord" rotatedBoundingBox="18743,13472 19583,13328 19831,14772 18991,14916"/>
              </emma:interpretation>
            </emma:emma>
          </inkml:annotationXML>
          <inkml:trace contextRef="#ctx0" brushRef="#br0" timeOffset="473.1976">1680-816 0,'-24'47'0,"24"-24"0,0 0 0,-23-23 0,23 24 15,0-1-15,0 0 0,0 1 0,0-1 0,-23-23 0,23 23 0,0 1 0,-24-1 0,24 0 16,0 1-16,0-1 0,0 0 0,0 0 0,-23 1 0,23-1 0,0 0 0,0 1 16,-23-1-16,23 0 0,0 1 0,0-1 0,0 0 0,0 0 0,0 1 0,0-1 0,0 0 15,0 1-15,0-1 0,0 0 0,-24 1 0,24-1 0,0 0 0,0 0 0,0 1 0,0-1 16,0 0-16,0 1 0,0-1 0,0 0 0,0 1 0,0-1 0,0 0 0,0 1 0,0-1 0,0 0 16,0 0-16,0 1 0,0-1 0,0 0 0,0 1 0,0-1 0,0 0 15,0 1-15,0-1 0,0 0 0,0 0 0,0 1 16,0-1-16,0 0 0,0 1 15,0-1-15,-23-23 32,23-23 15,0-1-47,0 1 15,0 0-15,0-1 0,0 1 16</inkml:trace>
          <inkml:trace contextRef="#ctx0" brushRef="#br0" timeOffset="966.2422">1633 186 0,'23'0'78,"1"0"-78,-1 0 16,0 0-16,0 0 15,1 0-15,-1 0 0,0 0 0,1 0 0,-1 0 16,0 0-16,1 0 0,-1 0 0,0 0 0,-23-23 0,23 23 0,1 0 15,-1 0-15,0 0 0,1 0 0,-1 0 0,0 0 0,1 0 0,-1 0 16,0 0-16,0 0 0,1 0 0,-1 0 16,-23-23-16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2:42.7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0C8279-6F3D-485E-8C4A-995F5FB6C39E}" emma:medium="tactile" emma:mode="ink">
          <msink:context xmlns:msink="http://schemas.microsoft.com/ink/2010/main" type="inkDrawing" rotatedBoundingBox="29869,8655 30202,7892 30270,7922 29936,8685" shapeName="Other">
            <msink:destinationLink direction="with" ref="{124ABCD3-5171-41D8-94C4-6A994CE1D870}"/>
          </msink:context>
        </emma:interpretation>
      </emma:emma>
    </inkml:annotationXML>
    <inkml:trace contextRef="#ctx0" brushRef="#br0">373 0 0,'-24'0'63,"24"23"-48,-23-23-15,0 0 0,23 24 0,0-1 0,-24 0 16,24 1-16,-23-24 0,23 23 0,-23 0 0,23 1 16,0-1-16,-23-23 0,23 23 0,-24 0 0,24 1 15,0-1-15,-23-23 0,23 23 0,0 1 0,-23-24 0,23 23 16,0 0-16,0 1 0,0-1 16,-24-23-16,24 23 0,0 0 0,0 1 15,0-1-15,-23-23 0,0 0 0,23 23 16,0 1-16,0-1 31,0 0-31,-24-23 0,24 24 78,-23-24-62,23 23-1,0 0-15,0 1 32,0-1-32,-23-23 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2:37.3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51167E-CC93-4776-A45F-038D1D5DEE42}" emma:medium="tactile" emma:mode="ink">
          <msink:context xmlns:msink="http://schemas.microsoft.com/ink/2010/main" type="writingRegion" rotatedBoundingBox="18535,3124 20517,1728 20967,2366 18985,3762"/>
        </emma:interpretation>
      </emma:emma>
    </inkml:annotationXML>
    <inkml:traceGroup>
      <inkml:annotationXML>
        <emma:emma xmlns:emma="http://www.w3.org/2003/04/emma" version="1.0">
          <emma:interpretation id="{34934900-812B-4AD5-9078-DDB200E8932D}" emma:medium="tactile" emma:mode="ink">
            <msink:context xmlns:msink="http://schemas.microsoft.com/ink/2010/main" type="paragraph" rotatedBoundingBox="18535,3124 20517,1728 20967,2366 18985,37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72E063-60DF-4848-AFE0-539918B020C9}" emma:medium="tactile" emma:mode="ink">
              <msink:context xmlns:msink="http://schemas.microsoft.com/ink/2010/main" type="line" rotatedBoundingBox="18535,3124 20517,1728 20967,2366 18985,3762"/>
            </emma:interpretation>
          </emma:emma>
        </inkml:annotationXML>
        <inkml:traceGroup>
          <inkml:annotationXML>
            <emma:emma xmlns:emma="http://www.w3.org/2003/04/emma" version="1.0">
              <emma:interpretation id="{70924001-BE99-4CA3-9239-2F7A7EACB1F3}" emma:medium="tactile" emma:mode="ink">
                <msink:context xmlns:msink="http://schemas.microsoft.com/ink/2010/main" type="inkWord" rotatedBoundingBox="18544,3136 20102,2038 20543,2665 18985,3762">
                  <msink:destinationLink direction="with" ref="{124ABCD3-5171-41D8-94C4-6A994CE1D870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351 0 0,'-23'0'32,"0"0"-32,-1 0 15,1 0-15,23 24 0,-23-24 0,0 0 0,23 23 16,-24-23-16,1 0 0,23 23 0,-23-23 0,-1 0 15,24 23-15,-23-23 0,23 24 0,-23-24 0,23 23 16,-24-23-16,24 23 0,-23-23 0,23 24 16,-23-24-1,23 23 32,0 0-31,0 1 15,0-1-31,0 0 16,23-23-16,0 0 15,-23 23-15,0 1 0,24-24 0,-1 0 0,0 23 0,-23 0 16,24-23-16,-1 0 0,0 0 0,-23 24 0,24-24 0,-1 0 0,0 23 16,0-23-16,-23 23 0,24-23 0,-1 24 0,0-24 0,-23 23 0,24-23 0,-1 0 15,-23 23-15,23-23 0,1 24 0,-1-24 0,-23 23 16,23-23-16,1 0 0,-24 23 15,23-23 79</inkml:trace>
          <inkml:trace contextRef="#ctx0" brushRef="#br0" timeOffset="7565.9432">1447-955 0,'-24'0'47,"24"23"-47,0 0 0,-23-23 16,23 24-16,-23-1 0,-1-23 0,24 47 0,-23-47 0,0 23 15,23 0-15,-23 1 0,23-1 0,-24 0 0,1-23 0,23 23 0,0 1 16,-23-24-16,23 23 0,-24-23 0,24 23 0,0 1 0,-23-24 0,23 23 0,0 0 0,-23 1 16,-1-1-16,24 0 0,-23 0 0,23 1 0,-23-24 0,23 23 0,-24 0 15,24 1-15,0-1 0,-23-23 0,23 23 0,-23-23 0,23 24 0,-23-24 16,-1 23-16,24 0 0,-23-23 0,23 24 0,0-1 0,-23-23 0,23 23 16,-24-23-16,24 23 0,-23-23 0,23 24 15,-23-24-15,23-24 47,0 1-31</inkml:trace>
        </inkml:traceGroup>
        <inkml:traceGroup>
          <inkml:annotationXML>
            <emma:emma xmlns:emma="http://www.w3.org/2003/04/emma" version="1.0">
              <emma:interpretation id="{0CC5F81C-4655-4D3E-BAEA-B459A31831E6}" emma:medium="tactile" emma:mode="ink">
                <msink:context xmlns:msink="http://schemas.microsoft.com/ink/2010/main" type="inkWord" rotatedBoundingBox="19809,2227 20517,1728 20881,2243 20172,2743"/>
              </emma:interpretation>
              <emma:one-of disjunction-type="recognition" id="oneOf1">
                <emma:interpretation id="interp1" emma:lang="" emma:confidence="0">
                  <emma:literal>나</emma:literal>
                </emma:interpretation>
                <emma:interpretation id="interp2" emma:lang="" emma:confidence="0">
                  <emma:literal>차</emma:literal>
                </emma:interpretation>
                <emma:interpretation id="interp3" emma:lang="" emma:confidence="0">
                  <emma:literal>화</emma:literal>
                </emma:interpretation>
                <emma:interpretation id="interp4" emma:lang="" emma:confidence="0">
                  <emma:literal>하</emma:literal>
                </emma:interpretation>
                <emma:interpretation id="interp5" emma:lang="" emma:confidence="0">
                  <emma:literal>롸</emma:literal>
                </emma:interpretation>
              </emma:one-of>
            </emma:emma>
          </inkml:annotationXML>
          <inkml:trace contextRef="#ctx0" brushRef="#br0" timeOffset="8314.3442">1167-792 0,'23'0'16,"-23"23"-16,24-23 16,-24 24-16,0-1 15,23-23-15,-23 23 0,23-23 0,-23 23 0,0 1 0,24-1 16,-24 0-16,0 1 0,23-24 0,0 0 0,-23 23 16,0 0-16,23-23 0,-23 24 0,24-24 0,-24 23 15,23 0-15,-23 0 0,23-23 0,1 24 0,-1-1 16,0-23-16,1 0 0,-24 23 15,23-23-15,0 0 0,-23 24 16,23-24 93,1 0-109,-1 0 32,-23-24-17,23 24-15,-23-23 0,24 23 0,-24-23 16,0-1-16,23 24 0,0 0 0,-23-23 0,0 0 16,0 0-16,24 23 0,-24-24 0,0 1 0,23 23 0,-23-23 15,23 23-15,-23-24 0,0 1 0,23 23 0,-23-23 0,0-1 0,24 24 16,-24-23-16,0 0 0,0 0 0,23 23 0,-23-24 0,0 1 15,0 0-15,0-1 0,23 24 0,-23-23 0,0 0 16,24-1-16,-24 1 0,0 0 0,0 0 16,23 23-16,-23-24 0,0 1 15,23 23-15,-23-23 0,0-1 0,0 1 16,24 23 78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5:40.54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7E20681-13AB-4545-85B3-21E4802ADB0C}" emma:medium="tactile" emma:mode="ink">
          <msink:context xmlns:msink="http://schemas.microsoft.com/ink/2010/main" type="writingRegion" rotatedBoundingBox="2064,4951 1522,6543 540,6208 1082,4617"/>
        </emma:interpretation>
      </emma:emma>
    </inkml:annotationXML>
    <inkml:traceGroup>
      <inkml:annotationXML>
        <emma:emma xmlns:emma="http://www.w3.org/2003/04/emma" version="1.0">
          <emma:interpretation id="{67394F26-8655-473E-937D-408099F30FE9}" emma:medium="tactile" emma:mode="ink">
            <msink:context xmlns:msink="http://schemas.microsoft.com/ink/2010/main" type="paragraph" rotatedBoundingBox="2064,4951 1522,6543 540,6208 1082,46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E5D9C1-7B36-4F7B-B326-8F4D3028D317}" emma:medium="tactile" emma:mode="ink">
              <msink:context xmlns:msink="http://schemas.microsoft.com/ink/2010/main" type="line" rotatedBoundingBox="2064,4951 1522,6543 1021,6372 1563,4780"/>
            </emma:interpretation>
          </emma:emma>
        </inkml:annotationXML>
        <inkml:traceGroup>
          <inkml:annotationXML>
            <emma:emma xmlns:emma="http://www.w3.org/2003/04/emma" version="1.0">
              <emma:interpretation id="{E44A67D3-B680-4F51-A39B-5C542F72AB64}" emma:medium="tactile" emma:mode="ink">
                <msink:context xmlns:msink="http://schemas.microsoft.com/ink/2010/main" type="inkWord" rotatedBoundingBox="2041,4943 1988,5098 1695,4998 1747,4843"/>
              </emma:interpretation>
              <emma:one-of disjunction-type="recognition" id="oneOf0">
                <emma:interpretation id="interp0" emma:lang="" emma:confidence="0">
                  <emma:literal>8</emma:literal>
                </emma:interpretation>
                <emma:interpretation id="interp1" emma:lang="" emma:confidence="0">
                  <emma:literal>0</emma:literal>
                </emma:interpretation>
                <emma:interpretation id="interp2" emma:lang="" emma:confidence="0">
                  <emma:literal>〇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o</emma:literal>
                </emma:interpretation>
              </emma:one-of>
            </emma:emma>
          </inkml:annotationXML>
          <inkml:trace contextRef="#ctx0" brushRef="#br0">932-490 0,'0'23'47,"23"-23"-31,-23 24-16,24-1 0,-24 0 0,0 1 15,23-24-15,-23 23 0,23-23 16,-23 23-16,0 1 0,24-24 0,-24 23 15,23-23 64,0 0-79,0 0 0,-23-23 15,24-1-15,-1 24 0,-23-23 0,23 23 16,1 0-16,-24-23 0,0-1 15</inkml:trace>
        </inkml:traceGroup>
        <inkml:traceGroup>
          <inkml:annotationXML>
            <emma:emma xmlns:emma="http://www.w3.org/2003/04/emma" version="1.0">
              <emma:interpretation id="{38A72569-3223-4323-93A4-39C195B298E3}" emma:medium="tactile" emma:mode="ink">
                <msink:context xmlns:msink="http://schemas.microsoft.com/ink/2010/main" type="inkWord" rotatedBoundingBox="1875,5506 1522,6543 1021,6372 1374,5336">
                  <msink:destinationLink direction="with" ref="{FB14BA21-B245-4BF0-B6A6-F587EF337EF0}"/>
                </msink:context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9153.3154">326 1002 0,'-23'0'0,"23"23"0,23-23 47,0 0-31,-23-23-16,0-1 16,24 24-16,-1 0 0,-23-23 15,23 23-15,1-23 0,-1 23 0,0-24 16,1 24-16,-1 0 0,0 0 0,-23-23 0,24 23 0,-1 0 15,0-23-15,0 23 0,1 0 0,-1 0 16,0 0-16,-23 23 47,24-23-31,-24 23-16,0 1 15,0-1-15,0 0 0,0 1 0,0-1 16,0 0-16,0 0 0,0 1 15,-24-24-15,24 23 0,-23-23 0,23 23 16,0 1-16,-23-24 0,23 23 0,-24-23 16</inkml:trace>
          <inkml:trace contextRef="#ctx0" brushRef="#br0" timeOffset="-9630.3249">559 0 0,'0'23'0,"24"-23"0,-24 23 16,0 0-16,0 1 0,23-1 16,-23 0-16,0 1 0,0-1 0,0 0 15,0 1-15,0-1 0,0 0 0,0 0 16,0 1-16,0-1 0,0 0 0,0 1 16,0-1-16,0 0 0,0 1 0,0-1 15,-23-23-15,23 23 0,0 0 0,0 1 0,0-1 0,0 0 16,0 1-16,-24-1 0,24 0 0,-23-23 15,23 24-15,0-1 0,0-46 63,0-1-63,-23 24 16,23-23-16,0 0 0,0-1 31,0 1-16,23 23 1,0 0-16,-23-23 0,24 23 0,-1 0 0,0 0 16,-23-24-16,23 24 0,1-23 0,-1 23 0,0 0 0,1 0 15,-24-23-15,23 23 0,0 0 0,-23-23 0,24 23 16,-1 0-16,-23-24 0,23 24 0,-23 24 62,0-1-62,0 0 0,0 0 0,-23 1 16,0-24-16,23 23 0,0 0 0,-24-23 0</inkml:trace>
        </inkml:traceGroup>
      </inkml:traceGroup>
      <inkml:traceGroup>
        <inkml:annotationXML>
          <emma:emma xmlns:emma="http://www.w3.org/2003/04/emma" version="1.0">
            <emma:interpretation id="{6AF067B9-C9EF-42F3-AF1D-6B743B350C42}" emma:medium="tactile" emma:mode="ink">
              <msink:context xmlns:msink="http://schemas.microsoft.com/ink/2010/main" type="line" rotatedBoundingBox="954,5330 987,6051 710,6063 676,5343"/>
            </emma:interpretation>
          </emma:emma>
        </inkml:annotationXML>
        <inkml:traceGroup>
          <inkml:annotationXML>
            <emma:emma xmlns:emma="http://www.w3.org/2003/04/emma" version="1.0">
              <emma:interpretation id="{6F94F464-B935-47AB-9CDE-1DD406B23A5A}" emma:medium="tactile" emma:mode="ink">
                <msink:context xmlns:msink="http://schemas.microsoft.com/ink/2010/main" type="inkWord" rotatedBoundingBox="954,5330 987,6051 710,6063 676,5343"/>
              </emma:interpretation>
              <emma:one-of disjunction-type="recognition" id="oneOf2">
                <emma:interpretation id="interp6" emma:lang="" emma:confidence="0">
                  <emma:literal>∞</emma:literal>
                </emma:interpretation>
                <emma:interpretation id="interp7" emma:lang="" emma:confidence="0">
                  <emma:literal>九</emma:literal>
                </emma:interpretation>
                <emma:interpretation id="interp8" emma:lang="" emma:confidence="0">
                  <emma:literal>北</emma:literal>
                </emma:interpretation>
                <emma:interpretation id="interp9" emma:lang="" emma:confidence="0">
                  <emma:literal>永</emma:literal>
                </emma:interpretation>
                <emma:interpretation id="interp10" emma:lang="" emma:confidence="0">
                  <emma:literal>水</emma:literal>
                </emma:interpretation>
              </emma:one-of>
            </emma:emma>
          </inkml:annotationXML>
          <inkml:trace contextRef="#ctx0" brushRef="#br0" timeOffset="-10194.5281">-117 466 0,'0'-24'31,"24"24"-31,-1-23 0,-23 0 16,23 23-16,1 0 0,-1-24 0,0 1 0,1 23 16,-1 0-16,0 0 0,-23-23 0,23 23 46,-23 23-46,0 0 16,0 1-16,0-1 16,24-23-16,-24 23 0,0 1 15,0-1-15,0 0 0,0 0 16,0 1-16,-24-24 16,24 23-16,0 0 0,-23-23 0,0 0 0,23 24 0,0-1 0,-23-23 15,-1 0-15,24 23 0,-23-23 0,0 24 0,-1-24 16,24 23-16,-23-23 15,46 0 48,1 0-47,-1 0-16,0 0 15,-23-23-15,24 23 0,-1 0 0,-23-24 0,23 24 0,-23-23 16,23 23-16,-23-23 0,0-1 15,24 24-15,-24-23 0,23 23 0,-23-23 16,0-1 93,0 1-109,-23 23 0,-1 0 16,1 0-16,0 0 16,23-23-16,-23 23 0,-1 0 0,1 0 15,23-23 17</inkml:trace>
          <inkml:trace contextRef="#ctx0" brushRef="#br0" timeOffset="-10864.149">23 0 0,'0'23'32,"0"0"-17,0 0-15,0 1 16,0-1-16,0 0 0,0 1 15,0-1-15,0 0 0,0 1 16,0-1-16,0 0 0,0 0 16,0 1-16,-23-24 0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5:36.55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DFD5CBC-CAAB-47BA-9798-F7DCA4FA31D2}" emma:medium="tactile" emma:mode="ink">
          <msink:context xmlns:msink="http://schemas.microsoft.com/ink/2010/main" type="inkDrawing" rotatedBoundingBox="1047,11418 1141,10692 1184,10697 1091,11423" semanticType="callout" shapeName="Other">
            <msink:sourceLink direction="with" ref="{48EEB7CC-0CD8-4A44-97B7-4D5D58FFCDF6}"/>
          </msink:context>
        </emma:interpretation>
      </emma:emma>
    </inkml:annotationXML>
    <inkml:trace contextRef="#ctx0" brushRef="#br0">116 0 0,'0'23'16,"0"1"-16,0-1 0,0 0 0,0 1 0,0-1 16,-23 0-16,23 1 0,0-1 0,0 0 0,-23-23 0,23 23 0,0 1 0,0-1 15,0 0-15,0 1 0,0-1 0,0 0 0,0 1 16,0-1-16,0 0 0,-23-23 0,23 24 0,0-1 0,0 0 0,0 0 16,0 1-16,0-1 0,0 0 0,0 1 15,0-1-15,0 0 16,-24-23-16,24 24 15,-23-24 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18.3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B9B57D-8FD2-480B-A525-3126862AEE92}" emma:medium="tactile" emma:mode="ink">
          <msink:context xmlns:msink="http://schemas.microsoft.com/ink/2010/main" type="inkDrawing" rotatedBoundingBox="9150,13691 24959,14144 24879,16916 9070,16463" semanticType="callout" shapeName="Other">
            <msink:sourceLink direction="to" ref="{B9E1269C-E0D6-4254-8022-EE86D3157240}"/>
            <msink:sourceLink direction="to" ref="{62CE6F2A-F923-4DAD-81DD-74DEDFE6B8C7}"/>
          </msink:context>
        </emma:interpretation>
      </emma:emma>
    </inkml:annotationXML>
    <inkml:trace contextRef="#ctx0" brushRef="#br0">15826 419 0,'0'23'32,"0"1"-17,0-1-15,-24-23 0,24 23 0,-23-23 0,23 23 0,-23 1 0,23-1 16,-24 0-16,1-23 0,23 24 0,0-1 0,-23-23 0,-1 23 0,24 1 15,-23-24-15,23 23 0,-23-23 0,23 23 0,-23 1 0,-1-1 0,1-23 0,0 23 0,23 0 0,-24-23 16,1 24-16,23-1 0,-23-23 0,-1 23 0,1 1 0,0-1 0,0 0 0,23 1 0,-24-24 0,1 0 0,23 23 0,-23-23 0,-1 23 16,1 0-16,0-23 0,23 24 0,-24-24 0,24 23 0,-46-23 0,46 23 0,-23 1 0,-1-24 0,24 23 0,-23-23 0,0 23 0,-1-23 15,24 24-15,-23-24 0,0 23 0,-1 0 0,1-23 0,23 23 0,-23 1 0,-1-24 0,-22 23 0,46 0 0,-47-23 0,47 24 0,-23-24 0,23 23 16,-23 0-16,-1-23 0,1 24 0,0-1 0,-1-23 0,1 0 0,23 23 0,-46 0 0,-1 1 0,47-1 0,-23-23 0,-1 23 0,24 1 0,-46-1 0,46 0 16,-24-23-16,1 24 0,0-1 0,0-23 0,-24 47 0,24-47 0,-1 23 0,1 0 0,0 0 0,-1 1 0,1-24 0,23 23 0,-46 0 0,22 1 15,1-24-15,0 23 0,-1-23 0,1 23 0,0 1 0,-1-24 0,1 23 0,0 0 0,-24-23 0,47 23 0,-46 1 0,-1-24 0,47 23 0,-47 0 16,1-23-16,46 24 0,-47-1 0,1-23 0,46 23 0,-24-23 0,1 24 0,0-24 0,-24 23 0,24 0 0,-1-23 0,1 0 0,0 0 15,0 23-15,-1-23 0,1 0 0,0 0 0,-1 24 0,1-24 0,0 23 0,-1-23 0,1 0 0,0 0 0,-24 23 0,24-23 0,0 0 0,-1 0 0,-22 24 16,-1-24-16,0 0 0,1 0 0,23 23 0,-1-23 0,1 0 0,0 0 0,-1 0 0,1 0 0,0 23 0,-1-23 0,-22 0 16,23 0-16,-24 0 0,24 0 0,-1 0 0,-22 0 0,-1 0 0,24 0 0,-1 24 0,-22-24 0,23 0 0,-1 0 0,1 0 0,0 0 0,-1 0 0,-22 0 15,22 0-15,-22 0 0,23 0 0,-1 0 0,-46 23 0,47-23 0,-24 0 0,24 0 0,0 0 0,-24 0 0,24 0 0,-24 0 0,24 0 0,-24 23 0,24-23 16,-23 0-16,22 0 0,-22 0 0,22 0 0,-22 0 0,22 0 0,-46 0 0,24 0 0,23 0 0,-24 0 0,24 0 0,-1 24 0,-22-24 0,22 0 0,-22 23 0,-1-23 16,24 0-16,-24 0 0,1 23 0,22-23 0,-22 0 0,23 0 0,-47 0 0,23 0 0,24 0 0,-24 0 0,24 0 0,-24 23 0,24-23 15,-24 0-15,1 24 0,22-24 0,-46 0 0,47 0 0,-23 0 0,-1 0 0,0 23 0,24-23 0,0 0 0,-1 0 0,-22 0 0,23 0 0,-24 0 0,24 0 16,-1 0-16,-46 0 0,47 0 0,0 0 0,-24 0 0,24 0 0,-24 23 0,24-23 0,-24 0 0,24 0 0,0 24 0,-24-24 0,1 0 0,-1 0 0,24 0 15,-1 0-15,-22 0 0,22 0 0,-92 23 0,93-23 0,-24 0 0,24 0 0,-1 0 0,-22 0 0,23 0 0,-24 0 0,0 23 0,24-23 0,-24 0 0,24 0 0,-24 0 16,24 0-16,-23 0 0,-1 0 0,24 0 0,-24 0 0,0 0 0,24 0 0,-23 24 0,-1-24 0,0 0 0,1 23 0,-1-23 0,24 0 0,-24 0 0,1 0 16,22 23-16,-22-23 0,-1 0 0,24 0 0,-24 0 0,1 0 0,-1 0 0,24 0 0,-24 23 0,0-23 0,24 0 0,-23 0 0,-1 0 0,24 0 0,-47 0 0,46 0 15,-22 0-15,-1 0 0,1 0 0,22 0 0,-22 0 0,-1 0 0,24 0 0,-70 0 0,46 0 0,0 0 0,24 0 0,-24 0 0,24 0 0,-47 0 16,24 0-16,-1 0 0,0 0 0,24 0 0,0 0 0,-24 0 0,1 0 0,-1 24 0,0-24 0,1 0 0,23 0 0,-24 0 0,0 0 0,1 0 16,-24 0-16,46 0 0,-22 0 0,23 0 0,-24 0 0,0 0 0,24 0 0,-24 0 0,24 0 0,0 0 0,-24 0 0,24 0 0,-47 0 0,47 0 0,-1 0 0,-22 0 15,-47 0-15,46 0 0,24 0 0,-24 0 0,24 0 0,-24 0 0,24 0 0,-24 0 0,1 0 0,22 0 0,-22 0 0,22 0 0,1 0 0,-23 0 0,22 0 16,-22 0-16,22 0 0,-22 0 0,-1 0 0,24 0 0,-24 0 0,24 0 0,-24 0 0,24 0 0,-47 0 0,23 0 0,24 0 0,0 0 0,-24 0 0,24 0 0,-47 0 15,47 0-15,-24 0 0,24 0 0,0 0 0,-24 0 0,24-24 0,-24 24 0,24 0 0,-1 0 0,-22 0 0,23 0 0,-24 0 0,24-23 0,-24 23 0,0 0 16,24-23-16,-23 23 0,22 0 0,-22 0 0,22 0 0,1 0 0,0 0 0,-24 0 0,0 0 0,24-23 0,-23 23 0,22 0 0,1 0 0,-24 0 16,24 0-16,-24 0 0,1-24 0,23 24 0,-1 0 0,-22 0 0,22 0 0,1 0 0,0 0 0,-24 0 0,1 0 0,46-23 0,-47 23 0,0-23 15,24 23-15,0 0 0,-1 0 0,1 0 0,0 0 0,-1 0 0,1 0 0,0-24 0,0 24 0,-1 0 0,1-23 0,-24 23 16,24 0-16,0 0 0,-1 0 0,1 0 0,23-23 0,-23 23 0,0 0 0,-1-24 0,1 24 0,0 0 0,-1 0 16,1 0-16,0 0 0,23-23 0,-24 0 0,1 23 0,0 0 0,23-23 0,-23 23 0,-1 0 15,24-24-15,-23 24 0,0-23 0,-1 23 0,1-23 0,0-1 0,-1 24 0,1 0 16,0 0-16,23-23 0,-24 23 0,1 0 0,23-23 0,-23 23 0,0 0 0,23-24 15,-24 24-15,1 0 0,23-23 0,-23 23 0,23-23 0,-24 23 0,1 0 0,23-24 16,-23 24-16,-1-23 0,1 0 0,0 23 0,23-23 0,-23-1 16,-1 24-16,24-23 0,-23 23 0,23-23 0,-23 23 0,23-24 0,-24 24 0,1-23 0,23 0 0,-23 23 15,-1-24-15,1 24 0,23-23 0,-23 0 0,0 23 0,23-23 0,-24-1 0,24 1 0,-46 0 16,22-1-16,1 24 0,23-23 0,-23 0 0,-1 23 0,24-24 0,-23 24 0,23-23 0,-23 23 16,0-23-16,-1 0 0,24-1 0,-23 24 0,23-23 0,0 0 0,-47 23 0,47-24 0,-23 1 0,0 0 0,-1-1 15,1 1-15,0 0 0,23-1 0,-24 24 0,24-23 0,-23 23 0,23-23 0,-23 23 0,23-23 0,-23 23 16,23-24-16,-24 1 0,1 0 0,0-1 0,23 1 0,-24 23 0,1 0 0,23-23 0,0-1 15,-23 24-15,23-23 0,0 0 0,-24 23 0,1 0 0,23-23 0,0-1 0,-23 24 0,23-23 16,-23 23-16,23-23 0,0-1 0,-24 24 0,24-23 0,0 0 0,-23 23 0,23-24 16,-23 24-16,23-23 0,0 0 0,-24 23 0,24-23 0,-23 23 0,23-24 0,0 1 15,-23 0-15,23-1 0,0 1 0,-24 23 16,24-23-16,-23 23 0,23-24 0,0 1 0,0 0 0,-23 0 16,0 23-16,23-24 0,0 1 0,0 0 15,-24 23-15,24-24 0,0 1 16,-23 0-16,23-1 15,-23 1-15,23 0 0,0-1 16,-24 24-16,24-23 16,-23 23-16,23-23 15,0 0 32,0-1-47,-23 24 16,23-23-16,0 0 15,-24 23-15,24-24 0,0 1 16,-23 23-16,23-23 0,-23 23 0,23-24 16,-24 24-16,24-23 0,0 0 0,-23 23 15,23-23-15,0-1 0,-23 24 0,23-23 0,-23 0 16,23-1-16,-24 24 0,1-23 16,23 0-16,0-1 0,-23 24 0,23-23 15,0 0-15,0 0 16,-24 23-1,24 23 126,-23-23-141,23 23 0,0 0 0,0 1 16,-23-24-16,23 23 0,-24-23 0,24 23 0,0 1 15,-23-1-15,23 0 0,0 1 0,-23-24 0,23 23 16,-23-23-16,23 23 0,0 0 0,-24-23 16,24 24-16,-23-1 0,23 0 0,0 1 15,-23-24-15,23 23 0,0 0 16,0 1-16,0-1 31,-24-23-31,24 23 16,0 0-1,-23-23-15,23 24 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5:36.87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B3A65B8-FEA5-4EDE-B2DA-573DC02D5DC9}" emma:medium="tactile" emma:mode="ink">
          <msink:context xmlns:msink="http://schemas.microsoft.com/ink/2010/main" type="inkDrawing" rotatedBoundingBox="1204,10984 1621,11453 1571,11498 1154,11029" semanticType="callout" shapeName="Other">
            <msink:sourceLink direction="with" ref="{48EEB7CC-0CD8-4A44-97B7-4D5D58FFCDF6}"/>
          </msink:context>
        </emma:interpretation>
      </emma:emma>
    </inkml:annotationXML>
    <inkml:trace contextRef="#ctx0" brushRef="#br0">0 0 0,'24'0'31,"-1"0"-15,-23 24-16,23-24 0,1 0 0,-24 23 15,0 0-15,23-23 0,0 24 0,-23-1 0,24-23 16,-24 23-16,23-23 0,-23 24 0,23-24 0,-23 23 0,24 0 15,-1 0-15,0 1 0,-23-1 16,23-23-16,-23 23 0,24-23 0,-24 24 16,23-24-16,-23 23 0,23-23 0,-23 23 0,24-23 0,-24 24 15,23-24-15,-23 23 16,23-23-16,-23 23 16,-23-23-1,23 23-15,-23-23 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5:37.2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65555E8-0088-4435-BD07-CBCE651CEA0B}" emma:medium="tactile" emma:mode="ink">
          <msink:context xmlns:msink="http://schemas.microsoft.com/ink/2010/main" type="inkDrawing" rotatedBoundingBox="581,11720 2069,11552 2077,11617 589,11784" semanticType="callout" shapeName="Other">
            <msink:sourceLink direction="with" ref="{48EEB7CC-0CD8-4A44-97B7-4D5D58FFCDF6}"/>
          </msink:context>
        </emma:interpretation>
      </emma:emma>
    </inkml:annotationXML>
    <inkml:trace contextRef="#ctx0" brushRef="#br0">0 142 0,'23'0'0,"1"0"15,-1 0-15,0 0 16,0 0 0,1 0-16,-1 0 15,0 0 1,1 0-16,-1 0 0,0 0 0,1 0 16,-1 0-16,23 0 0,-22 0 0,-1 0 0,0 0 0,1 0 0,-1 0 15,0 0-15,1 0 0,-1 0 0,0 0 0,0 0 0,1-23 0,-1 23 0,0 0 0,1 0 16,-1 0-16,0-23 0,1 23 0,-1 0 0,0 0 0,1 0 0,-1 0 0,0-23 0,0 23 0,1 0 15,-1 0-15,0 0 0,1 0 0,22 0 0,-22 0 0,-1-24 0,0 24 0,0 0 0,1 0 0,-1 0 16,24 0-16,-24 0 0,0 0 0,1-23 0,-1 23 0,0 0 0,0 0 0,1-23 0,-1 23 16,0 0-16,1 0 0,-1 0 0,0 0 0,-46 0 31,0 0-15,-1 0-16,1 0 0,0 0 15,-1 0-15,1 0 0,23 23 0,-23-23 0,0 0 0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5:37.6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D5BE86A-689D-4300-98EC-07EE9DC7286A}" emma:medium="tactile" emma:mode="ink">
          <msink:context xmlns:msink="http://schemas.microsoft.com/ink/2010/main" type="inkDrawing" rotatedBoundingBox="1314,12558 1359,11695 1401,11697 1356,12560" semanticType="callout" shapeName="Other">
            <msink:sourceLink direction="with" ref="{48EEB7CC-0CD8-4A44-97B7-4D5D58FFCDF6}"/>
          </msink:context>
        </emma:interpretation>
      </emma:emma>
    </inkml:annotationXML>
    <inkml:trace contextRef="#ctx0" brushRef="#br0">72 0 0,'0'23'0,"0"1"31,0-1-15,-24-23-16,24 23 15,0 1-15,0-1 0,0 0 16,-23-23-16,23 24 0,0-1 0,0 0 15,0 1-15,0-1 16,0 0-16,0 0 0,0 1 0,0-1 16,0 0-16,0 1 0,0-1 0,0 0 0,0 1 15,0-1-15,0 0 0,0 0 0,0 1 16,0-1-16,0 0 0,0 1 0,0-1 0,0 0 0,0 1 16,0-1-16,0 0 0,0 0 0,-23-23 15,23 24-15,0-1 0,0 0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5:32.81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1325F00-60BA-4800-B246-93711A31B3A5}" emma:medium="tactile" emma:mode="ink">
          <msink:context xmlns:msink="http://schemas.microsoft.com/ink/2010/main" type="writingRegion" rotatedBoundingBox="1043,16021 1693,16652 1031,17334 381,16704"/>
        </emma:interpretation>
      </emma:emma>
    </inkml:annotationXML>
    <inkml:traceGroup>
      <inkml:annotationXML>
        <emma:emma xmlns:emma="http://www.w3.org/2003/04/emma" version="1.0">
          <emma:interpretation id="{B677D362-AB43-4DFE-8205-2D5E281E9F72}" emma:medium="tactile" emma:mode="ink">
            <msink:context xmlns:msink="http://schemas.microsoft.com/ink/2010/main" type="paragraph" rotatedBoundingBox="1043,16021 1693,16652 1031,17334 381,16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F5187B-BD99-4534-9472-AD1FEB810C99}" emma:medium="tactile" emma:mode="ink">
              <msink:context xmlns:msink="http://schemas.microsoft.com/ink/2010/main" type="line" rotatedBoundingBox="1043,16021 1693,16652 1031,17334 381,16704"/>
            </emma:interpretation>
          </emma:emma>
        </inkml:annotationXML>
        <inkml:traceGroup>
          <inkml:annotationXML>
            <emma:emma xmlns:emma="http://www.w3.org/2003/04/emma" version="1.0">
              <emma:interpretation id="{6173C5E5-594C-4267-B6CA-7E8B3B3E25F9}" emma:medium="tactile" emma:mode="ink">
                <msink:context xmlns:msink="http://schemas.microsoft.com/ink/2010/main" type="inkWord" rotatedBoundingBox="1043,16021 1693,16652 1031,17334 381,16704">
                  <msink:destinationLink direction="with" ref="{FB14BA21-B245-4BF0-B6A6-F587EF337EF0}"/>
                  <msink:destinationLink direction="from" ref="{31C7476A-D7A4-4F6E-9B6F-47616622B4B8}"/>
                  <msink:destinationLink direction="to" ref="{31C7476A-D7A4-4F6E-9B6F-47616622B4B8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399-466 0,'0'23'32,"0"0"-32,0 1 15,0-1-15,0 0 0,0 1 0,0-1 0,0 0 0,0 1 16,0-1-16,0 0 0,0 0 0,0 1 0,0-1 0,0 0 0,0 1 0,-24-1 16,1 0-16,23 1 0,0-1 0,0 0 0,0 0 15,-23-23-15,23 24 0,0-1 0,-24-23 0,24 23 0,0 1 0,0-1 16,0 0-16,0 1 0,-23-24 0,23 23 0,0 0 15,0 1-15,0-1 16,0-46 15</inkml:trace>
          <inkml:trace contextRef="#ctx0" brushRef="#br0" timeOffset="1675.7831">96-210 0,'0'-23'0,"23"23"31,0 0 1,-23-23-32,24 23 0,-1-24 15,0 24-15,-23-23 0,23 23 0,1 0 16,-24-23-16,23 23 0,0-24 0,1 24 0,-1 0 15,0-23-15,1 23 0,-24-23 0,23 23 0,0 0 0,0 0 16,1 0-16,-1-24 0,0 24 16,1 0-16,-24 24 47,-24-24-47,24 23 0,-23 0 15,0-23-15,23 24 0</inkml:trace>
          <inkml:trace contextRef="#ctx0" brushRef="#br0" timeOffset="3077.9304">632-536 0,'0'23'31,"0"1"-31,0-1 0,0 0 0,0 0 16,0 1-16,0-1 0,0 0 0,0 1 0,0-1 0,0 0 0,0 1 15,0-1-15,23-23 0,-23 23 0,0 0 0,0 1 0,23-24 0,-23 23 0,0 0 16,0 1-16,0-1 0,0 0 0,0 1 0,23-24 0,-23 23 0,0 0 15,0 0-15,0 1 0,0-1 0,0 0 0,24 1 0,-24-1 16,0 0-16,0 1 0,0-1 0,0 0 16,23-23-16,-23 24 0,0-1 0,0 0 15,0 24-15,0-24 16,0-46 62,0-1-78,0 1 16,0 0-16,0 0 15,0-1-15,0 1 0,0 0 16,0-1-16,0 1 16,0 0-16,0-1 0,0 1 0,0 0 15,0-1-15,0 1 0,0 0 0,0 0 16,0-1-16,0 1 0,0 0 15,0-1-15,0 1 0,0 0 16,23 23 31,1 0-47,-1 0 16,0 0-16,1 0 0,-1 0 15,0 0-15,1 0 0,-1 0 0,0 0 16,0 0-16,1 0 0,-1 0 0,0 0 0,1 0 15,-1 0-15,0 0 0,1 0 16</inkml:trace>
          <inkml:trace contextRef="#ctx0" brushRef="#br0" timeOffset="319.4294">445-256 0,'23'0'31,"1"0"-31,-24 23 0,0 0 16,23-23-16,-23 23 0,23-23 0,1 0 15,-1 24-15,0-24 0,-23 23 0,24-23 16,-1 0-16,0 23 0,-23 1 0,23-24 16,1 0-16,-1 0 0,-23 23 0,23-23 15,1 0-15,-24 23 16,0 1 15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5:44.86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14BA21-B245-4BF0-B6A6-F587EF337EF0}" emma:medium="tactile" emma:mode="ink">
          <msink:context xmlns:msink="http://schemas.microsoft.com/ink/2010/main" type="inkDrawing" rotatedBoundingBox="-708,16776 -370,6972 1030,7020 691,16825" semanticType="callout" shapeName="Other">
            <msink:sourceLink direction="with" ref="{6173C5E5-594C-4267-B6CA-7E8B3B3E25F9}"/>
            <msink:sourceLink direction="with" ref="{38A72569-3223-4323-93A4-39C195B298E3}"/>
          </msink:context>
        </emma:interpretation>
      </emma:emma>
    </inkml:annotationXML>
    <inkml:trace contextRef="#ctx0" brushRef="#br0">1516 0 0,'-23'0'15,"-1"0"-15,1 0 16,0 0-16,-1 24 0,1-24 0,0 0 0,-1 0 0,1 0 0,-24 23 0,24-23 16,0 0-16,-1 0 0,1 0 0,0 0 0,0 0 0,-1 0 0,1 0 0,0 0 0,-24 0 15,24 0-15,-1 0 0,-22 0 0,22 0 0,1 0 0,0 0 0,-1 0 0,1 0 0,0 0 0,-1 0 0,1 0 16,0 0-16,0 0 0,-1 0 0,1 0 0,0 0 0,-1 0 0,1 0 0,0 0 0,-1 0 16,1 0-16,0 0 0,-1 0 0,1 0 0,0 0 0,23 23 109,0 1-78,0-1-31,0 0 16,0 0-1,0 1-15,0-1 16,0 0 0,0 1-16,0-1 0,0 0 15,0 1 1,0-1-16,0 0 0,0 0 0,0 1 16,0-1-16,0 0 0,0 1 15,0-1-15,0 0 0,0 1 0,0-1 16,0 0-16,0 0 0,0 1 0,0-1 0,0 0 0,0 1 0,0-1 0,0 0 15,0 24-15,0-24 0,0 1 0,0-1 0,0 0 0,0 0 0,0 24 16,0-24-16,0 1 0,0-1 0,0 0 0,0 1 0,0-1 0,0 0 0,0 0 0,0 24 0,0-24 0,0 1 0,0-1 16,0 24-16,0-24 0,0 0 0,0 0 0,0 1 0,0-1 0,0 0 0,0 1 0,0-1 0,0 0 0,0 1 0,0-1 15,0 0-15,0 1 0,0-1 0,0 23 0,0 1 0,0-24 0,0 24 0,0 0 0,0-1 0,0 1 16,0-24-16,0 0 0,0 1 0,0-1 0,0 0 0,0 70 0,0-69 0,0-1 0,0 24 0,0-24 16,0 0-16,0 47 0,0-23 0,0-24 0,0 0 0,23 24 0,-23-24 0,0 1 0,0-1 0,0 0 0,0 1 0,0-1 0,0 0 15,0 0-15,0 1 0,0-1 0,0 0 0,0 1 0,0-1 0,0 0 0,0 1 0,0-1 0,0 0 0,0 0 0,0 1 0,0-1 0,0 0 0,0 1 16,0-1-16,0 0 0,0 24 0,0-24 0,0 0 0,0 94 0,0-94 0,0 1 0,0-1 0,0 0 0,0 1 15,0 22-15,0 1 0,0-24 0,23 0 0,-23 24 0,0 0 0,0-1 0,0 1 0,0-24 16,0 0-16,0 24 0,0-24 0,0 1 0,0-1 0,0 0 0,0 0 0,0 1 0,0-1 0,0 0 0,0 1 0,0-1 0,0 0 0,0 1 16,0 22-16,0-22 0,0-1 0,0 0 0,0 0 0,0 1 0,0-1 0,0 0 0,0 1 0,0-1 0,0 0 0,0 24 0,0-24 0,0 24 15,0-24-15,0 0 0,0 1 0,0 22 0,0-22 0,0-1 0,0 0 0,0 0 0,0 1 0,0-1 0,0 0 0,0 24 0,0-24 0,0 1 0,-23-1 16,23 0-16,0 1 0,0-1 0,0 0 0,0 0 0,0 1 0,0-1 0,0 0 0,0 1 0,0 22 0,-23-46 0,23 47 0,0-24 0,0 24 0,0-24 16,0 24-16,0-24 0,0 24 0,-24-1 0,24-23 0,0 1 0,0-1 0,0 0 0,-23 1 0,23-1 0,0 24 0,0-24 0,0 23 0,0-22 15,0-1-15,-23 24 0,23-1 0,0-22 0,0-1 0,0 0 0,0 1 0,0-1 0,0 0 0,0 0 0,0 24 0,-24 0 0,24-24 16,0 0-16,-23 24 0,23-24 0,0 0 0,0 1 0,0-1 0,0 0 0,0 1 0,0-1 0,0 0 0,0 1 0,-23-1 0,23 0 0,0 0 15,0 1-15,0 22 0,0-22 0,-24-1 0,24 24 0,0-1 0,0-22 0,0 22 0,-23-23 0,23 1 0,0 22 16,0 1-16,0-47 0,0 23 16,-46 350-16,46-350 0,0 1 0,0-1 0,0 0 0,0 1 0,0-1 0,0 0 0,-24 24 15,24-24-15,0 0 0,0 1 0,-23-24 0,23 46 0,0-22 0,0-1 0,0 0 0,0 1 0,0-1 16,0 0-16,0 0 0,0 1 0,0-1 0,-23 0 0,23 1 0,0-1 0,0 0 0,0 1 0,0 22 16,0-23-16,-24 24 0,24-24 0,0 1 0,0-1 0,0 0 0,0 1 0,0 22 0,0-23 15,0 1-15,0-1 0,0 0 0,0 24 0,-23-47 0,23 23 0,0 1 16,0-1-16,0 0 0,0 1 0,0-1 0,0 0 0,0 0 0,0 1 0,0-1 0,0 0 0,0 24 15,0-24-15,0 1 0,0-1 0,0 0 0,-23 0 0,23 1 0,0-1 0,0 0 16,0 1-16,0-1 0,0 0 0,0 1 0,0-1 0,0 0 0,0 0 16,0 1-16,0-1 0,0 0 0,0 1 0,0-1 0,0 0 15,0 1-15,0-1 0,0 0 0,0 1 0,0-1 0,0 0 16,0 0-16,0 1 0,0-1 0,0 0 0,0 1 0,0-1 0,0 0 16,0 1-16,0-1 0,0 0 0,-24 0 0,24 1 0,0-1 15,0 0-15,0 1 0,0-1 0,0 0 0,0 1 16,0-1-16,0 0 0,0-46 109,24 23-93,-24-23-16,23 23 0,-23-24 0,0 1 15,23 23-15,1 0 16,-24-23-16,0-1 0,23 24 0,0 0 16,1 0-16,-24-23 0,23 23 0,0 0 0,-23 0 15,23 0-15,1 0 0,-1 0 0,0 0 16,1 0-16,-1 0 0,0 0 0,1 0 0,-1 0 0,0 0 0,1 0 16,-1 0-16,0 0 0,1 0 0,-1 0 0,0 0 0,1 0 0,-1 0 15,24 0-15,-24 0 0,0 0 0,0 0 0,1 0 0,-1 0 16,0 0-16,1 0 0,-1 0 0,0 0 0,1 0 0,-1 0 0,0 0 0,1 0 15,-1 0-15,0 0 0,1 0 0,-1 0 0,0 0 0,1 0 16,-1 0-16,0 0 0,0 0 0,1 0 0,-1 0 0,0 0 16,1 0-16,-1 0 0,0 0 0,1 0 15,-1 0-15,0 0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5:42.66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8FB07D8-95EE-4790-A635-B339563BFBEC}" emma:medium="tactile" emma:mode="ink">
          <msink:context xmlns:msink="http://schemas.microsoft.com/ink/2010/main" type="writingRegion" rotatedBoundingBox="1747,15798 2167,15798 2167,16148 1747,16148"/>
        </emma:interpretation>
      </emma:emma>
    </inkml:annotationXML>
    <inkml:traceGroup>
      <inkml:annotationXML>
        <emma:emma xmlns:emma="http://www.w3.org/2003/04/emma" version="1.0">
          <emma:interpretation id="{D2A681EF-6E5E-4888-B661-E7C7B4617404}" emma:medium="tactile" emma:mode="ink">
            <msink:context xmlns:msink="http://schemas.microsoft.com/ink/2010/main" type="paragraph" rotatedBoundingBox="1747,15798 2167,15798 2167,16148 1747,161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CB53C7-CF81-47E4-9111-493E7C321D7C}" emma:medium="tactile" emma:mode="ink">
              <msink:context xmlns:msink="http://schemas.microsoft.com/ink/2010/main" type="line" rotatedBoundingBox="1747,15798 2167,15798 2167,16148 1747,16148"/>
            </emma:interpretation>
          </emma:emma>
        </inkml:annotationXML>
        <inkml:traceGroup>
          <inkml:annotationXML>
            <emma:emma xmlns:emma="http://www.w3.org/2003/04/emma" version="1.0">
              <emma:interpretation id="{F214F56B-28CC-4BDC-ACA1-136FC338DF69}" emma:medium="tactile" emma:mode="ink">
                <msink:context xmlns:msink="http://schemas.microsoft.com/ink/2010/main" type="inkWord" rotatedBoundingBox="1747,15798 2167,15798 2167,16148 1747,16148">
                  <msink:destinationLink direction="to" ref="{85B6F3A7-89FD-408B-AA7C-D7A9B6242236}"/>
                </msink:context>
              </emma:interpretation>
              <emma:one-of disjunction-type="recognition" id="oneOf0">
                <emma:interpretation id="interp0" emma:lang="" emma:confidence="0">
                  <emma:literal>차</emma:literal>
                </emma:interpretation>
                <emma:interpretation id="interp1" emma:lang="" emma:confidence="0">
                  <emma:literal>촤</emma:literal>
                </emma:interpretation>
                <emma:interpretation id="interp2" emma:lang="" emma:confidence="0">
                  <emma:literal>화</emma:literal>
                </emma:interpretation>
                <emma:interpretation id="interp3" emma:lang="" emma:confidence="0">
                  <emma:literal>ㄴ</emma:literal>
                </emma:interpretation>
                <emma:interpretation id="interp4" emma:lang="" emma:confidence="0">
                  <emma:literal>나</emma:literal>
                </emma:interpretation>
              </emma:one-of>
            </emma:emma>
          </inkml:annotationXML>
          <inkml:trace contextRef="#ctx0" brushRef="#br0">1284-816 0,'23'0'31,"-23"24"-15,24-24-16,-24 23 0,23-23 0,-23 23 0,0 0 0,23-23 15,1 24-15,-24-1 0,23-23 0,-23 23 16,23-23-16,-23 24 0,23-24 0,-23 23 16,24-23-16,-1 0 31,0-23-15,-23-1-1,24 24-15,-24-23 0,23 23 16,-23-23-16,23 23 15,-23-24-15,24 1 0,-24 0 16,0 0-16,23 23 0,-23-24 0,0 1 16,0 0-16,23 23 0,-23-24 0,0 1 15,0 0 1,24 23-16,-24-24 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5:35.1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1C7476A-D7A4-4F6E-9B6F-47616622B4B8}" emma:medium="tactile" emma:mode="ink">
          <msink:context xmlns:msink="http://schemas.microsoft.com/ink/2010/main" type="inkDrawing" rotatedBoundingBox="346,16833 886,16681 993,17066 454,17217" semanticType="callout" shapeName="Other">
            <msink:sourceLink direction="from" ref="{6173C5E5-594C-4267-B6CA-7E8B3B3E25F9}"/>
            <msink:sourceLink direction="to" ref="{6173C5E5-594C-4267-B6CA-7E8B3B3E25F9}"/>
          </msink:context>
        </emma:interpretation>
      </emma:emma>
    </inkml:annotationXML>
    <inkml:trace contextRef="#ctx0" brushRef="#br0">166 0 0,'0'23'15,"0"0"1,0 1-16,0-1 0,0 0 16,0 1-16,0-1 0,0 0 15,0 1-15,0-1 0,0 0 16,0 1-16,-24-1 0,24 0 0,-23-23 16,23 23-16,-23-23 0,23 24 0,-24-24 0,24 23 0,-23-23 15,0 0-15,23 23 0,-24-23 0,1 0 16,46 0 62,-23-23-78,24 23 0,-1 0 0,0 0 0,1 0 16,-1 0-16,-23-23 0,23 23 0,1 0 0,-1-24 0,0 24 0,0 0 15,1 0-15,-1 0 0,0 0 0,1 0 0,-1 0 16,0 0-16,1 0 0,-1-23 0,0 23 0,0 0 94,-23-23-79,0 0 1,24 23-16,-24-24 0,23 24 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5:47.51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CD559B9-6F0C-4B9B-8C7E-358FCDCCDEA8}" emma:medium="tactile" emma:mode="ink">
          <msink:context xmlns:msink="http://schemas.microsoft.com/ink/2010/main" type="inkDrawing" rotatedBoundingBox="1557,9575 1564,7571 1986,7573 1979,9577" shapeName="Other"/>
        </emma:interpretation>
      </emma:emma>
    </inkml:annotationXML>
    <inkml:trace contextRef="#ctx0" brushRef="#br0">386 0 0,'0'23'31,"-24"-23"-31,1 0 0,23 23 0,0 1 0,-23-24 0,-1 23 16,24 0-16,-23-23 0,23 24 0,-23-24 0,23 23 0,-24-23 0,24 23 0,-23 1 15,23-1-15,-23-23 0,23 23 0,-23-23 0,23 23 0,0 1 0,0-1 16,-24-23-16,24 23 0,-23 1 0,23-1 0,0 0 0,-23 24 16,-1-24-16,24 1 0,0-1 0,0 0 0,0 0 0,0 1 0,-23-24 0,23 23 0,0 0 15,0 24-15,0-24 0,0 1 0,0-1 0,0 0 0,0 0 0,0 1 0,0-1 16,0 24-16,0-24 0,-23 0 0,23 1 0,0-1 0,0 0 0,0 0 0,0 1 0,0-1 0,0 0 0,0 1 0,0-1 16,0 0-16,0 1 0,0-1 0,0 0 0,0 1 0,0-1 0,0 0 0,0 0 0,0 1 15,0-1-15,0 0 0,0 1 0,0-1 0,0 0 0,0 1 0,23-1 0,-23 0 16,0 0-16,0 1 0,23-1 0,1 0 0,-24 1 0,0-1 0,23 0 0,0 1 15,-23-1-15,24-23 0,-24 23 0,23-23 0,0 23 0,-23 1 0,23-24 16,1 0-16,-24 23 0,23-23 0,-23 23 0,23-23 0,1 24 0,-1-24 16,-23 23-16,23-23 0,1 23 0,-1-23 15,0 0-15,-23 24 0,0-1 63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5:41.48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595037C-3243-4631-804B-545918ECDC69}" emma:medium="tactile" emma:mode="ink">
          <msink:context xmlns:msink="http://schemas.microsoft.com/ink/2010/main" type="writingRegion" rotatedBoundingBox="1794,10276 2236,10276 2236,10532 1794,10532"/>
        </emma:interpretation>
      </emma:emma>
    </inkml:annotationXML>
    <inkml:traceGroup>
      <inkml:annotationXML>
        <emma:emma xmlns:emma="http://www.w3.org/2003/04/emma" version="1.0">
          <emma:interpretation id="{D214912F-89D9-4E51-879C-AD1231635C86}" emma:medium="tactile" emma:mode="ink">
            <msink:context xmlns:msink="http://schemas.microsoft.com/ink/2010/main" type="paragraph" rotatedBoundingBox="1794,10276 2236,10276 2236,10532 1794,105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2BCE32-88EC-4E83-9813-D6341755820E}" emma:medium="tactile" emma:mode="ink">
              <msink:context xmlns:msink="http://schemas.microsoft.com/ink/2010/main" type="line" rotatedBoundingBox="1794,10276 2236,10276 2236,10532 1794,10532"/>
            </emma:interpretation>
          </emma:emma>
        </inkml:annotationXML>
        <inkml:traceGroup>
          <inkml:annotationXML>
            <emma:emma xmlns:emma="http://www.w3.org/2003/04/emma" version="1.0">
              <emma:interpretation id="{48EEB7CC-0CD8-4A44-97B7-4D5D58FFCDF6}" emma:medium="tactile" emma:mode="ink">
                <msink:context xmlns:msink="http://schemas.microsoft.com/ink/2010/main" type="inkWord" rotatedBoundingBox="1794,10276 2236,10276 2236,10532 1794,10532">
                  <msink:destinationLink direction="with" ref="{4D5BE86A-689D-4300-98EC-07EE9DC7286A}"/>
                  <msink:destinationLink direction="with" ref="{4B3A65B8-FEA5-4EDE-B2DA-573DC02D5DC9}"/>
                  <msink:destinationLink direction="with" ref="{B65555E8-0088-4435-BD07-CBCE651CEA0B}"/>
                  <msink:destinationLink direction="with" ref="{BDFD5CBC-CAAB-47BA-9798-F7DCA4FA31D2}"/>
                </msink:context>
              </emma:interpretation>
            </emma:emma>
          </inkml:annotationXML>
          <inkml:trace contextRef="#ctx0" brushRef="#br0">0 93 0,'23'0'31,"-23"23"-31,23 1 0,-23-1 15,0 0-15,24-23 0,-1 23 0,-23 1 16,23-24-16,-23 23 0,23-23 16,1 0 31,-1 0-32,0 0-15,1-23 0,-1 23 16,-23-24-16,23 24 0,-23-23 15,24 0-15,-1 23 0,-23-23 0,0-1 16,23 24-16,-23-23 0,24 23 0,-24-23 0,23 23 16,-23-24-16,0 1 0,23 23 15,-23-23-15,23 23 0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25:48.39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5B6F3A7-89FD-408B-AA7C-D7A9B6242236}" emma:medium="tactile" emma:mode="ink">
          <msink:context xmlns:msink="http://schemas.microsoft.com/ink/2010/main" type="inkDrawing" rotatedBoundingBox="1670,15789 1721,13600 2147,13610 2097,15799" semanticType="callout" shapeName="Other">
            <msink:sourceLink direction="to" ref="{F214F56B-28CC-4BDC-ACA1-136FC338DF69}"/>
          </msink:context>
        </emma:interpretation>
      </emma:emma>
    </inkml:annotationXML>
    <inkml:trace contextRef="#ctx0" brushRef="#br0">341 0 0,'0'24'32,"0"-1"-17,0 0-15,0 0 0,0 1 0,0-1 16,-23-23-16,23 23 0,0 1 0,0-1 0,-24-23 0,24 23 0,0 1 0,-23-24 16,23 23-16,0 0 0,-23-23 0,23 24 0,0-1 0,-24-23 0,24 23 0,-23-23 0,23 23 15,-23 24-15,23-24 0,-24 1 0,24-1 0,-23-23 0,23 23 0,0 1 0,0-1 16,-23-23-16,23 23 0,-24-23 0,24 23 0,0 1 0,0-1 0,-23 0 0,23 1 0,0-1 0,0 0 0,0 1 15,-23-1-15,23 0 0,0 0 0,-23 1 0,23-1 0,0 0 0,0 1 0,0-1 0,0 0 16,0 1-16,0-1 0,0 0 0,0 1 0,0-1 0,0 0 0,0 0 0,0 1 0,0-1 0,0 0 0,0 1 16,0-1-16,0 0 0,0 1 0,0-1 0,0 0 0,0 0 0,0 1 0,0-1 0,0 0 0,0 1 0,0-1 15,0 0-15,0 1 0,0-1 0,23-23 0,-23 23 0,0 0 0,0 1 0,0-1 0,23-23 0,-23 23 16,0 1-16,0-1 0,0 0 0,23-23 0,-23 24 0,24-1 0,-24 0 0,0 0 0,23 1 0,-23-1 16,23-23-16,-23 23 0,0 1 0,24-24 0,-24 23 0,0 0 0,23 1 0,0-24 15,-23 23-15,0 0 0,24-23 0,-1 0 0,-23 24 0,0-1 0,23-23 0,1 0 16,-24 23-16,23-23 0,0 0 0,-23 23 0,23-23 0,1 0 15,-24 24-15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19.1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C595623-28C8-4E1C-B20A-25D5342B57D2}" emma:medium="tactile" emma:mode="ink">
          <msink:context xmlns:msink="http://schemas.microsoft.com/ink/2010/main" type="inkDrawing" rotatedBoundingBox="9606,13718 10253,13860 10240,13919 9593,13778" semanticType="callout" shapeName="Other">
            <msink:sourceLink direction="with" ref="{62CE6F2A-F923-4DAD-81DD-74DEDFE6B8C7}"/>
          </msink:context>
        </emma:interpretation>
      </emma:emma>
    </inkml:annotationXML>
    <inkml:trace contextRef="#ctx0" brushRef="#br0">469 23 0,'23'0'63,"1"0"-48,-1 0 1,0 0-16,1 0 0,-1 0 0,-23 23 16,23-23-16,-23 23 0,24-23 0,-1 0 0,-23 24 15,23-24-15,0 0 0,1 23 0,-1-23 0,0 0 0,1 0 16,-1 0-16,0 0 0,1 0 0,-1 0 0,0 23 15,0-23-15,1 0 0,-1 0 16,0 0-16,1 0 31,-1 0-15,0 0 0,1 0 15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37:54.0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F6D2044-0F64-405D-8907-CA60C723F857}" emma:medium="tactile" emma:mode="ink">
          <msink:context xmlns:msink="http://schemas.microsoft.com/ink/2010/main" type="inkDrawing" rotatedBoundingBox="9078,4736 9370,4171 9423,4198 9130,4763" semanticType="callout" shapeName="Other"/>
        </emma:interpretation>
      </emma:emma>
    </inkml:annotationXML>
    <inkml:trace contextRef="#ctx0" brushRef="#br0">306 0 0,'0'23'47,"-24"-23"-47,1 0 0,23 23 16,0 1-16,-23-24 0,23 23 0,0 0 15,0 1-15,-24-24 0,1 23 0,23 0 0,-23 0 0,0-23 16,23 24-16,0-1 0,0 0 0,-24-23 0,24 24 0,0-1 16,0 0-16,-23 1 0,0-1 0,23 0 15,0 0-15,-24-23 0,24 24 0,0-1 0,-23-23 0,23 23 16,0 1-16,-23-24 16,23 23-1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37:54.7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39D7D7D-955A-4287-8953-401F69565AFD}" emma:medium="tactile" emma:mode="ink">
          <msink:context xmlns:msink="http://schemas.microsoft.com/ink/2010/main" type="inkDrawing" rotatedBoundingBox="11567,4524 12066,4093 12135,4172 11635,4603" semanticType="callout" shapeName="Other"/>
        </emma:interpretation>
      </emma:emma>
    </inkml:annotationXML>
    <inkml:trace contextRef="#ctx0" brushRef="#br0">489 0 0,'-23'0'0,"23"23"0,-23-23 15,23 23-15,0 1 0,-23-24 0,-1 23 0,24 0 16,0 1-16,-23-24 0,23 23 15,-23-23-15,23 23 0,-24-23 0,24 24 0,-23-24 0,23 23 16,-23-23-16,23 23 0,-24-23 0,24 23 0,-23-23 0,23 24 0,-23-24 0,23 23 16,-23-23-16,-1 0 0,24 23 0,-23 1 0,0-24 0,-1 23 15,24 0-15,-23-23 0,0 0 0,-1 0 16,24 24-16,-23-24 16,23-24 30,0 1-46,23 23 0,-23-23 0,0-1 0,24 24 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37:55.4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D060EF1-C873-4453-A110-C0603090DE0F}" emma:medium="tactile" emma:mode="ink">
          <msink:context xmlns:msink="http://schemas.microsoft.com/ink/2010/main" type="inkDrawing" rotatedBoundingBox="11959,4176 12442,3819 12705,4174 12222,4532" semanticType="callout" shapeName="Other"/>
        </emma:interpretation>
      </emma:emma>
    </inkml:annotationXML>
    <inkml:trace contextRef="#ctx0" brushRef="#br0">0 233 0,'24'0'0,"-24"23"16,0 1-1,0-1-15,23-23 0,-23 23 0,0 1 16,23-24-16,-23 23 0,0 0 0,23-23 0,-23 24 15,0-1-15,24-23 0,-24 23 0,23-23 0,-23 23 16,23-23-16,-23 24 0,47-1 16,-24-23-16,1 0 15,-24 23-15,23-23 0,0 0 110,-23-23-95,24 0 1,-24-1-16,0 1 0,0 0 16,23 23-16,-23-23 0,23 23 0,-23-24 0,0 1 0,23 0 15,-23-1-15,24 24 0,-24-23 0,0 0 16,23 23-16,-23-24 0,0 1 15,23 0-15,1 23 0,-24-24 0,0 1 16,23 23-16,-23-23 16,0 0 109,0-1-125,0 1 15,0 0 1,0-1-16,0 1 31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37:58.8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225F0C6-D1EF-4B2E-8483-0BE259D2EBC4}" emma:medium="tactile" emma:mode="ink">
          <msink:context xmlns:msink="http://schemas.microsoft.com/ink/2010/main" type="inkDrawing" rotatedBoundingBox="20321,5019 23631,5214 23626,5292 20316,5097" shapeName="Other">
            <msink:destinationLink direction="with" ref="{1D1C8EAF-3B15-4148-A15E-1D30E3F3E6EB}"/>
          </msink:context>
        </emma:interpretation>
      </emma:emma>
    </inkml:annotationXML>
    <inkml:trace contextRef="#ctx0" brushRef="#br0">3309 213 0,'-23'0'46,"0"0"-46,-1 0 0,1 0 16,0 0-16,23-24 0,-23 24 0,-1 0 0,1 0 0,0 0 16,-1 0-16,1 0 0,0 0 0,-1 0 0,1 0 0,0 0 0,0 0 0,-1 0 15,1-23-15,0 23 0,-1 0 0,1 0 0,23-23 0,-23 23 0,-1 0 0,1 0 0,0 0 16,-1 0-16,1 0 0,0 0 0,0 0 0,-1 0 0,1 0 0,23-24 0,-23 24 0,-1 0 0,1 0 16,0 0-16,-1 0 0,1 0 0,0 0 0,-24 0 0,24 0 0,0 0 0,-1 0 0,1 0 15,0 0-15,-1 0 0,1 0 0,0 0 0,0 0 0,-1 0 0,1 0 16,0 0-16,-1 0 0,1 0 0,0 0 0,-1 0 0,1 0 0,0 0 15,-1 0-15,1 0 0,0 0 0,0 0 16,-1 0-16,1 0 0,0 0 0,-1 0 0,1 0 16,0 0-16,-1 0 0,1 0 0,0 0 0,0 0 0,-1 0 15,1 0-15,0 0 0,-1 0 0,1 0 0,0 0 16,-1 0-16,1 0 0,0 0 0,0 0 0,-1 0 0,1 0 16,0 0-16,-1 0 0,1 0 0,0 0 0,23-23 15,-24 23-15,1 0 0,0 0 0,-1 0 16,1 0-16,0-23 15,0 23-15,-1 0 16,1 0-16,0 0 16,-1 0-16,1 0 0,0 0 0,-1 0 15,1 0-15,0 0 0,0 0 16,-1 0-16,24-24 0,-23 24 0,0 0 0,-1 0 0,1 0 0,0 0 16,-1 0-16,24-23 0,-23 23 0,0 0 0,0 0 15,-1 0-15,1 0 0,0 0 16,-1 0-16,24-23 15,-23 23 1,0 0 0,-1 0-16,1 0 15,0 0 1,0 0 15,-1 0-15,1 0-16,0 0 15,-1 0-15,1 0 0,0 0 16,-1 0-16,1 0 16,0 0-1,-1 0 1,1 0-16,0 0 0,0 0 16,-1 0-16,1 0 0,0 0 15,-1 0-15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37:59.4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F62E011-ADA7-45EE-A757-0D7B8619E404}" emma:medium="tactile" emma:mode="ink">
          <msink:context xmlns:msink="http://schemas.microsoft.com/ink/2010/main" type="inkDrawing" rotatedBoundingBox="20526,4787 20641,5427 20123,5520 20008,4880" shapeName="Other">
            <msink:destinationLink direction="with" ref="{2796260A-7DD2-4F59-BBD2-4A839530767D}"/>
            <msink:destinationLink direction="with" ref="{2F930910-1317-40BC-8B59-A2A7F9B3F39A}"/>
          </msink:context>
        </emma:interpretation>
      </emma:emma>
    </inkml:annotationXML>
    <inkml:trace contextRef="#ctx0" brushRef="#br0">489 0 0,'-23'0'16,"-1"0"-16,1 0 0,0 23 15,0-23-15,-1 0 0,24 23 0,-23-23 0,23 23 0,-23-23 0,-1 0 0,1 24 16,0-24-16,23 23 0,-24-23 0,1 0 0,23 23 0,-23-23 0,0 0 15,-1 24-15,24-1 0,-23-23 0,0 0 0,23 23 16,-24-23-16,24 24 0,-23-24 0,0 0 16,23 23 93,23-23-109,-23 23 16,23-23-16,1 23 0,-1 1 15,-23-1-15,23-23 0,1 23 0,-24 1 0,23-24 0,-23 23 16,23-23-16,-23 23 0,23-23 0,-23 24 0,24-24 0,-1 23 0,0-23 0,-23 23 16,24-23-16,-24 24 0,23-24 0,-23 23 0,23 0 0,1-23 0,-24 23 15,23-23-15,0 0 0,-23 24 0,23-24 0,-23 23 16,24-23-16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38:00.1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D1C8EAF-3B15-4148-A15E-1D30E3F3E6EB}" emma:medium="tactile" emma:mode="ink">
          <msink:context xmlns:msink="http://schemas.microsoft.com/ink/2010/main" type="inkDrawing" rotatedBoundingBox="22838,4944 23078,4351 23166,4387 22925,4980" semanticType="callout" shapeName="Other">
            <msink:sourceLink direction="with" ref="{A225F0C6-D1EF-4B2E-8483-0BE259D2EBC4}"/>
          </msink:context>
        </emma:interpretation>
      </emma:emma>
    </inkml:annotationXML>
    <inkml:trace contextRef="#ctx0" brushRef="#br0">233 0 0,'0'23'15,"0"0"1,0 1-16,0-1 0,0 0 0,0 1 16,0-1-16,0 0 0,0 1 0,-23-24 0,23 23 0,0 0 0,-23 0 0,23 1 15,0-1-15,-24 0 0,24 1 0,-23-1 0,23 0 0,0 1 0,-23-24 0,0 23 16,23 0-16,0 0 0,-24-23 0,24 24 0,0-1 0,-23 0 16,23 1-16,-23-24 0,23-24 62,0 1-46,0 0-16,-24 23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38:00.8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796260A-7DD2-4F59-BBD2-4A839530767D}" emma:medium="tactile" emma:mode="ink">
          <msink:context xmlns:msink="http://schemas.microsoft.com/ink/2010/main" type="inkDrawing" rotatedBoundingBox="19975,4507 20236,4137 20265,4158 20005,4528" semanticType="callout" shapeName="Other">
            <msink:sourceLink direction="with" ref="{1F62E011-ADA7-45EE-A757-0D7B8619E404}"/>
          </msink:context>
        </emma:interpretation>
      </emma:emma>
    </inkml:annotationXML>
    <inkml:trace contextRef="#ctx0" brushRef="#br0">256 0 0,'-23'23'15,"23"1"1,-23-1-16,0 0 0,23 1 0,-24-24 16,24 23-16,-23-23 0,23 23 0,0 1 0,-23-24 0,23 23 0,0 0 15,-24-23-15,24 23 0,-23-23 0,23 24 0,-23-24 0,23 23 0,-24-23 16,24 23-16,0 1 0,-23-24 0,23 23 16,0-46 46,23-1-62,1 24 0,-24-23 16,0 0-16,23 23 0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38:01.3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F930910-1317-40BC-8B59-A2A7F9B3F39A}" emma:medium="tactile" emma:mode="ink">
          <msink:context xmlns:msink="http://schemas.microsoft.com/ink/2010/main" type="inkDrawing" rotatedBoundingBox="20330,4186 20669,4054 20797,4381 20459,4513" semanticType="callout" shapeName="Other">
            <msink:sourceLink direction="with" ref="{1F62E011-ADA7-45EE-A757-0D7B8619E404}"/>
          </msink:context>
        </emma:interpretation>
      </emma:emma>
    </inkml:annotationXML>
    <inkml:trace contextRef="#ctx0" brushRef="#br0">0 140 0,'0'23'31,"23"-23"-31,0 0 0,-23 23 0,0 1 15,24-24-15,-24 23 0,23-23 0,-23 23 0,23 1 16,0-1-16,1 0 0,-1 0 16,0-23-16,-23 24 0,24-24 0,-24 23 15,23-23 32,0 0-31,-23-23-1,0-1-15,0 1 16,24 23-16,-24-23 0,0 0 0,0-1 0,23 24 16,-23-23-16,0 0 0,0-1 0,0 1 15,0 0-15,0-1 0,0 1 16,0 0-16,0-1 0,0 1 16,0 0 30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38:22.6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37DF753-69DF-4F97-A054-93C8BF692C05}" emma:medium="tactile" emma:mode="ink">
          <msink:context xmlns:msink="http://schemas.microsoft.com/ink/2010/main" type="inkDrawing" rotatedBoundingBox="19339,7847 19777,7716 19789,7757 19351,7888" semanticType="callout" shapeName="Other"/>
        </emma:interpretation>
      </emma:emma>
    </inkml:annotationXML>
    <inkml:trace contextRef="#ctx0" brushRef="#br0">0 116 0,'23'0'31,"0"0"-15,1 0-1,-1 0 1,-23-23-16,23 23 0,0 0 0,1 0 16,-1 0-16,0 0 0,-23-23 15,24 23-15,-1 0 0,-23-24 0,23 24 16,1 0 218,-1 0-218,0 0-1,-23-23-15,23 23 16,-23-23-16,24 23 0,-1 0 31,0 0 94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38:25.8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287D73-DDE6-433D-87A6-971035CDAB3A}" emma:medium="tactile" emma:mode="ink">
          <msink:context xmlns:msink="http://schemas.microsoft.com/ink/2010/main" type="inkDrawing" rotatedBoundingBox="10221,5731 23830,6250 23687,9997 10078,9478" semanticType="callout" shapeName="Other"/>
        </emma:interpretation>
      </emma:emma>
    </inkml:annotationXML>
    <inkml:trace contextRef="#ctx0" brushRef="#br0">13563 2564 0,'-23'0'359,"-1"0"-343,24 24-16,-23-24 0,0 23 0,-1-23 0,1 0 16,0 0-16,23 23 0,-24-23 0,1 0 0,0 0 0,0 0 0,-1 0 15,1 0-15,23 24 0,-23-24 0,-1 0 0,1 0 16,0 0-16,-1 0 0,1 0 0,23 23 0,-23-23 0,0 0 15,-1 0-15,1 0 0,0 0 0,-1 0 16,1 0 0,0 0-1,23-23 32,-24 23-47,1 0 31,23-24-15,-23 24 0,-1 0-1,24-23-15,-23 23 16,23-23-16,-23 23 0,23-24 0,-23 24 0,23-23 0,-24 23 16,1-23-16,0 23 0,23-24 0,0 1 0,-24 23 0,1 0 15,23-23-15,-23 23 0,-1-23 0,1 23 0,23-24 0,-23 24 0,0-23 16,-1 0-16,1 23 0,0 0 0,23-47 0,-24 47 0,1 0 0,0-23 0,-1 23 0,1-24 0,0 24 15,0 0-15,23-23 0,-24 23 0,1 0 0,0-23 0,-1 23 0,24-23 0,-23 23 0,-24-24 0,24 24 16,0-23-16,-24 23 0,24-23 0,0 23 0,-1-24 0,1 24 0,-24 0 0,47-23 0,-23 0 0,0 23 0,-1 0 0,-22-24 16,23 24-16,-1-23 0,1 23 0,0-23 0,-24 0 0,24 23 0,-1 0 0,1-24 0,0 24 0,0 0 0,23-23 0,-24 23 0,1-23 0,0 23 15,-24-24-15,24 24 0,-1-23 0,1 23 0,0 0 0,-1-23 0,1 23 0,0-24 0,0 24 0,-1-23 0,-22 0 0,-1-1 16,47 1-16,-23 23 0,-24 0 0,47-23 0,-23 23 0,0-23 0,-1 23 0,1 0 0,23-24 0,-23 1 0,-1 23 0,-22-23 0,22 23 16,1-24-16,0 24 0,0-23 0,-1 23 0,24-23 0,-23 23 0,0-24 0,-1 24 0,1-23 0,0 0 0,-1 23 15,1-23-15,0 23 0,0-24 0,23 1 0,-24 23 0,1 0 0,23-23 0,-23 23 0,-1-24 16,1 24-16,23-23 0,-23 23 0,-1 0 0,24-23 0,-23-1 0,0 24 0,23-23 0,-24 23 0,24-23 0,-23 0 15,0 23-15,0 0 0,-1-24 0,24 1 0,-23 23 0,0-23 0,-1 23 0,24-24 0,-23 24 0,0 0 0,-1-23 16,1 23-16,0-23 0,0 23 0,-1-24 0,1 24 0,0-23 0,-1 23 0,1-23 16,0 23-16,-1 0 0,24-23 0,-23 23 0,0 0 0,0 0 0,-1-24 0,24 1 0,-23 23 0,0 0 15,-1 0-15,24-23 0,-23 23 0,0-24 0,-1 24 0,1 0 0,0 0 0,23-23 0,-24 23 0,1 0 0,-23 0 16,46-23-16,-24 23 0,1-24 0,0 24 0,23-23 0,-47 23 0,24 0 0,-1 0 0,1-23 16,0 23-16,0 0 0,23-24 0,-24 24 0,1 0 0,0 0 0,-1 0 0,1-23 0,0 23 0,-1 0 0,1-23 15,0 23-15,0 0 0,-1 0 0,1-23 0,0 23 0,-1 0 0,1 0 0,0-24 0,-1 24 0,1 0 0,0-23 16,-1 0-16,-22 23 0,23 0 0,-1 0 0,1-24 0,0 24 0,-1 0 0,1-23 0,-24 23 0,24 0 0,0-23 0,0 23 15,-1 0-15,24-24 0,-46 24 0,-1 0 0,24 0 0,-1 0 0,1-23 0,0 0 0,0 23 0,-1 0 0,1 0 0,0 0 16,23-23-16,-47 23 0,24 0 0,-1 0 0,1 0 0,0-24 0,0 24 0,-1 0 0,24-23 0,-46 23 0,22 0 0,1 0 16,0-23-16,-1 23 0,1 0 0,0 0 0,-1-24 0,1 24 0,0 0 0,0 0 0,-1-23 0,1 23 15,23-23-15,-47 23 0,24 0 0,0 0 0,-1 0 0,24-24 0,-23 24 0,0 0 0,-24 0 0,47-23 0,-23 23 0,0 0 16,-1-23-16,1 23 0,0 0 0,-1-23 0,-22 23 0,23-24 0,-1 24 0,-22 0 0,22 0 16,1 0-16,0 0 0,-1 0 0,1-23 0,0 23 0,-1 0 0,-22 0 0,23 0 0,-1 0 15,1 0-15,0 0 0,-1-23 0,1 23 0,0 0 0,-1 0 0,-22 0 0,46-24 0,-23 24 0,-1 0 0,1 0 16,0 0-16,-1 0 0,-22 0 0,22 0 0,1 0 0,0 0 0,-24 0 0,24 0 0,0 0 15,-1 0-15,1 0 0,0 0 0,-1 0 0,1 0 0,23-23 0,-23 23 0,-1 0 0,1 0 0,0 0 0,0-23 0,-1 23 16,1 0-16,0 0 0,-1 0 0,1 0 0,0 0 0,-1 0 0,1 0 0,0 0 0,0 0 0,-1 0 0,1 0 0,0 0 0,-24 0 16,24 0-16,-1 0 0,1 0 0,0 0 0,0 0 0,-1 0 0,1 0 0,0 0 0,-1 0 0,1 0 15,0 0-15,-1 0 0,1 0 0,0 0 0,-24 0 0,24 0 0,-24 0 0,24 0 0,-24 0 0,24 0 16,0 0-16,-24 0 0,24 0 0,0 0 0,-24 0 0,24 0 0,-1 0 0,-22 0 0,22 0 16,-22 0-16,23 0 0,-1 0 0,1 0 0,0 0 0,-1 0 0,1 0 0,0 0 0,-1 0 0,1 0 0,-23 0 15,22 0-15,-22 0 0,22 0 0,1-24 0,0 24 0,-1 0 0,1 0 0,0 0 0,-1-23 0,1 23 16,0 0-16,0 0 0,-1 0 0,1 0 0,0 0 0,-24 0 0,24 0 0,-47 0 0,47 0 15,-1 0-15,1 0 0,0 0 0,-1 0 0,1 0 0,0 0 0,-1 0 0,1 0 0,0 0 0,-24 0 0,24 0 16,0 0-16,-24 0 0,24 0 0,-1 0 0,-22 0 0,22 0 0,1 0 0,0 0 0,0 0 16,-1 0-16,1 0 0,-24 0 0,24 0 0,0 0 0,-1 0 0,1 0 0,0 0 0,0 0 0,-24 0 0,24 0 15,-1 0-15,1 0 0,0 0 0,-1 0 0,1 0 0,0 0 0,0 0 0,-1 0 0,1 0 0,0 0 0,-1 0 0,1 0 16,-24 0-16,24 0 0,0 0 0,0 0 0,-1 0 0,1 0 0,-24 0 0,24 0 0,0 0 0,-1 0 0,-22 0 16,22 0-16,1 0 0,0 0 0,0 0 0,-1 0 0,-22 0 0,22 0 0,1 0 0,-24 0 15,24 0-15,-23 0 0,-1 0 0,24 0 0,-1 0 0,-22 0 0,-1 0 0,1 0 0,22 0 16,-22 23-16,22-23 0,1 0 0,0 0 0,-1 0 0,-22 0 0,22 0 0,1 0 0,0 0 0,0 24 15,-1-24-15,24 23 0,-46-23 0,22 0 0,1 0 0,0 0 0,-1 0 0,1 0 0,0 0 0,0 0 0,-1 0 0,1 0 16,-24 0-16,24 23 0,0-23 0,-1 0 0,-22 0 0,23 0 0,23 24 0,-24-24 0,1 0 0,0 0 16,-1 0-16,1 0 0,0 0 0,-1 0 0,1 0 0,0 23 0,-1-23 0,1 0 0,0 0 0,0 0 0,-24 0 15,24 0-15,-1 0 0,24 23 0,-23-23 0,-24 0 0,24 24 0,0-24 0,0 0 0,-1 0 0,-22 0 0,22 23 16,1-23-16,0 23 0,-24-23 0,24 23 0,0-23 0,-1 0 0,1 0 0,0 0 16,-1 24-16,1-1 0,0-23 0,-1 0 0,1 0 0,0 23 0,0-23 0,23 24 0,-24-24 15,1 0-15,23 23 0,-23-23 0,-1 0 0,1 23 0,23 1 0,-23-24 0,-1 0 0,24 23 16,-23-23-16,23 23 0,-23-23 0,-1 0 0,24 23 0,-23-23 0,23 24 0,0-1 0,-23-23 15,23 23-15,-23-23 0,23 24 0,0-1 0,0 0 0,-24-23 0,1 24 0,23-1 16,0 0-16,0 0 0,0 1 0,0-1 0,0 0 16,0 1-16,-23-24 0,23 23 0,0 0 0,0 1 0,0-1 0,0 0 15,0 1-15,0-1 0,0 0 0,0 0 0,0 1 0,0-1 0,0 0 16,0 1-16,0-1 0,0 0 0,0 1 0,0-1 0,0 0 0,0 0 16,0 1-16,0-1 0,0 0 0,0 1 0,0-1 0,23-23 0,-23 23 0,23 1 0,-23-1 15,0 23-15,24-46 0,-24 24 0,23-1 0,-23 0 0,0 1 0,23-1 16,-23 0-16,0 1 0,23-1 0,-23 0 0,24 0 0,-1 24 0,0-24 0,-23 1 15,0-1-15,24-23 0,-1 23 0,-23 1 0,0-1 0,23 0 0,-23 1 0,0-1 0,24-23 16,-24 23-16,23 0 0,-23 1 0,23-1 0,1 24 0,-1-24 0,-23 0 16,0 1-16,23-24 0,0 23 0,-23 0 0,24 0 0,-1-23 0,-23 47 0,23-47 0,-23 23 0,0 1 15,24-24-15,-24 23 0,0 0 0,23-23 0,24 47 0,-24-1 0,-23-22 0,23-24 0,-23 23 16,23 0-16,-23 1 0,24-24 0,-1 0 0,-23 23 0,0 0 0,23-23 0,-23 24 0,24-1 0,-1-23 0,-23 23 0,23-23 16,1 24-16,-24-1 0,23-23 0,-23 23 0,23 0 0,0-23 0,-23 24 0,24-24 0,-1 23 0,-23 0 0,23-23 15,1 24-15,-24-1 0,23-23 0,0 23 0,1-23 0,-1 24 0,-23-1 0,23-23 16,0 0-16,-23 23 0,0 0 0,24-23 0,-1 24 0,0-24 0,1 0 0,-24 23 0,0 0 0,23-23 15,0 24-15,1-1 0,-1-23 0,-23 23 0,23-23 0,1 0 0,-24 24 16,0-1-16,23-23 0,0 0 0,-23 23 0,23 0 0,1-23 0,-24 24 16,23-24-16,0 23 0,1-23 0,-24 23 0,23-23 15,-23 24-15,23-24 0,-23 23 0,24 0 16,-1 1-16,-23-1 16,23-23-16,-23 23 31,23-23-31,-23 24 15,24-24-15,-24 23 16,23-23-16,0 23 0,-23 0 0,24-23 16,-1 0-16,-23 24 0,23-24 0,-23 23 15,24-23-15,-24 23 0,23-23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28.8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BD5267-B4E8-4B20-A059-AB13E6F8DDB9}" emma:medium="tactile" emma:mode="ink">
          <msink:context xmlns:msink="http://schemas.microsoft.com/ink/2010/main" type="inkDrawing" rotatedBoundingBox="11532,11492 12036,10798 12495,11131 11991,11825" semanticType="callout" shapeName="Other">
            <msink:sourceLink direction="with" ref="{32395147-368C-4EB1-8672-F9C018DDAC97}"/>
          </msink:context>
        </emma:interpretation>
      </emma:emma>
    </inkml:annotationXML>
    <inkml:trace contextRef="#ctx0" brushRef="#br0">676 0 0,'0'23'16,"-23"-23"-16,23 23 0,-24-23 0,24 24 15,0-1-15,-23-23 0,0 0 0,23 23 0,-24 1 16,1-24-16,23 23 0,-23-23 0,23 23 0,-24-23 0,24 24 0,-23-24 0,0 0 0,0 23 16,23 0-16,-24-23 0,1 0 0,0 0 0,23 23 0,-24-23 0,1 0 0,23 24 0,-23-24 15,23 23-15,-24-23 0,1 0 0,0 0 0,23 23 0,-23-23 0,23 24 0,-24-24 16,1 0-16,0 0 0,23 23 0,-24-23 0,1 0 0,0 0 15,-1 0-15,24 23 0,-23-23 16,23 24 15,0-1 32,0 0-63,0 0 15,23-23-15,-23 24 0,24-24 0,-24 23 0,23 0 16,0 1-16,-23-1 0,24-23 0,-24 23 16,23-23-16,0 24 0,1-24 0,-24 23 0,23-23 0,-23 23 0,23-23 0,0 0 15,-23 23-15,24-23 0,-1 0 0,-23 24 0,23-24 0,-23 23 16,24-23-16,-1 0 0,0 0 0,-23 23 16,0 1-16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38:26.5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545718-0BF2-478A-82D5-C50507147D82}" emma:medium="tactile" emma:mode="ink">
          <msink:context xmlns:msink="http://schemas.microsoft.com/ink/2010/main" type="inkDrawing" rotatedBoundingBox="11743,9715 11931,8965 12364,9073 12176,9824" semanticType="callout" shapeName="Other"/>
        </emma:interpretation>
      </emma:emma>
    </inkml:annotationXML>
    <inkml:trace contextRef="#ctx0" brushRef="#br0">305 0 0,'0'23'47,"0"1"-47,0-1 16,23-23-16,-23 23 0,0 1 0,0-1 16,0 0-16,23 0 0,1 1 0,-24-1 15,0 0-15,23-23 0,-23 24 0,0-1 0,23 0 16,1 1-16,-24-1 0,0 0 15,0 1-15,23-24 0,-23 23 16,0 0 0,0 0-16,23-23 0,-23 24 15,0-1 1,0 0 0,0 1-1,0-1-15,-23-23 0,23 23 0,-23 1 16,-1-24-16,24 23 0,-23-23 15,23 23-15,-23-23 0,-1 0 16,1 23-16,0-23 0,0 0 16,-1 0-16,1 0 15,0 0-15,-1 0 0,1 0 16,0 0-16,-1 0 0,1 0 0,0 0 16,0 0-16,-1 0 15,1 0-15,46 0 203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38:21.9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4BE0D38-87C3-4042-B9FF-E58B66ECFF35}" emma:medium="tactile" emma:mode="ink">
          <msink:context xmlns:msink="http://schemas.microsoft.com/ink/2010/main" type="inkDrawing" rotatedBoundingBox="197,9016 21152,6801 22338,18021 1383,20236" semanticType="callout" shapeName="Other">
            <msink:sourceLink direction="to" ref="{2CC8E32B-504A-42BF-8C0F-9EF4CD2C9C16}"/>
            <msink:sourceLink direction="to" ref="{7565E3F2-1ACC-4F58-B9DF-959FBD132386}"/>
          </msink:context>
        </emma:interpretation>
      </emma:emma>
    </inkml:annotationXML>
    <inkml:trace contextRef="#ctx0" brushRef="#br0">1637 910 0,'-23'0'47,"0"0"-47,0 0 15,23 24-15,-24-24 0,1 0 0,0 23 16,23 0-16,-24-23 0,24 24 0,-23-24 0,0 0 0,23 23 0,-24-23 0,1 23 16,0 0-16,23 1 0,-23-24 0,-1 23 0,1-23 0,23 23 0,-23-23 0,23 24 15,-24-24-15,24 23 0,0 0 0,-23-23 0,0 0 0,23 24 0,-24-1 0,1 0 16,0 0-16,23 1 0,-24-24 0,24 23 0,-23 0 0,23 1 16,-23-24-16,23 23 0,-23 0 0,23 1 0,-24-1 0,24 0 0,-23 1 15,0-1-15,23 0 0,0 0 0,-24-23 0,24 24 0,-23-24 0,23 23 16,0 0-16,-23 1 0,23-1 0,0 0 0,-24-23 0,24 24 0,0-1 0,-23-23 0,23 23 15,0 0-15,0 1 0,-23-24 0,23 23 0,-23 0 0,23 1 0,0-1 0,0 0 0,-24-23 16,24 24-16,0-1 0,-23 23 0,23-22 0,-23-1 0,23 0 0,0 1 0,0-1 16,0 0-16,-24 1 0,24-1 0,-23 0 0,23 0 0,0 1 0,0-1 0,-23-23 0,23 23 0,0 1 0,-24-24 15,24 23-15,0 0 0,0 1 0,0-1 0,0 0 0,-23-23 0,23 24 0,0 22 0,-23-46 0,23 23 0,0 1 0,0-1 16,-23 0-16,23 24 0,0-24 0,-24-23 0,24 24 0,0-1 0,-23 0 0,23 0 0,0 24 0,-23 0 0,23-24 16,-24-23-16,24 47 0,0-24 0,0 0 0,-23 0 0,23 1 0,-23 22 0,23-22 0,0-1 0,0 0 0,0 1 0,-24-24 15,24 23-15,-23 0 0,23 1 0,0 22 0,0-23 0,0 1 0,-23-1 0,23 0 0,0 1 0,-24-24 0,24 23 0,0 0 0,0 1 16,0-1-16,0 0 0,-23 24 0,23-1 0,-23-46 0,23 24 0,0-1 0,0 24 0,0-1 0,0-23 0,-23 1 0,23-1 0,0 0 15,0 1-15,-24-24 0,24 46 0,0 1 0,0 0 0,0-1 0,0-23 0,-23 1 0,23-1 0,0 0 0,0 1 0,0-1 0,0 0 16,0 1-16,0-1 0,0 0 0,0 0 0,-23-23 0,23 24 0,0-1 0,0 24 0,-24-47 0,24 23 0,0 0 0,0 24 0,0-1 0,0-22 16,0 22-16,-23 1 0,23 0 0,-23-1 0,23 1 0,0-1 0,0-22 0,0-1 0,0 0 0,0 1 15,-24-1-15,24 0 0,0 1 0,0-1 0,0 0 0,-23-23 0,23 47 0,0-24 0,0 0 0,0 1 0,0-1 0,0 0 0,0 24 0,-23-24 16,23 24-16,0-1 0,0-22 0,-23-1 0,23 0 0,0 1 0,0-1 0,0 0 0,0 0 0,0 1 0,0-1 0,0 0 0,0 1 0,0-1 16,0 0-16,0 1 0,0-1 0,0 24 0,0-24 0,0 0 0,-24-23 0,24 47 0,0-24 0,0 0 0,0 1 0,0-1 0,0 24 15,0-1-15,0 1 0,0-1 0,0-22 0,0-1 0,0 0 0,0 1 0,0-1 0,0 23 0,0-22 16,0-1-16,0 24 0,0-1 0,0-22 0,0-1 0,0 24 0,0-24 0,0 0 0,0 24 0,0-1 0,0-22 0,0-1 15,0 24-15,0 46 0,0-70 0,0 0 0,0 1 0,0-1 0,0 0 0,0 1 0,0-1 0,0 0 0,0 0 16,0 1-16,0-1 0,24 0 0,-24 1 0,0 22 0,0-22 0,0-1 0,23 0 0,-23 0 0,23 24 0,-23 0 0,0-1 16,0-22-16,0-1 0,0 0 0,23 1 0,-23-1 0,0 0 0,0 0 0,0 1 0,24-1 0,-24 0 0,23 1 0,-23 22 0,0-22 15,23 22-15,1-46 0,-24 23 0,0 1 0,0-1 0,23 0 0,-23 1 0,0-1 0,23 0 0,-23 1 0,0-1 0,0 0 0,24 24 0,-1-1 16,-23 1-16,23 0 0,0-47 0,-23 23 0,0 0 0,0 1 0,24-1 0,-24 23 0,23-46 0,-23 24 0,0-1 0,23 0 0,-23 1 16,24-1-16,-24 0 0,0 1 0,23-1 0,-23 0 0,23 0 0,1 24 0,-24 0 0,23-1 0,0 1 0,-23-1 15,24-22-15,-24-1 0,23-23 0,-23 47 0,0-1 0,23-46 0,-23 24 0,0-1 0,0 0 0,23 1 0,1-1 0,-24 23 0,23-46 0,-23 24 16,23-1-16,-23 0 0,0 1 0,24-24 0,-24 23 0,23 0 0,-23 1 0,23-1 0,1 23 0,-24-22 0,23-1 0,-23 0 15,23 1-15,0-1 0,-23 0 0,24 1 0,-1-1 0,-23 0 0,23-23 0,1 47 0,-1-24 16,-23 0-16,23 1 0,1-24 0,-24 23 0,23 0 0,0-23 0,-23 24 0,23-1 0,-23 0 0,47 0 16,-47 1-16,23-24 0,1 23 0,-24 0 0,23-23 0,0 24 0,1-1 15,-1 0-15,0-23 0,-23 24 0,24-24 0,-1 23 0,0 0 0,0-23 16,1 24-16,-1-24 0,0 23 0,1-23 0,-24 23 0,23-23 16,0 23-16,24-23 0,-24 24 0,0-24 0,1 23 0,-1-23 0,0 0 0,1 23 15,-1-23-15,0 0 0,1 24 0,-1-24 0,0 0 0,0 23 0,1-23 16,-1 0-16,0 0 0,1 0 0,-1 0 0,-23 23 0,23-23 0,1 24 0,-1-24 0,0 0 0,1 0 15,-1 0-15,0 0 0,-23 23 0,23-23 0,1 0 0,-1 0 0,0 0 0,1 23 0,-24 0 0,23-23 0,0 0 0,1 0 16,-1 0-16,0 0 0,0 0 0,-23 24 0,24-24 0,-1 0 0,0 23 0,1-23 0,-1 0 0,0 0 0,1 0 0,-1 23 0,0-23 16,0 0-16,1 24 0,-1-24 0,0 0 0,24 0 0,-24 0 0,1 23 0,-1-23 0,0 0 0,0 0 0,1 23 15,-1-23-15,-23 24 0,47-24 0,-24 0 0,0 0 0,1 23 0,-1-23 0,24 23 0,-24-23 0,0 0 0,0 0 16,1 0-16,-1 23 0,24-23 0,-24 24 0,0-24 0,1 0 0,-1 0 0,0 0 0,0 0 0,1 23 0,22-23 0,1 0 16,-47 23-16,47-23 0,-47 24 0,46-24 0,1 0 0,-24 0 0,0 23 0,24 0 0,0-23 0,-24 0 0,0 0 0,24 24 15,-24-24-15,0 0 0,1 23 0,-1-23 0,0 0 0,1 0 0,-1 23 0,0-23 0,1 0 0,-1 24 0,0-24 0,0 0 0,1 0 0,-1 0 16,0 23-16,1-23 0,22 0 0,-46 23 0,24-23 0,-1 0 0,0 0 0,24 23 0,-1-23 0,-22 24 0,-1-24 15,0 0-15,1 0 0,-1 0 0,0 0 0,-23 23 0,47-23 0,-24 0 0,24 0 0,-24 0 0,0 0 0,-23 23 0,24-23 0,-1 0 0,0 0 0,1 0 16,-1 0-16,0 0 0,0 0 0,1 0 0,-1 0 0,0 0 0,1 24 0,-1-24 0,24 0 0,-1 0 0,-23 0 0,1 0 16,-1 23-16,24-23 0,-24 0 0,0 0 0,1 0 0,-1 0 0,0 0 0,0 0 0,1 0 0,-1 0 0,24 23 0,-1-23 0,1 0 15,-24 0-15,1 0 0,-1 0 0,0 24 0,0-24 0,1 0 0,-1 0 0,24 0 0,-24 0 0,0 0 0,24 0 16,-1 0-16,1 0 0,0 0 0,-1 0 0,-22 0 0,-1 0 0,23 0 0,1 0 0,0 0 16,-24 0-16,0 0 0,1 0 0,-1 0 0,0 0 0,1 0 0,-1 0 0,0 0 0,24 0 0,-1 0 0,-22 0 0,-1 0 0,0 0 0,1 0 0,-1 0 15,0 0-15,0 0 0,1 0 0,22 0 0,-22 0 0,-1 0 0,0 0 0,1 0 0,22 0 0,-23 0 0,24 0 0,0 0 0,-24 0 16,0 0-16,1 0 0,-1 0 0,24 0 0,-24 0 0,23 0 0,-22 0 0,22 0 0,-22 0 0,-1 0 0,0 0 0,24 0 0,-24 0 0,0 0 0,1 0 15,-1 0-15,0 0 0,1 0 0,22 0 0,-22 0 0,22 0 0,-23 0 0,1 0 0,-1 0 0,0 0 0,24 0 0,-24 0 0,1 0 0,-1 0 0,23 0 16,-22 0-16,-1 0 0,0 0 0,24 0 0,-24 0 0,1 0 0,22 0 0,-22 0 0,-1 0 0,0 0 0,24 0 0,-24 0 0,0 0 0,24 0 0,-24 0 0,24 0 16,-24 0-16,0 0 0,1 0 0,-1 0 0,24 0 0,-24 0 0,0 0 0,1 0 0,-1 0 0,23 0 0,-22 0 0,22 0 0,1 0 0,-24 0 0,1 0 15,22 0-15,-22 0 0,-1 0 0,0 0 0,24 0 0,-24 0 0,0 0 0,1 0 0,22 0 0,1 0 0,-24 0 0,24 0 0,-24 0 0,0 0 16,24 0-16,0 0 0,22 0 0,-45 0 0,-1 0 0,0 0 0,1 0 0,22 0 0,-22 0 0,-1 0 0,0 0 0,1 0 0,22 0 16,-23 0-16,1 0 0,-1 0 0,24 0 0,-24 0 0,0 0 0,1 0 0,22 0 0,-23 0 0,1 0 0,-1 0 0,0 0 0,1 0 0,-1 0 0,24 0 0,-24 0 15,0 0-15,0 0 0,24 0 0,23-24 0,-23 24 0,22 0 0,-45 0 0,-1 0 0,24 0 0,-24 0 0,24 0 16,23 0-16,-47 0 0,47-23 0,-47 23 0,24 0 0,-24 0 0,0 0 0,1 0 0,-1 0 0,70 0 0,-70 0 0,24-23 0,-24 23 0,24 0 0,-24 0 0,0 0 15,24 0-15,-24 0 0,24 0 0,-24 0 0,1 0 0,22 0 0,-22 0 0,22 0 0,1 0 0,-24 0 0,47 0 0,-47 0 16,94 0-16,-71 0 0,-22 0 0,22 0 0,-22 0 0,22-24 0,1 24 0,-24 0 0,24-23 0,-24 23 0,24 0 0,-24 0 0,0 0 0,24 0 16,-24-23-16,24 23 0,-24 0 0,24 0 0,-1 0 0,-22 0 0,-1 0 0,0 0 0,24 0 0,-24-24 0,47 24 0,0 0 0,-47 0 15,24 0-15,-1 0 0,48 0 0,-1-23 0,-47 23 0,-22 0 0,22 0 0,1-23 0,-24 23 0,1 0 0,22 0 16,-23 0-16,1 0 0,-1 0 0,0 0 0,1 0 0,22 0 0,1-23 0,-24 23 0,24 0 0,-1-24 0,-22 24 0,-1 0 16,0 0-16,1 0 0,22 0 0,1 0 0,-1 0 0,-22 0 0,-1 0 0,0 0 0,1 0 0,-1 0 0,0 0 0,1 0 0,-1-23 0,0 23 0,24 0 15,-24 0-15,0 0 0,1 0 0,22 0 0,1 0 0,-24 0 0,0-23 0,1 23 0,-1 0 0,0 0 0,1 0 0,-1 0 0,0 0 16,1 0-16,-1 0 0,0 0 0,0 0 0,1 0 0,-1 0 0,0 0 0,1 0 0,22 0 0,-22-24 0,-1 24 0,0 0 15,1 0-15,-1 0 0,0 0 0,0 0 0,1-23 0,-1 23 0,0 0 0,1 0 0,-1 0 0,24 0 0,-24 0 0,23 0 0,-22 0 0,-1 0 16,0 0-16,1 0 0,-1-23 0,0 23 0,1 0 0,-1 0 0,0 0 0,0-24 0,1 24 0,-1 0 0,0 0 0,1 0 0,-1 0 0,0 0 16,1 0-16,-1 0 0,0 0 0,24-23 0,-24 23 0,0 0 0,24 0 0,0 0 0,-1 0 0,-46-23 0,47 23 0,-24 0 15,0-24-15,24 24 0,0 0 0,-1 0 0,-22 0 0,-1 0 0,23 0 0,1 0 0,-47-23 0,47 23 16,-24 0-16,0 0 0,1 0 0,-1 0 0,0 0 0,0 0 0,1 0 0,-1 0 0,0 0 0,1 0 0,-1-23 0,0 23 0,1 0 0,-1 0 16,0-23-16,1 23 0,-1 0 0,0 0 0,0 0 0,1 0 0,22 0 0,-22 0 0,-1 0 0,0 0 0,1-24 0,-1 24 0,0-23 0,24 23 15,-24 0-15,24 0 0,-47-23 0,46 23 0,1-24 0,-24 24 0,0 0 0,1 0 0,-1 0 0,0-23 0,1 23 0,-1-23 0,24 23 16,-24 0-16,0 0 0,1 0 0,-1-24 0,0 24 0,0 0 0,1-23 0,-1 23 0,0 0 0,1 0 0,-24-23 0,23 23 0,0 0 0,1-23 0,-1 23 0,0 0 15,0 0-15,1 0 0,-1-24 0,0 24 0,1-23 0,22 23 0,-22 0 0,-1-23 0,0 23 0,0 0 0,1-24 0,-1 24 0,-23-23 0,23 23 16,1 0-16,-1 0 0,0-23 0,1 23 0,-24-24 0,23 24 0,0 0 0,0-23 0,1 23 0,-1-23 0,0 23 0,1-23 16,-1 23-16,0-24 0,1 24 0,-1-23 0,0 23 0,-23-23 0,47-1 0,-24 24 0,0-23 0,1 0 0,-1 23 0,24-24 0,-47 1 15,46 23-15,-22-23 0,-1-1 0,47 1 0,-47 23 0,0-23 0,24 0 0,-24 23 0,1-24 16,22 1-16,-46 0 0,23 23 0,24-24 0,-47 1 0,23 23 0,1-23 0,-1-1 0,0 24 0,-23-23 0,47 23 0,-24-23 0,1 0 0,-1 23 0,0-24 16,0 1-16,1 23 0,-1-23 0,-23-1 0,23 1 0,-23 0 0,24 23 0,-1-24 0,0 1 0,1 23 0,-24-23 0,23 0 0,0 23 0,-23-24 0,23 1 15,1 0-15,-1 23 0,-23-24 0,0 1 0,47 23 0,-47-23 0,23-1 0,0 1 0,1 0 0,-24 0 0,46-1 16,-46 1-16,23 0 0,1 23 0,-24-24 0,23 1 0,0 0 0,-23-1 0,24 1 0,-1 0 0,0-1 0,-23 1 0,24 23 0,-24-46 15,23 46-15,-23-24 0,23 1 0,1 0 0,-24-1 0,0 1 0,23 23 0,-23-23 0,23 23 0,-23-24 0,23 1 0,-23 0 0,24 0 16,-24-1-16,23 1 0,-23 0 0,23 23 0,1-24 0,-24 1 0,23-24 0,0 24 0,-23 0 0,0 0 0,24 23 0,-24-24 0,23 1 16,-23 0-16,0-1 0,23 24 0,0-23 0,-23 0 0,24-1 0,-1 1 0,-23 0 0,0-1 0,23-22 0,1 23 0,-1-1 15,-23 1-15,23 0 0,-23-24 0,24 24 0,-1-1 0,-23 1 0,0-23 0,23 46 0,-23-24 16,0 1-16,23 23 0,-23-23 0,0-1 0,0 1 0,24 23 0,-24-23 0,0-1 0,0 1 0,23 23 0,-23-23 0,23 0 0,-23-1 0,0 1 16,24 0-16,-24-1 0,0 1 0,23 0 0,-23-24 0,0 24 0,23 23 0,-23-24 0,0 1 0,0 0 15,24 0-15,-24-1 0,0 1 0,0 0 0,0-1 0,23 1 0,-23 0 0,0-1 16,0 1-16,0 0 0,0 0 0,23 23 0,-23-24 0,0 1 0,0 0 0,23-1 0,-23 1 0,0 0 0,0-1 15,0 1-15,24 23 0,-24-46 0,0 22 0,23 24 0,-23-70 0,0 47 0,23 0 0,-23-1 16,0 1-16,0-23 0,24 46 0,-24-24 0,0 1 0,23 23 0,-23-47 0,0 24 0,0 0 0,23 23 0,-23-24 0,0 1 0,0 0 16,0-1-16,24 1 0,-24 0 0,0 0 0,0-24 0,23 47 0,-23-23 0,23-1 0,-23-22 0,0 22 0,0 1 15,0 0-15,0 0 0,0-1 0,0-22 0,24 46 0,-24-24 0,23 1 0,-23 0 0,0-1 0,0-22 0,0-1 0,0 1 0,0 22 16,0 1-16,0 0 0,0-24 0,0 0 0,0 24 0,0 0 0,0 0 0,0-1 0,0 1 16,0 0-16,0-1 0,0 1 0,0 0 0,0-24 0,0 1 0,0 22 0,0 1 0,0 0 0,0-1 0,0 1 0,0 0 0,0-1 15,0 1-15,0 0 0,0-24 0,0 24 0,0 0 0,0-1 0,0 1 0,0 0 0,0-24 0,0 24 0,0-24 16,0 24-16,0 0 0,0-1 0,0 1 0,0-24 0,-23 24 0,23 0 0,0-1 0,0 1 0,0 0 0,0 0 0,0-1 0,0 1 0,0 0 15,0-1-15,-24 1 0,24 0 0,0-1 0,0 1 0,0-23 0,0 22 0,0 1 0,0 0 0,0-1 0,0 1 0,0 0 0,0-1 0,0 1 16,-23-23-16,23 22 0,0 1 0,0-24 0,0 24 0,0 0 0,0-1 0,-23-22 0,23 22 0,0 1 0,0 0 0,0-24 0,0 24 0,0 0 0,0-24 16,0 24-16,0-1 0,-24 1 0,24 0 0,0 0 0,0-24 0,-23 47 0,23-47 0,0 24 0,0 0 0,0-1 0,0 1 0,0-23 0,0 22 0,0 1 0,0 0 15,0-1-15,0 1 0,-23 0 0,23-1 0,0 1 0,0-24 0,-24 47 0,24-46 0,0-1 0,0 24 0,0 0 0,0-1 0,-23 1 0,23 0 16,0-1-16,0 1 0,0 0 0,-23 0 0,23-1 0,0 1 0,0 0 0,-24-24 0,24 24 0,-23-1 0,23 1 0,0 0 0,0-24 0,0 1 16,-23 46-16,23-47 0,-23 47 0,23-23 0,0-1 0,0 1 0,0 0 0,0-1 0,-24 1 0,24 0 0,-23-24 0,23 24 0,0 0 0,0-1 15,-23 1-15,23 0 0,0-1 0,0 1 0,-24 0 0,24 0 0,0-1 0,-23 1 0,23 0 0,0-1 0,-23 1 0,23 0 16,-24 23-16,24-24 0,0 1 0,0 0 0,-23 23 0,23-23 0,-23-1 0,23 1 0,0 0 0,-23-1 0,-1 1 0,24 0 0,-23-1 15,23 1-15,0 0 0,-23 0 0,-1-1 0,24 1 0,-23 0 0,23-1 0,0 1 0,-23 23 16,-1 0-16,24-23 0,0-1 0,-23 1 0,0 23 0,23-23 0,0-1 0,-23 24 0,23-23 0,-24 23 0,1-23 0,23 0 16,-23 23-16,23-24 0,-24 1 0,1 0 0,0-1 0,-1 24 0,24-23 0,-23 23 15,23-23-15,-23 23 0,23-24 0,-23 1 0,-1 0 0,1 0 0,0-1 16,23 1-16,-24 23 0,1-23 0,0-1 0,-1 1 0,1 0 16,23-1-16,-23 24 0,23-23 0,-24 23 0,24-23 0,-23 23 0,23-23 0,-23 23 0,23-24 15,-23 1-15,-1 23 0,24-23 0,-23 23 0,23-24 0,-23 24 0,23-23 0,-24 23 0,24-23 0,-23 23 0,0-24 0,-1 1 16,1 23-16,0-23 0,23-1 0,-23 24 0,-1 0 0,24-23 0,-23 0 0,-24 0 15,47-1-15,-23 24 0,0 0 0,23-23 0,-24 23 0,1 0 0,23-23 0,0-1 0,-23 24 0,0 0 16,-1-23-16,24 0 0,-23 23 0,0 0 0,23-24 0,-24 24 0,1 0 0,0 0 0,23-23 0,-24 0 0,1 23 16,0 0-16,23-23 0,-24 23 0,1-24 0,0 24 0,23-23 0,-23 23 0,-1 0 15,1 0-15,23-23 0,-23-1 0,-1 24 0,1 0 0,23-23 0,-23 23 0,-1-23 16,1 23-16,23-24 0,-23 24 0,0 0 0,-1-23 16,1 23-16,23-23 0,-23 23 15,23-23 126,0-1-126,0 48 79,0-1-94,0 0 0,0 0 16,0 1-16,0-1 0,0 0 0,0 1 0,0-1 15,0 0-15,0 1 0,0-1 0,23 0 0,-23 0 0,23-23 16,-23 24-16,0-1 0,0 0 0,24 1 0,-1-24 0,-23 23 16,23-23-16,-23 23 0,0 1 0,23-24 15,-23 23-15,24-23 16,-48 0 171,1 0-155,23-23-32,0-1 0,-23 24 0,23-23 15,-23 23-15,23-23 0,0-1 0,-24 24 16,24-23-16,-23 23 0,23-23 0,0-1 0,-23 24 16,23-23-16,0 0 0,0 0 0,0-1 15,0 1-15,0 0 0,0-1 16,0 1-16,0 0 0,0-1 15,0 1 1,0 0 15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38:30.4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70E3073-9805-41E8-AF79-2F704695F9D7}" emma:medium="tactile" emma:mode="ink">
          <msink:context xmlns:msink="http://schemas.microsoft.com/ink/2010/main" type="writingRegion" rotatedBoundingBox="8345,17240 11769,17469 11668,18972 8244,18742"/>
        </emma:interpretation>
      </emma:emma>
    </inkml:annotationXML>
    <inkml:traceGroup>
      <inkml:annotationXML>
        <emma:emma xmlns:emma="http://www.w3.org/2003/04/emma" version="1.0">
          <emma:interpretation id="{8D2D8D4B-FC36-4543-9A16-F723059F6AAB}" emma:medium="tactile" emma:mode="ink">
            <msink:context xmlns:msink="http://schemas.microsoft.com/ink/2010/main" type="paragraph" rotatedBoundingBox="8345,17240 11769,17469 11668,18972 8244,187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BCC7D9-0D63-4805-B161-1B9240264E6C}" emma:medium="tactile" emma:mode="ink">
              <msink:context xmlns:msink="http://schemas.microsoft.com/ink/2010/main" type="line" rotatedBoundingBox="8345,17240 11769,17469 11668,18972 8244,18742"/>
            </emma:interpretation>
          </emma:emma>
        </inkml:annotationXML>
        <inkml:traceGroup>
          <inkml:annotationXML>
            <emma:emma xmlns:emma="http://www.w3.org/2003/04/emma" version="1.0">
              <emma:interpretation id="{2CC8E32B-504A-42BF-8C0F-9EF4CD2C9C16}" emma:medium="tactile" emma:mode="ink">
                <msink:context xmlns:msink="http://schemas.microsoft.com/ink/2010/main" type="inkWord" rotatedBoundingBox="8345,17240 10406,17378 10306,18872 8245,18733">
                  <msink:destinationLink direction="to" ref="{F4BE0D38-87C3-4042-B9FF-E58B66ECFF35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316-396 0,'0'-23'15,"-23"23"-15,-1 0 16,1 0 0,0 0-16,23 23 0,-23 0 0,-1-23 15,24 23-15,-23 1 0,23-1 0,-23-23 0,-1 0 0,24 23 16,0 1-16,0-1 0,-23 0 0,0-23 0,23 24 0,0-1 0,0 0 0,0 0 15,0 1-15,0-1 0,0 0 0,0 1 0,0-1 0,0 0 0,0 1 16,0-1-16,0 0 0,0 1 0,0-1 0,23-23 0,-23 23 0,23-23 16,-23 23-16,24-23 0,-24 24 0,23-24 0,0 0 0,1 0 15,-1 0-15,0 0 0,0 0 0,1 0 0,-1 0 0,0 0 16,1 0-16,-1 0 0,0 0 0,1 0 0,-1 0 0,0 0 0,-23-24 0,23 24 16,1 0-16,-24-23 0,23 23 0,0 0 0,-23-23 0,24 23 0,-24-23 0,23 23 15,0-24-15,-23 1 0,24 23 0,-24-23 0,23 23 0,0-24 0,-23 1 16,0 0-16,0-1 0,0 1 15,0 0-15,0-1 0,0 1 0,0 0 16,-23 23-16,23-23 0,-23 23 0,-1 0 16,24-24-16,0 1 0,-23 23 0,0 0 0,23-23 15,-24 23-15,1 0 0,0 0 0,-1 0 16,1 0-16,0 0 0,0 0 16,-1 0-16,1 0 0,23 23 15,-23-23-15,23 23 0,-24-23 0,24 24 16,-23-24-16,0 0 0,23 23 0,-24-23 0,24 23 15,-23-23-15,23 23 0,0 1 16,-23-24-16,23 23 0,0 0 16,0 1-16,0-1 0</inkml:trace>
          <inkml:trace contextRef="#ctx0" brushRef="#br0" timeOffset="535.71">153 0 0,'-23'0'0,"-1"0"0,48 0 31,-24 23-31,23-23 0,-23 24 0,23-24 16,1 23-16,-24 0 0,0 1 0,23-1 15,0 0-15,-23 0 0,0 1 0,0-1 16,0 0-16,0 1 15,0-1-15,0 0 0,0 1 16,-23-24 0,23 23-16,-23-23 0,-1 0 0,24 23 0,-23-23 15,0 0-15,-1 0 0,1 0 0,0 0 0,-1 0 16,1 0-16,23 23 0,-23-23 0,46 0 62,0 0-46,1 0-16,-1 0 0,-23 24 0,23-24 0,1 0 0,-1 0 0,24 0 0,-24 0 16,0 0-16,0 0 0,1 0 0,-1 0 0,0 0 0,1 0 0,-1 0 0,0 0 15,1 0-15,-1 0 0,0 0 0,0 0 0,1 0 0,-1 0 0,0 0 16,1 0-16,-1 0 0,0 0 0,-23-24 109,0 1-109,0 0 16,0 0-16,0-1 0,0 1 0,0 0 16</inkml:trace>
          <inkml:trace contextRef="#ctx0" brushRef="#br0" timeOffset="962.9385">805-629 0,'0'23'15,"0"0"1,0 1-16,0-1 0,0 0 0,24-23 0,-24 24 0,0-1 16,0 0-16,0 1 0,0-1 0,0 0 0,0 0 15,0 1-15,23-24 0,-23 23 0,0 0 0,0 1 0,0-1 0,0 0 0,0 1 16,0-1-16,0 0 0,0 0 0,0 1 0,0-1 0,0 0 0,0 1 0,0-1 16,0 0-16,0 1 0,0-1 0,0 0 0,0 1 0,0-1 0,0 0 0,0 0 15,0 1-15,0-1 0,0 0 0,0 1 0,0-1 0,0 0 0,0 1 0,-23-24 0,23 23 16,0 0-16,0 0 0,0 1 0,0-1 0,0 0 0,-24 1 0,24-1 15,0 0-15,0 1 0,-23-24 0,23 23 0,0 0 0,0 0 16,0 1-16,0-1 0,-23-23 0,23 23 0,0 1 16,-23-1-16,23 0 0,0 1 0,0-1 15,-24-23-15,24 23 16,-23-23 15,0 0-15,23-23-1,-24 23-15</inkml:trace>
          <inkml:trace contextRef="#ctx0" brushRef="#br0" timeOffset="2180.2377">1038-70 0,'24'0'47,"-1"0"-31,0 0-16,1 0 0,-1 0 15,0 0-15,1 0 0,-1 0 0,0 0 0,0 0 16,1 0-16,-1 0 0,0 0 0,1 0 16,-1 0-16,-23 23 0,23-23 15,-23 24-15,0-1 16,0 0-16,0 1 0,0-1 16,0 0-16,0 1 0,-23-1 15,0-23-15,-1 23 0,1-23 16,23 23-16,-23-23 0,-1 0 0,1 0 0,23 24 15,-23-24-15,0 0 0,-1 0 0,24 23 0,-23-23 0,0 0 16,23 23 0,0 1 31,23-24-47,-23 23 0,23-23 15,1 0-15,-1 0 0,0 0 16,0 0-16,1 0 0,-1 0 15,0 0-15,1 0 0,69 0 16,-93-23-16,23 23 0,1 0 0,-24-24 0,23 24 0,0 0 16,-23-23-16,23 23 0,-23-23 0,0-1 15,24 24-15,-24-23 0,0 0 16,0 0-16,23 23 0,-23-24 0,0 1 0,0 0 16,0-1-16,0 1 0,0 0 0,0-1 15,0 1-15,0 0 0,0-1 0,0 1 0,0 0 16,0 0-16,23 23 0,-23-24 0,0 1 15,24 23 1,-24 23 15,0 1-31,23-24 0,-23 23 0,0 0 16,0 0-16,0 1 0,23-24 0,-23 23 0,0 0 0,24 1 16,-24-1-16,0 0 0,0 1 0,0-1 0,23-23 15,-23 23-15,0 1 0,23-1 0,-23 0 0,0 0 16,0 1-16,0-1 0,0 0 0,0 1 15,0-1-15,0 0 0,0 1 16,0-48 62,0 1-78,0 0 0,0-1 16,23 24-16,-23-23 0,24 23 15,-24-23-15,23 23 0,-23-24 0,0 1 0,23 23 16,1 0-16,-24-23 0,23 0 0,-23-1 16,23 24-16,-23-23 0,24 23 0,-24-23 15,0-1-15,0 1 0,23 23 0,-23-23 16,0-1-16,0 1 0,0 0 16,0-1-1,0 48 48,23-1-48,-23 0-15,0 1 0,0-1 0,0 0 16,0 1-16,0-1 0,0 0 0,0 1 0,23-24 16,-23 23-16,0 0 0,0 0 0,0 1 0,0-1 0,0 0 15,0 1-15,0-1 0,0 0 0,0 1 16,0-1-16,0 0 0,0 0 0,0 1 0,0-1 0,0 0 0,0 1 15,0-1-15,0 0 0,0 1 0,0-1 16,0 0-16,0 0 0,0 1 16,0-1-16,0 0 15,-23-23 1,0 0 0</inkml:trace>
        </inkml:traceGroup>
        <inkml:traceGroup>
          <inkml:annotationXML>
            <emma:emma xmlns:emma="http://www.w3.org/2003/04/emma" version="1.0">
              <emma:interpretation id="{7565E3F2-1ACC-4F58-B9DF-959FBD132386}" emma:medium="tactile" emma:mode="ink">
                <msink:context xmlns:msink="http://schemas.microsoft.com/ink/2010/main" type="inkWord" rotatedBoundingBox="10832,17629 11754,17691 11668,18972 10747,18910">
                  <msink:destinationLink direction="to" ref="{F4BE0D38-87C3-4042-B9FF-E58B66ECFF35}"/>
                </msink:context>
              </emma:interpretation>
              <emma:one-of disjunction-type="recognition" id="oneOf1">
                <emma:interpretation id="interp1" emma:lang="" emma:confidence="0">
                  <emma:literal>커</emma:literal>
                </emma:interpretation>
                <emma:interpretation id="interp2" emma:lang="" emma:confidence="0">
                  <emma:literal>거</emma:literal>
                </emma:interpretation>
                <emma:interpretation id="interp3" emma:lang="" emma:confidence="0">
                  <emma:literal>키</emma:literal>
                </emma:interpretation>
                <emma:interpretation id="interp4" emma:lang="" emma:confidence="0">
                  <emma:literal>어</emma:literal>
                </emma:interpretation>
                <emma:interpretation id="interp5" emma:lang="" emma:confidence="0">
                  <emma:literal>컥</emma:literal>
                </emma:interpretation>
              </emma:one-of>
            </emma:emma>
          </inkml:annotationXML>
          <inkml:trace contextRef="#ctx0" brushRef="#br0" timeOffset="2632.7787">2530 47 0,'0'-24'0,"23"24"0,0 0 15,1 0-15,-24-23 16,23 23-16,0 0 0,1 0 0,-1 0 16,0 0-16,-23-23 0,24 23 0,-1 0 0,0 0 0,0 0 15,1 0-15,-1 0 0,0 0 0,1 0 0,-1 0 16,0 0-16,-23-24 0,24 24 0,-1 0 0,0 0 15,0 0-15,1 0 0,-1 0 16,-23 24-16,23-24 16,-23 23-16,0 0 15,0 1-15,0-1 0,24-23 16,-24 23-16,0 1 0,0-1 0,0 0 16,0 0-16,0 1 0,0-1 15,0 0-15,-24 1 0,24-1 16,-23 0-16,23 1 0,0-1 15,-23-23-15,-1 0 0,24 23 0,-23-23 16,23 23-16,-23-23 0,0 24 0,-1-24 16,24 23-16,-23-23 0,0 0 0,-1 0 0,1 0 0,0 0 15,-1 0-15,24 23 0,-23-23 0</inkml:trace>
          <inkml:trace contextRef="#ctx0" brushRef="#br0" timeOffset="2937.589">2833 186 0,'23'0'0,"0"0"0,1-23 0,-1 23 0,0 0 16,1 0-16,-1 0 0,0 0 15,-23-23-15,23 23 0,1 0 0,-1-23 0,0 23 16,1 0-16,-1 0 0,-23-24 0,0 1 0,23 23 0,1 0 0,-1 0 16,-23-23-16,23 23 0,1 0 0</inkml:trace>
          <inkml:trace contextRef="#ctx0" brushRef="#br0" timeOffset="3376.7422">3392-233 0,'0'23'32,"0"1"-32,0-1 15,0 0-15,23 0 0,-23 1 0,0-1 16,0 0-16,0 1 0,0-1 16,0 0-16,0 1 0,0-1 0,0 0 0,0 1 0,0-1 0,0 0 0,0 0 15,0 1-15,0-1 0,0 0 0,0 1 0,0 22 0,0-22 0,0-1 0,0 23 16,0-22-16,0-1 0,0 0 0,0 1 0,0-1 0,0 0 0,0 1 0,0-1 0,0 0 15,-23 0-15,23 1 0,0-1 0,0 0 0,-23-23 0,23 24 0,0-1 0,0 0 16,0 1-16,0-1 0,0 0 0,0 1 0,0-1 0,0 0 16,-24-23-16,24 23 0,0 1 0,0-1 0,0 0 15,0 1 1,-23-24-16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24.1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26712F7-967D-4230-932D-139170D97C9A}" emma:medium="tactile" emma:mode="ink">
          <msink:context xmlns:msink="http://schemas.microsoft.com/ink/2010/main" type="inkDrawing" rotatedBoundingBox="4746,8683 5308,11350 5164,11380 4602,8713" semanticType="callout" shapeName="Other">
            <msink:sourceLink direction="with" ref="{DE59E7F6-993A-4F67-9C77-E21D837ABFCD}"/>
          </msink:context>
        </emma:interpretation>
      </emma:emma>
    </inkml:annotationXML>
    <inkml:trace contextRef="#ctx0" brushRef="#br0">0 0 0,'0'23'78,"0"0"-78,0 0 16,0 0-16,0 0 15,0 0-15,0-1 0,23-22 16,-23 46-16,0-23 0,0 0 0,0 0 16,23-23-16,-23 23 0,0 0 0,0-1 0,0 1 0,0 0 0,0 0 15,0 0-15,0 0 0,23-23 0,-23 23 0,0 0 0,0 0 0,23-1 0,-23 1 16,0 0-16,0 0 0,0 0 0,0 0 0,23-23 0,-23 23 0,0 0 0,0-1 16,0 1-16,0 0 0,0 0 0,0 0 0,23-23 0,-23 23 0,0 0 15,23-23-15,-23 23 0,0 0 0,0-1 0,0 1 0,0 0 0,0 0 16,0 0-16,0 0 0,22-23 0,-22 23 0,0 0 0,0-1 0,23-22 15,-23 23-15,0 0 0,0 0 0,0 0 0,0 0 0,0 0 0,0 0 16,23-23-16,-23 23 0,0-1 0,0 1 0,0 0 0,0 0 0,0 0 16,0 0-16,23 0 0,-23 0 0,0 0 0,0-1 0,0 1 0,23-23 15,-23 23-15,0 0 0,0 0 0,0 0 0,0 0 0,0 0 0,0-1 16,0 1-16,23 0 0,-23 0 0,0 0 0,23-23 0,-23 23 0,0 0 16,0 0-16,0 0 0,0-1 0,23-22 0,-23 23 0,0 0 0,0 0 15,0 0-15,0 0 0,23 0 0,-23 0 0,22-1 0,-22 1 16,0 0-16,0 0 0,0 0 0,23-23 0,-23 23 0,23 0 0,-23 0 15,0 0-15,0-1 0,23-22 0,-23 23 0,0 0 0,0 0 0,23-23 0,-23 23 16,0 0-16,23-23 0,-23 23 0,0 0 0,0-1 0,23-22 16,-23 23-16,0 0 0,23-23 0,-23 23 0,0 0 0,0 0 15,22-23-15,-22 23 0,0 0 16,23-23 46,0 0-15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25.6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DB23682-7507-489A-AD34-FBF4436119C0}" emma:medium="tactile" emma:mode="ink">
          <msink:context xmlns:msink="http://schemas.microsoft.com/ink/2010/main" type="inkDrawing" rotatedBoundingBox="9637,14268 13111,15972 13011,16175 9537,14472" semanticType="callout" shapeName="Other"/>
        </emma:interpretation>
      </emma:emma>
    </inkml:annotationXML>
    <inkml:trace contextRef="#ctx0" brushRef="#br0">0 0 0,'0'23'15,"23"-23"1,-23 23-16,23-23 16,-23 23-16,23-23 0,0 23 0,0-23 15,0 23-15,-23 0 0,22-23 0,1 0 0,-23 23 0,23-1 0,0-22 16,0 23-16,0-23 0,0 23 0,0-23 0,-23 23 0,22-23 0,1 23 0,-23 0 0,23-23 0,0 0 16,0 23-16,0-23 0,0 23 0,0 0 0,0-23 0,22 22 0,-45 1 0,69-23 15,-46 46-15,0-46 0,0 0 0,-1 0 0,1 23 0,0 0 0,0 0 0,0-23 0,23 23 0,-23-1 16,0-22-16,-1 0 0,1 23 0,0 0 0,0-23 0,0 23 0,0-23 0,0 23 0,0-23 0,-1 0 0,1 23 15,23-23-15,-23 23 0,0 0 0,0-23 0,0 23 0,0-23 0,-1 22 0,1-22 0,-23 23 16,23-23-16,0 0 0,-23 23 0,23-23 0,0 0 0,-23 23 0,46-23 0,-23 0 0,-23 23 0,22-23 0,-22 23 0,23-23 0,0 0 16,0 0-16,-23 23 0,0 0 0,23-23 0,0 0 0,0 0 0,-23 23 0,23-23 0,-1 0 0,-22 22 0,23-22 15,-23 23-15,23-23 0,0 0 0,0 23 0,0-23 0,-23 23 0,23-23 0,0 0 0,-23 23 16,23-23-16,-1 0 0,-22 23 0,23-23 0,-23 23 0,23-23 0,0 0 0,0 0 16,-23 23-16,23-1 0,0-22 0,0 23 0,-1-23 0,1 0 0,-23 23 15,23-23-15,-23 23 0,23-23 0,0 0 0,0 0 0,-23 23 0,23-23 0,0 0 0,-23 23 16,23-23-16,-1 0 0,-22 23 0,23-23 0,0 0 0,-23 23 0,23-23 0,0 0 0,-23 23 15,23-23-15,0 0 0,0 22 0,-23 1 0,22-23 0,1 0 0,0 23 0,69 0 16,-92 0-16,23-23 0,0 0 16,-1 0-16,-22 23 0,23-23 0,0 23 0,0-23 15,0 0-15,0 0 0,-23 23 0,23-23 0,0 0 0,-1 0 16,1 0-16,0 0 0,-23 22 0,23-22 0,0 0 0,-23 23 16,23-23-16,0 0 0,0 0 0,0 0 0,-1 0 15,1 0-15,-23 23 0,23-23 0,0 0 0,0 0 16,0 0-16,-23 23 0,23-23 0,0 0 0,-1 0 0,1 0 15,0 0-15,-23 23 0,23-23 0,0 0 0,0 0 16,0 0-16,0 0 0,0 0 16,-1 0-16,1 0 328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28.4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73235EC-6AE9-41FB-8888-6A027DE6F2A8}" emma:medium="tactile" emma:mode="ink">
          <msink:context xmlns:msink="http://schemas.microsoft.com/ink/2010/main" type="inkDrawing" rotatedBoundingBox="19726,15854 23134,14416 23294,14794 19886,16233" semanticType="callout" shapeName="Other">
            <msink:sourceLink direction="with" ref="{D4D33870-AAAB-4F3F-99B1-AB3B7C0A6510}"/>
          </msink:context>
        </emma:interpretation>
      </emma:emma>
    </inkml:annotationXML>
    <inkml:trace contextRef="#ctx0" brushRef="#br0">0 1464 0,'0'23'16,"23"-23"93,0 0-109,0 0 0,0 0 16,0 0-16,0 0 0,0 0 0,-1 0 0,1 0 0,0-23 16,0 23-16,0 0 0,0 0 0,-23-22 0,23 22 0,0 0 0,-1 0 0,1 0 15,0 0-15,0 0 0,-23-23 0,23 23 0,0 0 0,0 0 0,0 0 0,0-23 0,-1 23 0,1 0 0,-23-23 16,23 23-16,0 0 0,0 0 0,0 0 0,0 0 0,0-23 0,-1 23 0,1 0 0,0 0 0,0-23 0,0 23 16,23 0-16,-23 0 0,0 0 0,-1 0 0,1-23 0,0 23 0,0-23 0,0 23 0,0 0 0,0 0 15,22 0-15,24-22 0,-46-1 0,0 23 0,0 0 0,0 0 0,0-23 0,-1 23 0,24 0 0,-23 0 16,0-23-16,0 23 0,-23-23 0,23 23 0,0 0 0,0 0 0,-1 0 0,1 0 0,0-23 0,0 23 15,46-23-15,-46 23 0,-1-23 0,1 23 0,0-23 0,0 23 0,0 0 16,0-22-16,0 22 0,0 0 0,0 0 0,-23-23 0,22 23 0,1 0 0,-23-23 0,23 23 0,0 0 0,0 0 16,0 0-16,0-46 0,0 46 0,-1 0 0,1-23 0,0 23 0,0 0 15,0-23-15,0 0 0,0 23 0,0 0 0,-23-22 0,23 22 0,-1 0 16,1-23-16,0 23 0,0 0 0,-23-23 0,23 23 0,-23-23 0,23 23 16,0-23-16,0 23 0,-1 0 0,-22-23 0,0 0 0,23 23 0,0 0 15,-23-23-15,23 23 0,0 0 0,0-23 0,0 1 0,0-1 16,0 0-16,-1 0 0,1 23 0,0-23 0,-23 0 15,23 23-15,0 0 0,-23-23 0,23 0 0,0 23 0,-23-23 16,23 23-16,-1-22 0,1 22 0,-23-23 16,23 23-16,0 0 0,-23-23 0,0 0 15,23 23-15,-23-23 16,23 23-16,0 0 0,-23-23 0,0 0 16,23 23-16,0 0 0,-23-23 0,22 23 0,-22-22 15,23 22-15,-23-23 0,23 23 0,-23-23 16,23 23-16,-23-23 0,23 23 0,0-23 0,-23 0 15,23 23-15,0 0 0,-23-23 0,22 23 16,-22-23-16,0 0 16,23 23-16,-23-22 0,23 22 15,-23-23-15,23 23 16,-23-23-16,23 23 0,-23-23 16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29.9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27FA919-A861-4421-9189-3802591B224D}" emma:medium="tactile" emma:mode="ink">
          <msink:context xmlns:msink="http://schemas.microsoft.com/ink/2010/main" type="inkDrawing" rotatedBoundingBox="25996,11540 26368,9318 27024,9427 26652,11649" hotPoints="26749,9699 26749,10864 26375,11623 26048,11121" semanticType="enclosure" shapeName="Trapezoid">
            <msink:destinationLink direction="with" ref="{2B4C4EDA-DB76-440B-AFE2-3A2342AB02D5}"/>
            <msink:destinationLink direction="with" ref="{7C9407BF-B556-4B00-964A-E312FA5959D4}"/>
          </msink:context>
        </emma:interpretation>
      </emma:emma>
    </inkml:annotationXML>
    <inkml:trace contextRef="#ctx0" brushRef="#br0">690 0 0,'0'23'47,"0"-1"-47,0 1 0,0 0 15,0 0-15,0 0 0,-23-23 0,23 23 0,0 0 16,0 0-16,-23-23 0,23 23 0,0-1 0,0 1 0,-23 0 15,23 0-15,0 0 0,-23-23 0,23 23 0,0 0 0,0 0 16,0-1-16,0 1 0,-23 0 0,23 0 0,0 0 16,0 0-16,-23-23 0,23 23 0,0 0 0,-23-23 0,23 23 0,0-1 0,0 1 15,0 0-15,-23 0 0,23 0 0,-22-23 0,22 23 0,0 0 16,0 0-16,-23 0 0,23-1 0,0 1 16,0 0-16,-23-23 0,23 23 0,0 0 0,-23-23 0,23 23 15,0 0-15,0 0 0,-23-23 0,23 22 0,-23 1 0,23 0 16,0 0-16,-23-23 0,23 23 0,0 0 0,0 0 15,-23-23-15,1 23 0,22 0 0,0-1 0,-23-22 16,0 0-16,23 23 0,0 0 0,-23-23 0,23 23 16,0 0-16,-23-23 0,23 23 0,-23-23 15,23 23-15,0 0 0,-23-23 16,23 22-16,-23-22 0,23 23 16,0 0-16,-23 0 15,23 0-15,0 0 16,-22-23-16,22 23 0,0 0 15,-23-23-15,23 23 0,0-1 16,0 1 62,-23-23 32,23 23-95,0 0-15,-23-23 16,23 23-16,0 0 15,0 0 1,-23-23 0,23 23-1</inkml:trace>
    <inkml:trace contextRef="#ctx0" brushRef="#br0" timeOffset="34510.5115">735 1373 0,'0'23'16,"0"-1"-16,-23-22 0,23 23 15,-22-23-15,22 23 0,0 0 0,0 0 16,0 0-16,-23-23 0,23 23 0,-23-23 16,23 23-16,0 0 0,0-1 0,-23 1 15,23 0-15,0 0 0,-23-23 0,23 23 0,-23-23 0,23 23 0,0 0 16,-46 22-16,46-22 0,0 0 0,-23-23 0,23 23 0,0 0 16,-22 0-16,-1-23 0,23 23 0,0 0 0,-23 0 0,23-1 0,-23-22 0,23 23 0,-23 0 15,23 0-15,0 0 0,-23-23 0,0 23 0,23 0 0,-23 0 16,23-1-16,-22-22 0,22 23 0,0-46 62,0 1-46,0-1-16,0 0 0,22 23 0,-22-23 16,0 0-16,0 0 0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32.6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07C7165-B36A-4201-96E2-4DD0FEDAEA37}" emma:medium="tactile" emma:mode="ink">
          <msink:context xmlns:msink="http://schemas.microsoft.com/ink/2010/main" type="inkDrawing" rotatedBoundingBox="8303,7462 11945,6773 11973,6920 8331,7609" shapeName="Other">
            <msink:destinationLink direction="with" ref="{DF87D93F-08D1-4A86-92A3-AE6EA6C5103A}"/>
          </msink:context>
        </emma:interpretation>
      </emma:emma>
    </inkml:annotationXML>
    <inkml:trace contextRef="#ctx0" brushRef="#br0">0 710 0,'23'0'47,"0"0"-31,-1 0-16,-22-23 0,23 23 0,0-23 0,0 23 15,0 0-15,0 0 0,0-23 0,0 23 0,0 0 0,-1 0 0,1 0 16,0-23-16,0 23 0,0-23 0,0 23 0,0 0 0,0 0 0,-1 0 0,1 0 0,-23-22 16,23 22-16,0 0 0,-23-23 0,23 23 0,0 0 0,23 0 0,-23-23 0,-1 23 0,24 0 0,-23-23 0,0 23 15,0-23-15,23 23 0,-24 0 0,1 0 0,0-23 0,0 23 0,0-23 0,0 23 0,0 0 0,0 0 0,22-23 0,-22 23 0,0 0 16,-23-23-16,46 23 0,-23 0 0,0 0 0,0 0 0,-1-22 0,1 22 0,-23-23 0,46 23 0,-23 0 0,0 0 0,0 0 0,0 0 16,-23-23-16,45 23 0,-45-23 0,23 23 0,0 0 0,0 0 0,23 0 0,-23 0 0,22-23 0,-22 23 0,0 0 0,0-23 15,23 23-15,23 0 0,-47 0 0,1 0 0,0-23 0,0 23 0,23 0 0,-23 0 0,0 0 0,-1 0 0,1-23 0,0 23 16,23 0-16,-23-22 0,0 22 0,0 0 0,0 0 0,-1 0 0,1 0 0,0 0 0,23 0 0,-23-23 15,0 23-15,0 0 0,22-23 0,-22 23 0,0 0 0,23 0 0,-23 0 0,-23-23 0,23 23 16,0 0-16,-1 0 0,1 0 0,0 0 0,0 0 0,0 0 0,0 0 0,0 0 0,0 0 16,0 0-16,-23-23 0,22 23 0,1 0 0,0 0 0,0 0 0,0 0 0,0 0 15,0 0-15,0 0 0,-1 0 0,1 0 0,0 0 0,0 0 16,0 0-16,0 0 0,0 0 0,0 0 0,0 0 16,-23-23-16,22 23 0,1 0 0,0 0 15,0 0-15,0 0 0,0 0 16,0 0-16,0 0 0,-1 0 0,-22-23 15,23 23-15,0 0 0,-23-23 16,23 23-16,0 0 250,0 0-250,0 0 16,-23-23-16,23 23 15,0 0-15,-1 0 16,1 0-16,0 0 16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35.5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E30FE28-D38A-46E3-A63A-022076756247}" emma:medium="tactile" emma:mode="ink">
          <msink:context xmlns:msink="http://schemas.microsoft.com/ink/2010/main" type="inkDrawing" rotatedBoundingBox="20042,7270 22787,10904 22446,11162 19702,7528" semanticType="callout" shapeName="Other"/>
        </emma:interpretation>
      </emma:emma>
    </inkml:annotationXML>
    <inkml:trace contextRef="#ctx0" brushRef="#br0">0 0 0,'22'0'94,"1"0"-78,0 0-16,0 0 0,-23 23 0,23-23 15,0 0-15,0 0 0,-23 23 0,23-23 0,0 23 0,-1-23 0,1 0 0,-23 23 0,23 0 0,23-23 16,-23 23-16,-23-1 0,23-22 0,0 23 0,-1-23 0,1 23 0,-23 0 0,23-23 0,0 23 0,0 0 0,23 0 15,-23 0-15,0-1 0,-1 1 0,1 0 0,0 0 0,-23 0 0,23-23 0,0 23 0,-23 0 0,23-23 0,0 0 16,-23 46-16,23-46 0,-1 22 0,1 1 0,0-23 0,-23 23 0,23 0 0,0-23 0,-23 46 0,23-46 0,0 23 0,-23 0 0,23-23 0,-23 22 0,23-22 16,-1 23-16,24 46 0,-23-69 0,0 23 0,-23 0 0,23-23 0,-23 23 0,23 0 0,0-1 0,-1 1 0,1 0 0,0 0 15,0 0-15,0 0 0,-23 0 0,23 22 0,0-45 0,-23 23 0,23-23 0,-23 23 0,23-23 0,-23 23 0,22-23 0,-22 23 0,23 0 16,0 0-16,0 0 0,-23 0 0,23-23 0,-23 22 0,23 1 0,0 0 0,0 0 0,0 0 0,-23 0 16,22 0-16,1-23 0,0 23 0,-23-1 0,23 1 0,0-23 0,-23 23 0,0 0 0,23-23 0,-23 23 0,0 0 0,23-23 0,0 23 15,-23 0-15,0 0 0,22-23 0,1 22 0,-23 1 0,23-23 0,-23 23 0,23 0 0,-23 0 0,23-23 0,-23 46 16,23-23-16,-23-1 0,23-22 0,-23 46 0,23-46 0,0 23 0,-23 0 0,0 0 0,22-23 15,-22 23-15,0 0 0,23-23 0,-23 23 0,23-1 0,-23 1 0,23-23 0,-23 23 0,23 0 0,-23 0 0,23 0 16,0 23-16,0-24 0,-23 1 0,22 0 0,-22 0 0,23 0 0,-23 0 16,23 0-16,0-23 0,-23 23 0,0 0 0,23-23 0,-23 22 0,23 1 0,-23 0 0,23-23 0,-23 23 0,0 0 15,23-23-15,0 23 0,-23 0 0,0 0 0,22-23 0,-22 23 0,23-1 0,0-22 16,-23 23-16,23 0 0,-23 0 0,23-23 0,-23 23 0,0 0 0,23-23 16,-23 23-16,0 0 0,23-1 0,-23 1 0,23-23 0,-23 23 0,0 0 15,22-23-15,-22 23 0,0 0 0,23-23 0,-23 23 16,0 0-16,23-23 0,-23 23 0,23-23 0,-23 22 0,0 1 0,0 0 15,23 0-15,-23 0 0,23-23 16,-23 23-16,0 0 0,23-23 0,-23 23 0,0-1 0,23-22 0,-23 23 16,23-23-16,-23 23 0,0 0 0,0 0 0,22-23 0,-22 23 15,0 0-15,0 0 0,23-23 16,-23 23-16,0-1 0,23-22 0,-23 23 0,0 0 16,0 0-1,23-23-15,0 0 125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44.7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2AC525B-C387-4779-BF59-DC15F93FED9D}" emma:medium="tactile" emma:mode="ink">
          <msink:context xmlns:msink="http://schemas.microsoft.com/ink/2010/main" type="inkDrawing" rotatedBoundingBox="3569,9382 4089,8850 4117,8876 3596,9409" semanticType="callout" shapeName="Other"/>
        </emma:interpretation>
      </emma:emma>
    </inkml:annotationXML>
    <inkml:trace contextRef="#ctx0" brushRef="#br0">503 0 0,'0'23'78,"-22"-23"-78,22 23 0,-23-23 0,23 23 16,-23-23-16,23 23 0,-23-23 0,23 23 0,-23-23 0,23 23 0,0 0 0,-23-23 0,0 0 0,23 22 16,-23 1-16,1-23 0,22 23 0,-23-23 0,23 23 0,-23 0 0,0-23 0,23 23 0,-23 0 15,0-23-15,23 23 0,-23-23 0,23 23 0,-23-1 16,0-22-16,23 23 0,0 0 0,-22-23 0,-1 0 0,23 23 16,-23-23-16,23 23 0,0 0 0,-23-23 0,0 0 15,23 23-15,0 0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29.3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3958CF5-5781-42FD-A2A9-EC7E0624A589}" emma:medium="tactile" emma:mode="ink">
          <msink:context xmlns:msink="http://schemas.microsoft.com/ink/2010/main" type="inkDrawing" rotatedBoundingBox="12447,12556 13154,12067 13189,12117 12481,12605" semanticType="callout" shapeName="Other">
            <msink:sourceLink direction="with" ref="{0861672B-AA25-482B-A1BE-07B901ED46A6}"/>
            <msink:sourceLink direction="with" ref="{62CE6F2A-F923-4DAD-81DD-74DEDFE6B8C7}"/>
          </msink:context>
        </emma:interpretation>
      </emma:emma>
    </inkml:annotationXML>
    <inkml:trace contextRef="#ctx0" brushRef="#br0">723 0 0,'-24'0'0,"1"0"0,0 0 0,0 0 0,23 23 16,0 0-16,-24-23 0,1 0 0,0 24 0,-1-24 0,24 23 0,-23-23 0,23 23 0,-23-23 15,-1 0-15,24 23 0,-23-23 0,0 24 0,-1-24 0,24 23 0,-23-23 0,0 0 0,23 23 0,-23-23 0,-1 24 16,1-24-16,23 23 0,0 0 0,-23-23 0,-1 0 0,24 24 0,-23-24 0,0 23 0,-1-23 16,1 23-16,0-23 0,23 23 0,0 1 0,-23-24 0,-1 0 0,24 23 0,-23-23 15,23 23-15,-23-23 0,23 24 16,-24-24-16,48 0 78,-1-24-78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47.3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3E53DCD-F547-45D8-9B9C-0816B899BB16}" emma:medium="tactile" emma:mode="ink">
          <msink:context xmlns:msink="http://schemas.microsoft.com/ink/2010/main" type="inkDrawing" rotatedBoundingBox="4246,12012 4730,11345 4778,11380 4294,12047" semanticType="callout" shapeName="Other">
            <msink:sourceLink direction="with" ref="{DE59E7F6-993A-4F67-9C77-E21D837ABFCD}"/>
          </msink:context>
        </emma:interpretation>
      </emma:emma>
    </inkml:annotationXML>
    <inkml:trace contextRef="#ctx0" brushRef="#br0">461 0 0,'0'23'31,"0"-1"-15,-23-22-16,23 23 0,0 0 0,-23-23 16,23 23-16,0 0 0,-22-23 0,22 23 0,0 0 0,-23-23 15,23 23-15,-23-23 0,23 22 0,-23-22 0,23 23 0,0 0 16,-23-23-16,23 23 0,-23-23 0,23 23 0,-23-23 0,23 23 0,0 0 0,-23-23 15,23 23-15,-23 0 0,23-1 0,-22-22 0,-1 0 0,23 23 16,0 0-16,-23-23 0,23 23 0,0 0 0,-23-23 0,0 23 0,23 0 16,-23-23-16,23 23 0,-23-23 0,23 22 0,0 1 15,-23-23-15,23 23 0,-22 0 0,22-46 78,0 0-62,0 0-16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48.2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E59E7F6-993A-4F67-9C77-E21D837ABFCD}" emma:medium="tactile" emma:mode="ink">
          <msink:context xmlns:msink="http://schemas.microsoft.com/ink/2010/main" type="inkDrawing" rotatedBoundingBox="4489,11493 5074,11122 5405,11643 4820,12014" shapeName="Other">
            <msink:destinationLink direction="with" ref="{13E53DCD-F547-45D8-9B9C-0816B899BB16}"/>
            <msink:destinationLink direction="with" ref="{526712F7-967D-4230-932D-139170D97C9A}"/>
          </msink:context>
        </emma:interpretation>
      </emma:emma>
    </inkml:annotationXML>
    <inkml:trace contextRef="#ctx0" brushRef="#br0">0 0 0,'23'0'32,"-23"23"-32,0 0 15,0 0 1,0 0-16,0 0 0,0 0 15,0 0-15,0-1 0,0 1 16,0 0-16,0 0 0,22-23 16,-22 23-16,0 0 0,0 0 15,23 0-15,-23 0 0,23-23 16,-23 22-16,0 1 31,0 0-15,23-23-16,-23 23 15,0 0 1,0 0-16,23-23 16,-23 23-16,0 0 0,23-1 15,-23 1-15,23-23 63,0 0-48,-23-23-15,22 23 16,1 0-16,-23-22 0,23-1 0,-23 0 16,23 23-16,-23-23 0,23 23 0,-23-23 15,23 23-15,-23-23 0,23 0 0,-23 0 16,23 23-16,-23-22 0,0-1 16,23 23-16,-23-23 0,0 0 0,22 23 0,-22-23 15,23 23-15,-23-23 0,23 0 0,-23 0 0,23 0 16,-23 1-16,23 22 0,-23-23 0,23 23 0,-23-23 0,0 0 15,23 23-15,-23-23 0,23 23 0,-23-23 16,0 0 0,22 23-16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51.3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81A7A35-8DF1-45D6-BCF7-911EC98AFA22}" emma:medium="tactile" emma:mode="ink">
          <msink:context xmlns:msink="http://schemas.microsoft.com/ink/2010/main" type="inkDrawing" rotatedBoundingBox="12526,17225 12887,16411 12928,16430 12567,17243" semanticType="callout" shapeName="Other"/>
        </emma:interpretation>
      </emma:emma>
    </inkml:annotationXML>
    <inkml:trace contextRef="#ctx0" brushRef="#br0">389 0 0,'-23'0'62,"23"23"-46,-23-23-16,23 22 0,0 1 0,-22-23 15,22 23-15,0 0 0,-23 0 0,0 0 16,23 0-16,0 0 0,0-1 0,-23-22 0,23 23 0,-23-23 16,23 23-16,0 0 0,0 0 0,-23-23 0,23 23 0,0 0 0,0 0 15,-23-23-15,23 23 0,-23-23 0,23 22 0,0 1 0,0 0 0,-22 0 16,22 0-16,-23-23 0,23 23 0,0 0 0,0 0 0,-23-23 16,23 22-16,0 1 0,-23 0 0,23 0 0,-23 0 15,23 0-15,0 0 0,-23-23 0,23 23 16,-23-23-16,23 23 0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52.1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9480AFD-E4AE-4D5E-AD6C-245DA55BF244}" emma:medium="tactile" emma:mode="ink">
          <msink:context xmlns:msink="http://schemas.microsoft.com/ink/2010/main" type="inkDrawing" rotatedBoundingBox="8306,14844 8757,14153 8818,14193 8368,14884" shapeName="Other">
            <msink:destinationLink direction="with" ref="{B7A2CEB1-DB61-4838-B605-5F0B1D7D2200}"/>
          </msink:context>
        </emma:interpretation>
      </emma:emma>
    </inkml:annotationXML>
    <inkml:trace contextRef="#ctx0" brushRef="#br0">457 0 0,'-23'23'31,"23"0"-31,-22-23 0,-1 23 0,23 0 15,-23-23-15,23 23 0,-23-23 0,23 22 0,-23-22 0,23 23 0,-23-23 0,23 23 16,-23 0-16,0-23 0,23 23 0,-22 0 0,22 0 0,-23-23 16,23 23-16,-23-1 0,23 1 0,-23-23 0,23 23 0,0 0 15,-23-23-15,23 23 0,0 0 0,-23-23 0,23 23 0,0 0 16,-23-23-16,23 23 0,-23-23 0,23 22 0,0 1 0,0 0 0,-23-23 16,23 23-16,0 0 0,-22-23 0,22 23 0,0 0 15,0 0-15,-23-23 16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53.0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7A2CEB1-DB61-4838-B605-5F0B1D7D2200}" emma:medium="tactile" emma:mode="ink">
          <msink:context xmlns:msink="http://schemas.microsoft.com/ink/2010/main" type="inkDrawing" rotatedBoundingBox="8786,14302 9326,13974 9610,14444 9070,14771" semanticType="callout" shapeName="Other">
            <msink:sourceLink direction="with" ref="{89480AFD-E4AE-4D5E-AD6C-245DA55BF244}"/>
          </msink:context>
        </emma:interpretation>
      </emma:emma>
    </inkml:annotationXML>
    <inkml:trace contextRef="#ctx0" brushRef="#br0">0 161 0,'23'0'47,"-23"22"-47,23-22 0,-23 23 0,23-23 0,-23 23 16,0 0-16,23-23 0,-23 23 0,23-23 0,-23 23 0,0 0 15,23-23-15,-23 23 0,23-23 0,-23 22 0,23-22 0,-23 23 16,22-23-16,-22 23 0,23 0 0,-23 0 15,23-23-15,-23 23 0,0 0 0,23-23 16,0 0-16,-23 23 0,0 0 16,23-23 31,-23 22-47,0 1 15,23-23 63,-23-23-62,23 23-16,-23-22 0,0-1 0,0 0 16,22 23-16,-22-23 0,23 23 0,-23-23 0,0 0 15,23 0-15,-23 0 0,23 23 0,-23-23 0,0 1 16,23 22-16,-23-23 0,0 0 0,0 0 0,23 23 15,-23-23-15,23 23 0,-23-23 0,0 0 0,0 0 16,23 23-16,-23-22 0,23 22 0,-23-23 16,0 0-16,22 23 0,-22-23 0,0 0 15,23 23-15,-23-23 16,23 23-16,-23-23 16,0 0-1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55.0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F87D93F-08D1-4A86-92A3-AE6EA6C5103A}" emma:medium="tactile" emma:mode="ink">
          <msink:context xmlns:msink="http://schemas.microsoft.com/ink/2010/main" type="inkDrawing" rotatedBoundingBox="8402,6768 8786,6200 8835,6234 8451,6802" semanticType="callout" shapeName="Other">
            <msink:sourceLink direction="with" ref="{B07C7165-B36A-4201-96E2-4DD0FEDAEA37}"/>
          </msink:context>
        </emma:interpretation>
      </emma:emma>
    </inkml:annotationXML>
    <inkml:trace contextRef="#ctx0" brushRef="#br0">344 0 0,'0'23'31,"0"0"-31,0 0 0,-22 0 16,22-1-16,-23-22 0,23 23 0,0 0 0,-23-23 0,23 23 0,-23-23 0,23 23 15,-23 0-15,23 0 0,0 0 0,-23-23 0,0 0 0,23 22 0,-23 1 0,1 0 16,22 0-16,-23-23 0,23 23 0,0 0 0,-23-23 0,0 23 15,23 0-15,-23 0 0,23-1 0,-23-22 0,23 23 0,0 0 16,-23-23-16,23 23 0,0 0 31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55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0BC7CBC-7E4D-483D-996E-B609440C5EA9}" emma:medium="tactile" emma:mode="ink">
          <msink:context xmlns:msink="http://schemas.microsoft.com/ink/2010/main" type="inkDrawing" rotatedBoundingBox="11567,6352 12069,5672 12107,5700 11605,6381" semanticType="callout" shapeName="Other"/>
        </emma:interpretation>
      </emma:emma>
    </inkml:annotationXML>
    <inkml:trace contextRef="#ctx0" brushRef="#br0">527 0 0,'-22'0'0,"22"22"16,-23-22-16,0 23 0,23 0 15,-23 0-15,0 0 0,23 0 0,-23-23 16,23 23-16,-23-23 0,23 23 0,-23-23 0,23 23 0,0-1 16,-22 1-16,22 0 0,-23-23 0,23 23 0,-23 0 15,23 0-15,-23-23 0,23 23 0,-23-23 0,23 23 0,-23-23 16,23 22-16,0 1 0,-23-23 0,0 23 0,23 0 0,0 0 15,-23-23-15,1 0 0,22 23 0,0 0 0,-23-23 0,23 23 0,0 0 16,-23-23-16,23 22 0,-23-22 0,23 23 16,-23-23-16,23 23 0,-23-23 0,23-23 62,23 0-46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56.4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5306984-A0B0-459C-A8E3-9E6A827EDD9F}" emma:medium="tactile" emma:mode="ink">
          <msink:context xmlns:msink="http://schemas.microsoft.com/ink/2010/main" type="inkDrawing" rotatedBoundingBox="11879,6059 12397,5469 12744,5774 12225,6363" semanticType="callout" shapeName="Other"/>
        </emma:interpretation>
      </emma:emma>
    </inkml:annotationXML>
    <inkml:trace contextRef="#ctx0" brushRef="#br0">0 206 0,'0'23'0,"23"-23"15,-23 22-15,0 1 0,0 0 0,0 0 0,0 0 16,0 0-16,0 0 0,23-23 0,-23 23 0,0-1 16,22 1-16,-22 0 0,0 0 0,23-23 0,-23 23 0,0 0 15,0 0-15,23-23 0,-23 23 0,0 0 0,23-23 16,-23 22-16,23-22 16,-23 23-16,23-23 62,0 0-31,-23-23-31,23 23 0,-23-22 0,23 22 16,-23-23-16,0 0 0,22 0 0,-22 0 16,23 23-16,-23-23 0,0 0 0,23 23 15,-23-23-15,0 0 0,0 1 0,23 22 16,-23-23-16,0 0 0,23 23 0,-23-23 0,0 0 0,0 0 15,23 23-15,0-23 0,-23 0 0,0 1 0,23-1 16,-23 0-16,22 23 0,1-23 0,-23 0 16,23 23-16,-23-23 0,0 0 0,23 23 0,-23-23 0,23 23 15,-23-23-15,0 1 0,23 22 16,-23-23-16,23 23 16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58.5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C7251D3-47AF-4005-9117-0174EDDAE547}" emma:medium="tactile" emma:mode="ink">
          <msink:context xmlns:msink="http://schemas.microsoft.com/ink/2010/main" type="inkDrawing" rotatedBoundingBox="21612,11656 21905,10908 21940,10922 21647,11669" semanticType="callout" shapeName="Other"/>
        </emma:interpretation>
      </emma:emma>
    </inkml:annotationXML>
    <inkml:trace contextRef="#ctx0" brushRef="#br0">274 0 0,'0'23'78,"0"0"-78,-23-23 0,23 23 0,0-1 16,-23 1-16,23 0 0,0 0 0,-22-23 0,22 23 0,0 0 15,-23-23-15,23 23 0,0 0 0,0-1 0,-23 1 0,23 0 0,-23-23 0,23 23 0,0 0 0,-23 23 16,23-23-16,-23-23 0,23 23 0,0-1 0,-23-22 0,23 23 0,0 0 16,0 0-16,-23 0 0,23 0 0,-22 0 0,22 0 0,0-1 15,0 1-15,-23 0 0,23 0 16,0 0-16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29:59.4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058D6FD-03C9-4775-80A6-5D31C9AE8BA9}" emma:medium="tactile" emma:mode="ink">
          <msink:context xmlns:msink="http://schemas.microsoft.com/ink/2010/main" type="inkDrawing" rotatedBoundingBox="18835,8164 19201,7593 19250,7623 18883,8195" semanticType="callout" shapeName="Other"/>
        </emma:interpretation>
      </emma:emma>
    </inkml:annotationXML>
    <inkml:trace contextRef="#ctx0" brushRef="#br0">369 0 0,'-23'0'0,"23"23"16,-23-23-16,23 23 0,-23-1 0,0-22 15,23 23-15,0 0 0,-22-23 0,22 23 0,0 0 0,-23-23 0,23 23 16,-23-23-16,23 23 0,0 0 0,-23-23 0,0 0 0,23 22 16,0 1-16,-23-23 0,23 23 0,0 0 0,-23-23 15,23 23-15,-23-23 0,23 23 0,0 0 0,-23-23 0,23 23 0,-22-23 16,22 23-16,0-1 0,-23 1 0,23 0 0,0 0 16,0 0-1,-23-23-15,23 23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29.8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88D4AAC-8956-4CD1-9C07-7C812927F62F}" emma:medium="tactile" emma:mode="ink">
          <msink:context xmlns:msink="http://schemas.microsoft.com/ink/2010/main" type="inkDrawing" rotatedBoundingBox="12906,12321 13625,11738 14038,12249 13319,12832" semanticType="callout" shapeName="Other">
            <msink:sourceLink direction="with" ref="{32395147-368C-4EB1-8672-F9C018DDAC97}"/>
            <msink:sourceLink direction="with" ref="{0861672B-AA25-482B-A1BE-07B901ED46A6}"/>
          </msink:context>
        </emma:interpretation>
      </emma:emma>
    </inkml:annotationXML>
    <inkml:trace contextRef="#ctx0" brushRef="#br0">0 210 0,'24'0'16,"-24"23"-1,0 0-15,0 0 0,0 1 0,0-1 16,0 0-16,0 1 0,0-1 0,0 0 0,23-23 16,-23 24-16,0-1 0,23-23 0,-23 23 0,0 0 0,0 1 0,0-1 15,23-23-15,-23 23 0,0 1 0,24-24 0,-24 23 0,0 0 0,23 1 0,-23-1 16,0 0-16,23-23 0,1 23 0,-24 1 16,23-24-16,0 0 0,-23 23 15,24-23-15,-1 0 16,0 0-16,0 0 15,-23-23-15,24-1 0,-24 1 16,23 23-16,-23-23 0,0 0 0,23 23 0,-23-24 0,24 24 0,-24-23 16,0 0-16,23 23 0,-23-24 0,23 1 0,-23 0 15,24 23-15,-24-24 0,0 1 0,23 23 0,-23-23 0,0 0 0,23 23 0,-23-24 0,23 1 16,-23 0-16,24-1 0,-24 1 0,23 23 0,-23-23 0,0-1 16,23 24-16,-23-23 0,0 0 0,24 0 0,-24-1 0,23 1 0,0 23 15,-23-23-15,0-1 0,0 1 0,24 23 16,-24-23-16,0-1 0,0 1 0,23 0 15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30:00.2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5413981-C849-496A-B851-5DB632BE7BB2}" emma:medium="tactile" emma:mode="ink">
          <msink:context xmlns:msink="http://schemas.microsoft.com/ink/2010/main" type="inkDrawing" rotatedBoundingBox="18971,8052 19311,7270 19831,7496 19491,8278" semanticType="callout" shapeName="Other"/>
        </emma:interpretation>
      </emma:emma>
    </inkml:annotationXML>
    <inkml:trace contextRef="#ctx0" brushRef="#br0">0 228 0,'22'0'16,"1"0"-16,-23 23 15,0 0-15,23-23 0,-23 23 0,0 0 0,23-23 16,-23 23-16,23-23 0,-23 23 0,0 0 0,23-23 15,-23 22-15,23 1 0,-23 0 0,0 0 0,23-23 0,-23 23 0,22-23 16,-22 23-16,0 0 0,23 0 0,-23 0 16,0-1-16,23-22 0,-23 23 0,23 0 0,-23 0 15,0 0 17,0 0-17,23-23 1,-23 23-1,0 0-15,23-23 16,-23 22-16,23-22 125,0 0-109,-23-22-16,0-1 15,23 23-15,-23-23 0,0 0 0,0 0 16,0 0-16,22 23 0,-22-23 0,0 0 16,23 23-16,-23-22 0,0-1 0,0 0 0,23 23 15,-23-23-15,0 0 0,0 0 0,0 0 0,23 0 16,-23 0-16,0 1 0,23-1 0,-23 0 0,0 0 15,0 0-15,23 23 0,-23-23 0,0 0 0,0 0 16,23 23-16,-23-22 0,0-1 0,0 0 16,0 0-16,23 23 0,-23-23 15,22 23-15,-22-23 0,0 0 0,0 0 16,0 0-16,23 23 0,-23-22 16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30:03.6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B4C4EDA-DB76-440B-AFE2-3A2342AB02D5}" emma:medium="tactile" emma:mode="ink">
          <msink:context xmlns:msink="http://schemas.microsoft.com/ink/2010/main" type="inkDrawing" rotatedBoundingBox="27587,9538 27795,9035 27827,9048 27620,9551" semanticType="callout" shapeName="Other">
            <msink:sourceLink direction="with" ref="{A27FA919-A861-4421-9189-3802591B224D}"/>
          </msink:context>
        </emma:interpretation>
      </emma:emma>
    </inkml:annotationXML>
    <inkml:trace contextRef="#ctx0" brushRef="#br0">206 0 0,'0'23'31,"0"0"-15,-23-23-16,23 23 0,0 0 0,0 0 0,-23-23 15,23 23-15,0 0 0,0 0 0,-23-23 0,23 22 0,-22-22 16,22 23-16,0 0 0,0 0 0,-23-23 0,23 23 0,0 0 16,-23-23-16,23 23 0,0 0 0,0-1 0,-23-22 15,23 23-15,0 0 0,0 0 16,-23-23-16,23 23 0,-23-23 16,23 23-16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30:05.1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9407BF-B556-4B00-964A-E312FA5959D4}" emma:medium="tactile" emma:mode="ink">
          <msink:context xmlns:msink="http://schemas.microsoft.com/ink/2010/main" type="inkDrawing" rotatedBoundingBox="26612,11502 26861,10636 27300,10761 27051,11628" semanticType="callout" shapeName="Other">
            <msink:sourceLink direction="with" ref="{A27FA919-A861-4421-9189-3802591B224D}"/>
          </msink:context>
        </emma:interpretation>
      </emma:emma>
    </inkml:annotationXML>
    <inkml:trace contextRef="#ctx0" brushRef="#br0">0 114 0,'0'23'16,"0"0"-1,23-23-15,-23 23 0,0 0 0,0 0 0,23-23 16,-23 22-16,0 1 0,0 0 0,0 0 0,0 0 0,0 0 15,0 0-15,23-23 0,-23 23 0,23-1 0,-23 1 0,0 0 0,0 0 0,0 0 16,23 0-16,-23 0 0,0 0 0,0 0 0,0-1 0,0 1 0,23-23 16,-23 23-16,0 0 0,0 0 0,0 0 0,0 0 0,22-23 15,-22 23-15,0-1 0,0 1 16,23-23 78,-23-23-94,23 23 0,-23-22 0,0-1 15,23 0-15,-23 0 0,23 0 16,-23 0-16,23 23 0,-23-23 0,0 0 16,0 1-16,23 22 0,-23-23 0,23 0 0,-23 0 15,0 0-15,23 23 0,-23-23 0,0 0 0,22 23 0,-22-23 16,0 0-16,0 1 0,0-1 0,23 23 0,-23-23 0,0 0 15,0 0-15,0 0 0,23 23 0,-23-23 0,0 0 0,23 1 16,-23-1-16,0 0 0,0 0 16,0 0-16,23 23 0,-23-23 0,0 0 0,23 23 0,-23-23 15,0 0-15,0 1 0,0-1 16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30:07.3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1699C1D-8E40-4D50-A278-7557EFCE8EDA}" emma:medium="tactile" emma:mode="ink">
          <msink:context xmlns:msink="http://schemas.microsoft.com/ink/2010/main" type="inkDrawing" rotatedBoundingBox="19908,16864 20032,16403 20088,16418 19963,16879" semanticType="callout" shapeName="Other"/>
        </emma:interpretation>
      </emma:emma>
    </inkml:annotationXML>
    <inkml:trace contextRef="#ctx0" brushRef="#br0">137 0 0,'0'23'62,"0"0"-62,0-1 16,0 1-16,0 0 0,0 0 0,-23-23 15,23 23-15,0 0 0,0 0 0,0 0 16,0-1-16,-23 1 0,23 0 16,0 0-16,0 0 0,-23-23 0,23 23 0,0 0 15,-23-23-15,23 23 0,0 0 0,-23-23 32,23 22-32,-22-22 0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30:08.0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4D33870-AAAB-4F3F-99B1-AB3B7C0A6510}" emma:medium="tactile" emma:mode="ink">
          <msink:context xmlns:msink="http://schemas.microsoft.com/ink/2010/main" type="inkDrawing" rotatedBoundingBox="22869,15247 23534,14677 23561,14709 22896,15279" shapeName="Other">
            <msink:destinationLink direction="with" ref="{973235EC-6AE9-41FB-8888-6A027DE6F2A8}"/>
            <msink:destinationLink direction="with" ref="{83803C73-B500-4E9C-8E9E-E58C81069826}"/>
          </msink:context>
        </emma:interpretation>
      </emma:emma>
    </inkml:annotationXML>
    <inkml:trace contextRef="#ctx0" brushRef="#br0">664 0 0,'-23'0'0,"23"22"0,-23-22 16,23 23-16,-23 0 0,23 0 16,-23-23-16,0 0 0,23 23 0,-22-23 0,22 23 15,-23-23-15,0 0 0,23 23 0,0 0 0,-23-23 0,23 22 16,-23-22-16,0 0 0,23 23 0,-23 0 0,0-23 16,23 23-16,-22-23 0,22 23 0,-23-23 0,0 23 0,0-23 0,0 23 15,23 0-15,-23-23 0,0 45 0,0-45 0,23 23 0,-23-23 0,1 23 0,-1 0 16,0-23-16,23 23 0,-23-23 0,23 23 0,-23-23 0,0 0 15,23 23-15,0 0 0,-23-23 0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10-01T06:30:08.7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3803C73-B500-4E9C-8E9E-E58C81069826}" emma:medium="tactile" emma:mode="ink">
          <msink:context xmlns:msink="http://schemas.microsoft.com/ink/2010/main" type="inkDrawing" rotatedBoundingBox="23368,15041 23742,14514 24119,14782 23744,15309" semanticType="callout" shapeName="Other">
            <msink:sourceLink direction="with" ref="{D4D33870-AAAB-4F3F-99B1-AB3B7C0A6510}"/>
          </msink:context>
        </emma:interpretation>
      </emma:emma>
    </inkml:annotationXML>
    <inkml:trace contextRef="#ctx0" brushRef="#br0">1 91 0,'0'23'16,"0"0"-1,0 0-15,0 0 0,0 0 16,0-1-16,0 93 16,0-92-1,0 0-15,23 0 0,-23-1 0,0 1 16,23-23-16,-23 23 0,0 0 0,0 0 0,0 0 15,22-23-15,1 0 79,0 0-64,0 0-15,0 0 16,0 0-1,0 0-15,0 0 16,-23-23 15,23 23-31,-1-23 16,-22 0-16,0 0 16,23 23-16,-23-23 0,23 1 0,-23-1 0,0 0 15,23 0-15,-23 0 0,0 0 0,0 0 16,0 0-16,23 23 0,-23-23 0,0 1 0,0-1 0,0 0 15,23 23-15,-23-23 0,0 0 0,0 0 16,0 0-16,0 0 0,0 1 0,0-1 16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27.9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6CFAFE3-A50F-49D1-A5D1-6D6C1E05E3B0}" emma:medium="tactile" emma:mode="ink">
          <msink:context xmlns:msink="http://schemas.microsoft.com/ink/2010/main" type="inkDrawing" rotatedBoundingBox="21858,11091 22498,11613 22093,12109 21453,11588" semanticType="callout" shapeName="Other">
            <msink:sourceLink direction="with" ref="{32395147-368C-4EB1-8672-F9C018DDAC97}"/>
          </msink:context>
        </emma:interpretation>
      </emma:emma>
    </inkml:annotationXML>
    <inkml:trace contextRef="#ctx0" brushRef="#br0">0 0 0,'23'0'15,"1"0"-15,-1 0 16,-23 23-16,23-23 0,1 0 0,-24 23 0,23-23 0,0 24 15,1-24-15,-24 23 0,23-23 0,0 0 0,-23 23 0,23-23 0,1 24 0,-1-24 0,-23 23 0,23-23 16,1 0-16,-24 23 0,46-23 0,-46 24 0,24-24 0,-1 0 0,-23 23 0,23-23 0,-23 23 0,47-23 0,-47 23 16,23-23-16,-23 24 0,23-24 0,1 0 0,-24 23 0,23-23 0,0 0 0,-23 23 15,24-23-15,-24 24 0,23-24 0,0 23 0,1-23 16,-24 23 0,-24-23-1,1 0 1,0 0-16,23 24 0,-24-24 0,1 0 15,0 0-15,23 23 0,-24-23 0,24 23 0,-23-23 0,0 0 16,-1 0-16,24 23 0,-23-23 0,23 24 0,-23-24 0,0 0 16,-1 0-16,1 23 0,0-23 0,-1 0 0,1 0 0,0 23 15,-1-23-15,1 0 0,0 24 0,0-24 0,-1 0 0,1 0 0,0 0 16,23 23-16,-24-23 0,1 0 0,23 23 0,-23-23 0,-1 0 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3.70441" units="1/cm"/>
          <inkml:channelProperty channel="Y" name="resolution" value="40.95563" units="1/cm"/>
          <inkml:channelProperty channel="T" name="resolution" value="1" units="1/dev"/>
        </inkml:channelProperties>
      </inkml:inkSource>
      <inkml:timestamp xml:id="ts0" timeString="2025-09-30T03:16:33.8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18DCD53-586E-4012-BC46-325C67A8A4ED}" emma:medium="tactile" emma:mode="ink">
          <msink:context xmlns:msink="http://schemas.microsoft.com/ink/2010/main" type="inkDrawing" rotatedBoundingBox="12783,14158 14516,13701 14858,14998 13126,15455" semanticType="callout" shapeName="Other">
            <msink:sourceLink direction="with" ref="{FA572947-3FB0-4204-BE36-C0AD870FEDAF}"/>
          </msink:context>
        </emma:interpretation>
      </emma:emma>
    </inkml:annotationXML>
    <inkml:trace contextRef="#ctx0" brushRef="#br0">256 0 0,'0'23'0,"-23"-23"0,23 24 15,0-1-15,0 0 0,-24-23 0,24 23 0,0 1 16,-23-24-16,23 23 0,-23 0 0,23 1 0,0-1 0,-24-23 0,24 23 15,-23-23-15,23 24 0,0-1 0,0 0 0,-23 1 0,23-1 0,0 0 16,0 0-16,-23-23 0,23 24 0,-24-1 0,24 0 0,0 1 0,0-1 16,0 0-16,0 1 0,-23-24 0,23 23 0,0 0 0,0 0 0,-23 1 15,23 22-15,0-22 0,0-1 0,0 0 16,0 1-16,0-1 0,0 0 0,0 0 0,0 1 16,0-1-16,23-23 0,0 0 15,1 0-15,-1 0 0,0 0 16,0 0-16,1 0 0,-1 0 0,0 0 0,1 0 0,-1 0 0,0-23 15,1 23-15,-1 0 0,0-24 0,0 24 0,1 0 0,-1-23 0,0 23 0,1 0 16,-1-23-16,0 23 0,1 0 0,-1-23 0,0 23 0,0 0 0,-23-24 0,24 24 0,-1 0 0,0 0 16,-23-23-16,24 23 0,-1-23 0,0 23 0,1 0 15</inkml:trace>
    <inkml:trace contextRef="#ctx0" brushRef="#br0" timeOffset="-375.5327">209 70 0,'24'0'47,"-1"0"-47,0 0 15,1-23-15,-1 23 0,0 0 0,0 0 0,1 0 0,-1 0 0,-23-24 16,23 24-16,1 0 0,-1 0 0,0 0 0,1 0 0,-1 0 0,0-23 0,0 23 0,1-23 0,-1 23 16,0 0-16,1 0 0,-1 0 0,0 0 0,1 0 0,-24-24 0,23 24 0,0 0 0,0 0 0,-23-23 15,24 23-15,-1 0 0,0 0 0,1 0 0,-1 0 0,0 0 16,-23-23-16,24 23 0,-1 0 16,-46 0-1,-1 0-15,1 0 0</inkml:trace>
    <inkml:trace contextRef="#ctx0" brushRef="#br0" timeOffset="444.7145">1048-326 0,'0'23'16,"0"0"-16,0 1 16,0-1-16,24-23 0,-24 23 0,0 24 0,0-24 0,0 0 15,0 24-15,0-24 0,0 1 0,0-1 0,0 0 0,0 1 0,0-1 0,0 0 0,0 0 16,0 1-16,0-1 0,0 0 0,0 1 0,0-1 0,0 0 0,0 1 0,0-1 0,0 0 15,0 1-15,0-1 0,0 0 0,0 24 0,0-24 0,0 0 0,0 24 0,0-24 0,0 1 0,0-1 16,0 0-16,0 0 0,0 1 0,0-1 0,0 0 0,0 1 0,0-1 0,0 0 16,0 1-16,0-1 0,0 0 0,0 0 0,0 1 15,0-1-15,0 0 0,23 1 0,-23-1 16,0 0-16,0 1 16</inkml:trace>
    <inkml:trace contextRef="#ctx0" brushRef="#br0" timeOffset="771.879">1118 536 0,'0'-23'47,"23"23"-31,1 0-1,-1 0-15,0 0 0,1 0 0,-24-24 0,23 24 16,0 0-16,1 0 0,-1 0 0,0 0 0,0 0 0,1 0 16,-1 0-16,0 0 0,1 0 0,-1 0 0,-23-23 0,23 23 0,1 0 0,-1 0 0,0 0 15,0 0-15,1 0 0,-1 0 0,0 0 0,1-23 16,-1 23-16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915C-1FFD-45FF-B974-C7CA0C5D199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BED0-38DA-4A9A-AAD7-D577A840C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4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915C-1FFD-45FF-B974-C7CA0C5D199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BED0-38DA-4A9A-AAD7-D577A840C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4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915C-1FFD-45FF-B974-C7CA0C5D199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BED0-38DA-4A9A-AAD7-D577A840C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915C-1FFD-45FF-B974-C7CA0C5D199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BED0-38DA-4A9A-AAD7-D577A840C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915C-1FFD-45FF-B974-C7CA0C5D199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BED0-38DA-4A9A-AAD7-D577A840C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4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915C-1FFD-45FF-B974-C7CA0C5D199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BED0-38DA-4A9A-AAD7-D577A840C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3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915C-1FFD-45FF-B974-C7CA0C5D199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BED0-38DA-4A9A-AAD7-D577A840C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915C-1FFD-45FF-B974-C7CA0C5D199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BED0-38DA-4A9A-AAD7-D577A840C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95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915C-1FFD-45FF-B974-C7CA0C5D199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BED0-38DA-4A9A-AAD7-D577A840C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0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915C-1FFD-45FF-B974-C7CA0C5D199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BED0-38DA-4A9A-AAD7-D577A840C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5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915C-1FFD-45FF-B974-C7CA0C5D199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BED0-38DA-4A9A-AAD7-D577A840C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6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915C-1FFD-45FF-B974-C7CA0C5D199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1BED0-38DA-4A9A-AAD7-D577A840C2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13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emf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53" Type="http://schemas.openxmlformats.org/officeDocument/2006/relationships/image" Target="../media/image26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33.emf"/><Relationship Id="rId18" Type="http://schemas.openxmlformats.org/officeDocument/2006/relationships/customXml" Target="../ink/ink36.xml"/><Relationship Id="rId3" Type="http://schemas.openxmlformats.org/officeDocument/2006/relationships/image" Target="../media/image28.emf"/><Relationship Id="rId21" Type="http://schemas.openxmlformats.org/officeDocument/2006/relationships/image" Target="../media/image37.emf"/><Relationship Id="rId7" Type="http://schemas.openxmlformats.org/officeDocument/2006/relationships/image" Target="../media/image30.emf"/><Relationship Id="rId12" Type="http://schemas.openxmlformats.org/officeDocument/2006/relationships/customXml" Target="../ink/ink33.xml"/><Relationship Id="rId17" Type="http://schemas.openxmlformats.org/officeDocument/2006/relationships/image" Target="../media/image35.emf"/><Relationship Id="rId25" Type="http://schemas.openxmlformats.org/officeDocument/2006/relationships/image" Target="../media/image39.emf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32.emf"/><Relationship Id="rId24" Type="http://schemas.openxmlformats.org/officeDocument/2006/relationships/customXml" Target="../ink/ink39.xml"/><Relationship Id="rId5" Type="http://schemas.openxmlformats.org/officeDocument/2006/relationships/image" Target="../media/image29.emf"/><Relationship Id="rId15" Type="http://schemas.openxmlformats.org/officeDocument/2006/relationships/image" Target="../media/image34.emf"/><Relationship Id="rId23" Type="http://schemas.openxmlformats.org/officeDocument/2006/relationships/image" Target="../media/image38.emf"/><Relationship Id="rId10" Type="http://schemas.openxmlformats.org/officeDocument/2006/relationships/customXml" Target="../ink/ink32.xml"/><Relationship Id="rId19" Type="http://schemas.openxmlformats.org/officeDocument/2006/relationships/image" Target="../media/image36.emf"/><Relationship Id="rId4" Type="http://schemas.openxmlformats.org/officeDocument/2006/relationships/customXml" Target="../ink/ink29.xml"/><Relationship Id="rId9" Type="http://schemas.openxmlformats.org/officeDocument/2006/relationships/image" Target="../media/image31.emf"/><Relationship Id="rId14" Type="http://schemas.openxmlformats.org/officeDocument/2006/relationships/customXml" Target="../ink/ink34.xml"/><Relationship Id="rId22" Type="http://schemas.openxmlformats.org/officeDocument/2006/relationships/customXml" Target="../ink/ink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45.emf"/><Relationship Id="rId18" Type="http://schemas.openxmlformats.org/officeDocument/2006/relationships/customXml" Target="../ink/ink48.xml"/><Relationship Id="rId26" Type="http://schemas.openxmlformats.org/officeDocument/2006/relationships/customXml" Target="../ink/ink52.xml"/><Relationship Id="rId3" Type="http://schemas.openxmlformats.org/officeDocument/2006/relationships/image" Target="../media/image40.emf"/><Relationship Id="rId21" Type="http://schemas.openxmlformats.org/officeDocument/2006/relationships/image" Target="../media/image49.emf"/><Relationship Id="rId7" Type="http://schemas.openxmlformats.org/officeDocument/2006/relationships/image" Target="../media/image42.emf"/><Relationship Id="rId12" Type="http://schemas.openxmlformats.org/officeDocument/2006/relationships/customXml" Target="../ink/ink45.xml"/><Relationship Id="rId17" Type="http://schemas.openxmlformats.org/officeDocument/2006/relationships/image" Target="../media/image47.emf"/><Relationship Id="rId25" Type="http://schemas.openxmlformats.org/officeDocument/2006/relationships/image" Target="../media/image51.emf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2.xml"/><Relationship Id="rId11" Type="http://schemas.openxmlformats.org/officeDocument/2006/relationships/image" Target="../media/image44.emf"/><Relationship Id="rId24" Type="http://schemas.openxmlformats.org/officeDocument/2006/relationships/customXml" Target="../ink/ink51.xml"/><Relationship Id="rId5" Type="http://schemas.openxmlformats.org/officeDocument/2006/relationships/image" Target="../media/image41.emf"/><Relationship Id="rId15" Type="http://schemas.openxmlformats.org/officeDocument/2006/relationships/image" Target="../media/image46.emf"/><Relationship Id="rId23" Type="http://schemas.openxmlformats.org/officeDocument/2006/relationships/image" Target="../media/image50.emf"/><Relationship Id="rId10" Type="http://schemas.openxmlformats.org/officeDocument/2006/relationships/customXml" Target="../ink/ink44.xml"/><Relationship Id="rId19" Type="http://schemas.openxmlformats.org/officeDocument/2006/relationships/image" Target="../media/image48.emf"/><Relationship Id="rId4" Type="http://schemas.openxmlformats.org/officeDocument/2006/relationships/customXml" Target="../ink/ink41.xml"/><Relationship Id="rId9" Type="http://schemas.openxmlformats.org/officeDocument/2006/relationships/image" Target="../media/image43.emf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5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emf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9" Type="http://schemas.openxmlformats.org/officeDocument/2006/relationships/image" Target="../media/image71.emf"/><Relationship Id="rId21" Type="http://schemas.openxmlformats.org/officeDocument/2006/relationships/image" Target="../media/image62.emf"/><Relationship Id="rId34" Type="http://schemas.openxmlformats.org/officeDocument/2006/relationships/customXml" Target="../ink/ink69.xml"/><Relationship Id="rId42" Type="http://schemas.openxmlformats.org/officeDocument/2006/relationships/customXml" Target="../ink/ink73.xml"/><Relationship Id="rId47" Type="http://schemas.openxmlformats.org/officeDocument/2006/relationships/image" Target="../media/image75.emf"/><Relationship Id="rId7" Type="http://schemas.openxmlformats.org/officeDocument/2006/relationships/image" Target="../media/image55.emf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9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.xml"/><Relationship Id="rId11" Type="http://schemas.openxmlformats.org/officeDocument/2006/relationships/image" Target="../media/image57.emf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70.emf"/><Relationship Id="rId40" Type="http://schemas.openxmlformats.org/officeDocument/2006/relationships/customXml" Target="../ink/ink72.xml"/><Relationship Id="rId45" Type="http://schemas.openxmlformats.org/officeDocument/2006/relationships/image" Target="../media/image74.emf"/><Relationship Id="rId5" Type="http://schemas.openxmlformats.org/officeDocument/2006/relationships/image" Target="../media/image54.emf"/><Relationship Id="rId15" Type="http://schemas.openxmlformats.org/officeDocument/2006/relationships/image" Target="../media/image59.emf"/><Relationship Id="rId23" Type="http://schemas.openxmlformats.org/officeDocument/2006/relationships/image" Target="../media/image63.emf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10" Type="http://schemas.openxmlformats.org/officeDocument/2006/relationships/customXml" Target="../ink/ink57.xml"/><Relationship Id="rId19" Type="http://schemas.openxmlformats.org/officeDocument/2006/relationships/image" Target="../media/image61.emf"/><Relationship Id="rId31" Type="http://schemas.openxmlformats.org/officeDocument/2006/relationships/image" Target="../media/image67.emf"/><Relationship Id="rId44" Type="http://schemas.openxmlformats.org/officeDocument/2006/relationships/customXml" Target="../ink/ink74.xml"/><Relationship Id="rId4" Type="http://schemas.openxmlformats.org/officeDocument/2006/relationships/customXml" Target="../ink/ink54.xml"/><Relationship Id="rId9" Type="http://schemas.openxmlformats.org/officeDocument/2006/relationships/image" Target="../media/image56.emf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65.emf"/><Relationship Id="rId30" Type="http://schemas.openxmlformats.org/officeDocument/2006/relationships/customXml" Target="../ink/ink67.xml"/><Relationship Id="rId35" Type="http://schemas.openxmlformats.org/officeDocument/2006/relationships/image" Target="../media/image69.emf"/><Relationship Id="rId43" Type="http://schemas.openxmlformats.org/officeDocument/2006/relationships/image" Target="../media/image73.emf"/><Relationship Id="rId8" Type="http://schemas.openxmlformats.org/officeDocument/2006/relationships/customXml" Target="../ink/ink56.xml"/><Relationship Id="rId3" Type="http://schemas.openxmlformats.org/officeDocument/2006/relationships/image" Target="../media/image53.emf"/><Relationship Id="rId12" Type="http://schemas.openxmlformats.org/officeDocument/2006/relationships/customXml" Target="../ink/ink58.xml"/><Relationship Id="rId17" Type="http://schemas.openxmlformats.org/officeDocument/2006/relationships/image" Target="../media/image60.emf"/><Relationship Id="rId25" Type="http://schemas.openxmlformats.org/officeDocument/2006/relationships/image" Target="../media/image64.emf"/><Relationship Id="rId33" Type="http://schemas.openxmlformats.org/officeDocument/2006/relationships/image" Target="../media/image68.emf"/><Relationship Id="rId38" Type="http://schemas.openxmlformats.org/officeDocument/2006/relationships/customXml" Target="../ink/ink71.xml"/><Relationship Id="rId46" Type="http://schemas.openxmlformats.org/officeDocument/2006/relationships/customXml" Target="../ink/ink75.xml"/><Relationship Id="rId20" Type="http://schemas.openxmlformats.org/officeDocument/2006/relationships/customXml" Target="../ink/ink62.xml"/><Relationship Id="rId41" Type="http://schemas.openxmlformats.org/officeDocument/2006/relationships/image" Target="../media/image7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3850" y="3070370"/>
            <a:ext cx="2852257" cy="180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학생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student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7952764" y="3070369"/>
            <a:ext cx="2852257" cy="180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과목</a:t>
            </a:r>
            <a:endParaRPr lang="en-US" altLang="ko-KR" sz="3200" dirty="0" smtClean="0"/>
          </a:p>
          <a:p>
            <a:pPr algn="ctr"/>
            <a:r>
              <a:rPr lang="en-US" altLang="ko-KR" sz="3200" dirty="0" smtClean="0"/>
              <a:t>course</a:t>
            </a:r>
            <a:endParaRPr lang="ko-KR" alt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잉크 12"/>
              <p14:cNvContentPartPr/>
              <p14:nvPr/>
            </p14:nvContentPartPr>
            <p14:xfrm>
              <a:off x="2505111" y="2085771"/>
              <a:ext cx="3747600" cy="103176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3231" y="2073891"/>
                <a:ext cx="3771360" cy="10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잉크 42"/>
              <p14:cNvContentPartPr/>
              <p14:nvPr/>
            </p14:nvContentPartPr>
            <p14:xfrm>
              <a:off x="4286751" y="4093851"/>
              <a:ext cx="3750120" cy="82440"/>
            </p14:xfrm>
          </p:contentPart>
        </mc:Choice>
        <mc:Fallback xmlns="">
          <p:pic>
            <p:nvPicPr>
              <p:cNvPr id="43" name="잉크 4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4871" y="4081971"/>
                <a:ext cx="37738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잉크 44"/>
              <p14:cNvContentPartPr/>
              <p14:nvPr/>
            </p14:nvContentPartPr>
            <p14:xfrm>
              <a:off x="3287391" y="4941291"/>
              <a:ext cx="5697720" cy="1034280"/>
            </p14:xfrm>
          </p:contentPart>
        </mc:Choice>
        <mc:Fallback xmlns="">
          <p:pic>
            <p:nvPicPr>
              <p:cNvPr id="45" name="잉크 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5511" y="4929411"/>
                <a:ext cx="5721480" cy="10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잉크 45"/>
              <p14:cNvContentPartPr/>
              <p14:nvPr/>
            </p14:nvContentPartPr>
            <p14:xfrm>
              <a:off x="3456231" y="4949571"/>
              <a:ext cx="235440" cy="44640"/>
            </p14:xfrm>
          </p:contentPart>
        </mc:Choice>
        <mc:Fallback xmlns="">
          <p:pic>
            <p:nvPicPr>
              <p:cNvPr id="46" name="잉크 4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44351" y="4937691"/>
                <a:ext cx="2592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잉크 50"/>
              <p14:cNvContentPartPr/>
              <p14:nvPr/>
            </p14:nvContentPartPr>
            <p14:xfrm>
              <a:off x="4177671" y="3951291"/>
              <a:ext cx="243720" cy="302400"/>
            </p14:xfrm>
          </p:contentPart>
        </mc:Choice>
        <mc:Fallback xmlns="">
          <p:pic>
            <p:nvPicPr>
              <p:cNvPr id="51" name="잉크 5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65791" y="3939411"/>
                <a:ext cx="2674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잉크 51"/>
              <p14:cNvContentPartPr/>
              <p14:nvPr/>
            </p14:nvContentPartPr>
            <p14:xfrm>
              <a:off x="4487991" y="4362411"/>
              <a:ext cx="260640" cy="168120"/>
            </p14:xfrm>
          </p:contentPart>
        </mc:Choice>
        <mc:Fallback xmlns="">
          <p:pic>
            <p:nvPicPr>
              <p:cNvPr id="52" name="잉크 5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6111" y="4350531"/>
                <a:ext cx="2844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잉크 52"/>
              <p14:cNvContentPartPr/>
              <p14:nvPr/>
            </p14:nvContentPartPr>
            <p14:xfrm>
              <a:off x="4706151" y="4312011"/>
              <a:ext cx="268920" cy="285840"/>
            </p14:xfrm>
          </p:contentPart>
        </mc:Choice>
        <mc:Fallback xmlns="">
          <p:pic>
            <p:nvPicPr>
              <p:cNvPr id="53" name="잉크 5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94271" y="4300131"/>
                <a:ext cx="2926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잉크 53"/>
              <p14:cNvContentPartPr/>
              <p14:nvPr/>
            </p14:nvContentPartPr>
            <p14:xfrm>
              <a:off x="7835271" y="4035171"/>
              <a:ext cx="260640" cy="235080"/>
            </p14:xfrm>
          </p:contentPart>
        </mc:Choice>
        <mc:Fallback xmlns="">
          <p:pic>
            <p:nvPicPr>
              <p:cNvPr id="54" name="잉크 5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3391" y="4023291"/>
                <a:ext cx="2844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잉크 61"/>
              <p14:cNvContentPartPr/>
              <p14:nvPr/>
            </p14:nvContentPartPr>
            <p14:xfrm>
              <a:off x="4689591" y="4974771"/>
              <a:ext cx="621000" cy="495360"/>
            </p14:xfrm>
          </p:contentPart>
        </mc:Choice>
        <mc:Fallback xmlns="">
          <p:pic>
            <p:nvPicPr>
              <p:cNvPr id="62" name="잉크 6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77711" y="4962891"/>
                <a:ext cx="64476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7" name="잉크 66"/>
              <p14:cNvContentPartPr/>
              <p14:nvPr/>
            </p14:nvContentPartPr>
            <p14:xfrm>
              <a:off x="5494911" y="5041011"/>
              <a:ext cx="100800" cy="9360"/>
            </p14:xfrm>
          </p:contentPart>
        </mc:Choice>
        <mc:Fallback xmlns="">
          <p:pic>
            <p:nvPicPr>
              <p:cNvPr id="67" name="잉크 6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83031" y="5029131"/>
                <a:ext cx="1245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" name="잉크 67"/>
              <p14:cNvContentPartPr/>
              <p14:nvPr/>
            </p14:nvContentPartPr>
            <p14:xfrm>
              <a:off x="5494191" y="5066931"/>
              <a:ext cx="210960" cy="210240"/>
            </p14:xfrm>
          </p:contentPart>
        </mc:Choice>
        <mc:Fallback xmlns="">
          <p:pic>
            <p:nvPicPr>
              <p:cNvPr id="68" name="잉크 6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82311" y="5055051"/>
                <a:ext cx="234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3" name="잉크 72"/>
              <p14:cNvContentPartPr/>
              <p14:nvPr/>
            </p14:nvContentPartPr>
            <p14:xfrm>
              <a:off x="5769951" y="4999971"/>
              <a:ext cx="170280" cy="344160"/>
            </p14:xfrm>
          </p:contentPart>
        </mc:Choice>
        <mc:Fallback xmlns="">
          <p:pic>
            <p:nvPicPr>
              <p:cNvPr id="73" name="잉크 7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58071" y="4988091"/>
                <a:ext cx="1940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9" name="잉크 78"/>
              <p14:cNvContentPartPr/>
              <p14:nvPr/>
            </p14:nvContentPartPr>
            <p14:xfrm>
              <a:off x="8657511" y="1893531"/>
              <a:ext cx="1554480" cy="1228680"/>
            </p14:xfrm>
          </p:contentPart>
        </mc:Choice>
        <mc:Fallback xmlns="">
          <p:pic>
            <p:nvPicPr>
              <p:cNvPr id="79" name="잉크 7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45631" y="1881651"/>
                <a:ext cx="1578240" cy="12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1" name="잉크 80"/>
              <p14:cNvContentPartPr/>
              <p14:nvPr/>
            </p14:nvContentPartPr>
            <p14:xfrm>
              <a:off x="7440351" y="4421091"/>
              <a:ext cx="168840" cy="243720"/>
            </p14:xfrm>
          </p:contentPart>
        </mc:Choice>
        <mc:Fallback xmlns="">
          <p:pic>
            <p:nvPicPr>
              <p:cNvPr id="81" name="잉크 8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28471" y="4409211"/>
                <a:ext cx="1926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2" name="잉크 81"/>
              <p14:cNvContentPartPr/>
              <p14:nvPr/>
            </p14:nvContentPartPr>
            <p14:xfrm>
              <a:off x="7617111" y="4470411"/>
              <a:ext cx="259200" cy="307440"/>
            </p14:xfrm>
          </p:contentPart>
        </mc:Choice>
        <mc:Fallback xmlns="">
          <p:pic>
            <p:nvPicPr>
              <p:cNvPr id="82" name="잉크 8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05231" y="4458531"/>
                <a:ext cx="2829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3" name="잉크 82"/>
              <p14:cNvContentPartPr/>
              <p14:nvPr/>
            </p14:nvContentPartPr>
            <p14:xfrm>
              <a:off x="9243591" y="4923651"/>
              <a:ext cx="714600" cy="718200"/>
            </p14:xfrm>
          </p:contentPart>
        </mc:Choice>
        <mc:Fallback xmlns="">
          <p:pic>
            <p:nvPicPr>
              <p:cNvPr id="83" name="잉크 8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31711" y="4911771"/>
                <a:ext cx="73836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8" name="잉크 87"/>
              <p14:cNvContentPartPr/>
              <p14:nvPr/>
            </p14:nvContentPartPr>
            <p14:xfrm>
              <a:off x="2029911" y="4899891"/>
              <a:ext cx="1185480" cy="874080"/>
            </p14:xfrm>
          </p:contentPart>
        </mc:Choice>
        <mc:Fallback xmlns="">
          <p:pic>
            <p:nvPicPr>
              <p:cNvPr id="88" name="잉크 8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18031" y="4888011"/>
                <a:ext cx="1209240" cy="897840"/>
              </a:xfrm>
              <a:prstGeom prst="rect">
                <a:avLst/>
              </a:prstGeom>
            </p:spPr>
          </p:pic>
        </mc:Fallback>
      </mc:AlternateContent>
      <p:sp>
        <p:nvSpPr>
          <p:cNvPr id="89" name="직사각형 88"/>
          <p:cNvSpPr/>
          <p:nvPr/>
        </p:nvSpPr>
        <p:spPr>
          <a:xfrm>
            <a:off x="4492519" y="417987"/>
            <a:ext cx="2491857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수강</a:t>
            </a:r>
            <a:endParaRPr lang="en-US" altLang="ko-KR" sz="2800" dirty="0" smtClean="0"/>
          </a:p>
          <a:p>
            <a:pPr algn="ctr"/>
            <a:r>
              <a:rPr lang="en-US" altLang="ko-KR" sz="2800" dirty="0" smtClean="0"/>
              <a:t>Attend</a:t>
            </a:r>
            <a:endParaRPr lang="ko-KR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1" name="잉크 90"/>
              <p14:cNvContentPartPr/>
              <p14:nvPr/>
            </p14:nvContentPartPr>
            <p14:xfrm>
              <a:off x="1937751" y="1140411"/>
              <a:ext cx="2961720" cy="2190240"/>
            </p14:xfrm>
          </p:contentPart>
        </mc:Choice>
        <mc:Fallback xmlns="">
          <p:pic>
            <p:nvPicPr>
              <p:cNvPr id="91" name="잉크 9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25871" y="1128531"/>
                <a:ext cx="2985480" cy="22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3" name="잉크 92"/>
              <p14:cNvContentPartPr/>
              <p14:nvPr/>
            </p14:nvContentPartPr>
            <p14:xfrm>
              <a:off x="2986431" y="2216451"/>
              <a:ext cx="5948280" cy="837360"/>
            </p14:xfrm>
          </p:contentPart>
        </mc:Choice>
        <mc:Fallback xmlns="">
          <p:pic>
            <p:nvPicPr>
              <p:cNvPr id="93" name="잉크 9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74551" y="2204571"/>
                <a:ext cx="597204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7" name="잉크 96"/>
              <p14:cNvContentPartPr/>
              <p14:nvPr/>
            </p14:nvContentPartPr>
            <p14:xfrm>
              <a:off x="4873911" y="1056891"/>
              <a:ext cx="119160" cy="168120"/>
            </p14:xfrm>
          </p:contentPart>
        </mc:Choice>
        <mc:Fallback xmlns="">
          <p:pic>
            <p:nvPicPr>
              <p:cNvPr id="97" name="잉크 9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62031" y="1045011"/>
                <a:ext cx="142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9" name="잉크 98"/>
              <p14:cNvContentPartPr/>
              <p14:nvPr/>
            </p14:nvContentPartPr>
            <p14:xfrm>
              <a:off x="3892551" y="670971"/>
              <a:ext cx="168120" cy="210240"/>
            </p14:xfrm>
          </p:contentPart>
        </mc:Choice>
        <mc:Fallback xmlns="">
          <p:pic>
            <p:nvPicPr>
              <p:cNvPr id="99" name="잉크 9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80671" y="659091"/>
                <a:ext cx="191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0" name="잉크 99"/>
              <p14:cNvContentPartPr/>
              <p14:nvPr/>
            </p14:nvContentPartPr>
            <p14:xfrm>
              <a:off x="1609791" y="2575371"/>
              <a:ext cx="51480" cy="386280"/>
            </p14:xfrm>
          </p:contentPart>
        </mc:Choice>
        <mc:Fallback xmlns="">
          <p:pic>
            <p:nvPicPr>
              <p:cNvPr id="100" name="잉크 9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97911" y="2563491"/>
                <a:ext cx="752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2" name="잉크 101"/>
              <p14:cNvContentPartPr/>
              <p14:nvPr/>
            </p14:nvContentPartPr>
            <p14:xfrm>
              <a:off x="4009911" y="654411"/>
              <a:ext cx="277200" cy="261720"/>
            </p14:xfrm>
          </p:contentPart>
        </mc:Choice>
        <mc:Fallback xmlns="">
          <p:pic>
            <p:nvPicPr>
              <p:cNvPr id="102" name="잉크 10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98031" y="642531"/>
                <a:ext cx="3009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5" name="잉크 104"/>
              <p14:cNvContentPartPr/>
              <p14:nvPr/>
            </p14:nvContentPartPr>
            <p14:xfrm>
              <a:off x="6828711" y="1047171"/>
              <a:ext cx="3819600" cy="2325600"/>
            </p14:xfrm>
          </p:contentPart>
        </mc:Choice>
        <mc:Fallback xmlns="">
          <p:pic>
            <p:nvPicPr>
              <p:cNvPr id="105" name="잉크 10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16831" y="1035291"/>
                <a:ext cx="3843360" cy="23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6" name="잉크 105"/>
              <p14:cNvContentPartPr/>
              <p14:nvPr/>
            </p14:nvContentPartPr>
            <p14:xfrm>
              <a:off x="6275031" y="4823571"/>
              <a:ext cx="839160" cy="545760"/>
            </p14:xfrm>
          </p:contentPart>
        </mc:Choice>
        <mc:Fallback xmlns="">
          <p:pic>
            <p:nvPicPr>
              <p:cNvPr id="106" name="잉크 10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63151" y="4811691"/>
                <a:ext cx="86292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9" name="잉크 108"/>
              <p14:cNvContentPartPr/>
              <p14:nvPr/>
            </p14:nvContentPartPr>
            <p14:xfrm>
              <a:off x="10763151" y="2852211"/>
              <a:ext cx="134640" cy="268920"/>
            </p14:xfrm>
          </p:contentPart>
        </mc:Choice>
        <mc:Fallback xmlns="">
          <p:pic>
            <p:nvPicPr>
              <p:cNvPr id="109" name="잉크 10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751271" y="2840331"/>
                <a:ext cx="1584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3" name="잉크 112"/>
              <p14:cNvContentPartPr/>
              <p14:nvPr/>
            </p14:nvContentPartPr>
            <p14:xfrm>
              <a:off x="6718911" y="687891"/>
              <a:ext cx="714240" cy="613800"/>
            </p14:xfrm>
          </p:contentPart>
        </mc:Choice>
        <mc:Fallback xmlns="">
          <p:pic>
            <p:nvPicPr>
              <p:cNvPr id="113" name="잉크 11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07031" y="676011"/>
                <a:ext cx="738000" cy="63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232" y="192947"/>
            <a:ext cx="9384300" cy="6472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학생이 과목을 수강하는 </a:t>
            </a:r>
            <a:r>
              <a:rPr lang="en-US" altLang="ko-KR" sz="2800" dirty="0" smtClean="0"/>
              <a:t>DB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 smtClean="0"/>
              <a:t>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학생은 여러 과목을 수강할 수 있음 </a:t>
            </a:r>
            <a:r>
              <a:rPr lang="en-US" altLang="ko-KR" sz="2800" dirty="0" smtClean="0"/>
              <a:t>1:n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 smtClean="0"/>
              <a:t>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과목은 여러 학생을 받을 수 있음</a:t>
            </a:r>
            <a:r>
              <a:rPr lang="en-US" altLang="ko-KR" sz="2800" dirty="0" smtClean="0"/>
              <a:t>. 1:n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 smtClean="0"/>
              <a:t>이런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관계를 다대 다 관계 라고 함</a:t>
            </a:r>
            <a:r>
              <a:rPr lang="en-US" altLang="ko-KR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 smtClean="0"/>
              <a:t>n:m </a:t>
            </a:r>
            <a:r>
              <a:rPr lang="ko-KR" altLang="en-US" sz="2800" dirty="0" smtClean="0"/>
              <a:t>관계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 smtClean="0"/>
              <a:t>이런 관계는 두개의 테이블에서 표현하기가 쉽지 않음</a:t>
            </a:r>
            <a:r>
              <a:rPr lang="en-US" altLang="ko-KR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2800" dirty="0" smtClean="0"/>
              <a:t>(</a:t>
            </a:r>
            <a:r>
              <a:rPr lang="ko-KR" altLang="en-US" sz="2800" dirty="0" smtClean="0"/>
              <a:t>중복데이터가 많아짐</a:t>
            </a:r>
            <a:r>
              <a:rPr lang="en-US" altLang="ko-KR" sz="2800" dirty="0" smtClean="0"/>
              <a:t>.)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 smtClean="0"/>
              <a:t>중복을 막기위해 테이블을 쪼개는 과정 </a:t>
            </a:r>
            <a:r>
              <a:rPr lang="en-US" altLang="ko-KR" sz="2800" dirty="0" smtClean="0"/>
              <a:t>=&gt; </a:t>
            </a:r>
            <a:r>
              <a:rPr lang="ko-KR" altLang="en-US" sz="2800" dirty="0" smtClean="0"/>
              <a:t>정규화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 smtClean="0"/>
              <a:t>새로운 테이블을 생성하여 두 </a:t>
            </a:r>
            <a:r>
              <a:rPr lang="ko-KR" altLang="en-US" sz="2800" dirty="0" err="1" smtClean="0"/>
              <a:t>엔티티를</a:t>
            </a:r>
            <a:r>
              <a:rPr lang="ko-KR" altLang="en-US" sz="2800" dirty="0" smtClean="0"/>
              <a:t> 연결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2800" dirty="0" smtClean="0"/>
              <a:t>이런 역할을 하는 테이블을 관계 테이블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99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306422"/>
              </p:ext>
            </p:extLst>
          </p:nvPr>
        </p:nvGraphicFramePr>
        <p:xfrm>
          <a:off x="1421627" y="443701"/>
          <a:ext cx="10515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41902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07927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89696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822203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18887604"/>
                    </a:ext>
                  </a:extLst>
                </a:gridCol>
              </a:tblGrid>
              <a:tr h="263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88586"/>
                  </a:ext>
                </a:extLst>
              </a:tr>
              <a:tr h="2639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1111-1111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56839"/>
                  </a:ext>
                </a:extLst>
              </a:tr>
              <a:tr h="2639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김영이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30621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514306"/>
              </p:ext>
            </p:extLst>
          </p:nvPr>
        </p:nvGraphicFramePr>
        <p:xfrm>
          <a:off x="1266039" y="426682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41902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07927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89696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822203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1888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과목번호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과목명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강사명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8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JAVA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5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3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6118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747733"/>
              </p:ext>
            </p:extLst>
          </p:nvPr>
        </p:nvGraphicFramePr>
        <p:xfrm>
          <a:off x="1320827" y="2197287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419024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07927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89696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822203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18887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수강번호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과목번호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출석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8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5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2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13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1163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/>
              <p14:cNvContentPartPr/>
              <p14:nvPr/>
            </p14:nvContentPartPr>
            <p14:xfrm>
              <a:off x="679350" y="520057"/>
              <a:ext cx="478800" cy="60444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470" y="508177"/>
                <a:ext cx="50256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잉크 26"/>
              <p14:cNvContentPartPr/>
              <p14:nvPr/>
            </p14:nvContentPartPr>
            <p14:xfrm>
              <a:off x="805350" y="2625697"/>
              <a:ext cx="42120" cy="260640"/>
            </p14:xfrm>
          </p:contentPart>
        </mc:Choice>
        <mc:Fallback xmlns="">
          <p:pic>
            <p:nvPicPr>
              <p:cNvPr id="27" name="잉크 2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470" y="2613817"/>
                <a:ext cx="658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잉크 27"/>
              <p14:cNvContentPartPr/>
              <p14:nvPr/>
            </p14:nvContentPartPr>
            <p14:xfrm>
              <a:off x="847110" y="2743057"/>
              <a:ext cx="160560" cy="16920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230" y="2731177"/>
                <a:ext cx="1843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잉크 28"/>
              <p14:cNvContentPartPr/>
              <p14:nvPr/>
            </p14:nvContentPartPr>
            <p14:xfrm>
              <a:off x="637590" y="2943577"/>
              <a:ext cx="537120" cy="52560"/>
            </p14:xfrm>
          </p:contentPart>
        </mc:Choice>
        <mc:Fallback xmlns="">
          <p:pic>
            <p:nvPicPr>
              <p:cNvPr id="29" name="잉크 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5710" y="2931697"/>
                <a:ext cx="5608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잉크 29"/>
              <p14:cNvContentPartPr/>
              <p14:nvPr/>
            </p14:nvContentPartPr>
            <p14:xfrm>
              <a:off x="905430" y="2986417"/>
              <a:ext cx="26280" cy="310680"/>
            </p14:xfrm>
          </p:contentPart>
        </mc:Choice>
        <mc:Fallback xmlns="">
          <p:pic>
            <p:nvPicPr>
              <p:cNvPr id="30" name="잉크 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3550" y="2974537"/>
                <a:ext cx="500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잉크 30"/>
              <p14:cNvContentPartPr/>
              <p14:nvPr/>
            </p14:nvContentPartPr>
            <p14:xfrm>
              <a:off x="629310" y="4613977"/>
              <a:ext cx="386280" cy="33264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7430" y="4602097"/>
                <a:ext cx="4100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잉크 36"/>
              <p14:cNvContentPartPr/>
              <p14:nvPr/>
            </p14:nvContentPartPr>
            <p14:xfrm>
              <a:off x="176070" y="1300177"/>
              <a:ext cx="545760" cy="3515400"/>
            </p14:xfrm>
          </p:contentPart>
        </mc:Choice>
        <mc:Fallback xmlns="">
          <p:pic>
            <p:nvPicPr>
              <p:cNvPr id="37" name="잉크 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4198" y="1288297"/>
                <a:ext cx="569504" cy="35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잉크 37"/>
              <p14:cNvContentPartPr/>
              <p14:nvPr/>
            </p14:nvContentPartPr>
            <p14:xfrm>
              <a:off x="1056990" y="4462777"/>
              <a:ext cx="152640" cy="12636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5110" y="4450897"/>
                <a:ext cx="1764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잉크 38"/>
              <p14:cNvContentPartPr/>
              <p14:nvPr/>
            </p14:nvContentPartPr>
            <p14:xfrm>
              <a:off x="594750" y="4806937"/>
              <a:ext cx="185760" cy="153720"/>
            </p14:xfrm>
          </p:contentPart>
        </mc:Choice>
        <mc:Fallback xmlns="">
          <p:pic>
            <p:nvPicPr>
              <p:cNvPr id="39" name="잉크 3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2870" y="4795057"/>
                <a:ext cx="2095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잉크 41"/>
              <p14:cNvContentPartPr/>
              <p14:nvPr/>
            </p14:nvContentPartPr>
            <p14:xfrm>
              <a:off x="985307" y="1501678"/>
              <a:ext cx="155880" cy="721800"/>
            </p14:xfrm>
          </p:contentPart>
        </mc:Choice>
        <mc:Fallback xmlns="">
          <p:pic>
            <p:nvPicPr>
              <p:cNvPr id="42" name="잉크 4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3427" y="1489798"/>
                <a:ext cx="17964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잉크 42"/>
              <p14:cNvContentPartPr/>
              <p14:nvPr/>
            </p14:nvContentPartPr>
            <p14:xfrm>
              <a:off x="1073910" y="2474857"/>
              <a:ext cx="159480" cy="92520"/>
            </p14:xfrm>
          </p:contentPart>
        </mc:Choice>
        <mc:Fallback xmlns="">
          <p:pic>
            <p:nvPicPr>
              <p:cNvPr id="43" name="잉크 4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2030" y="2462977"/>
                <a:ext cx="1832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잉크 43"/>
              <p14:cNvContentPartPr/>
              <p14:nvPr/>
            </p14:nvContentPartPr>
            <p14:xfrm>
              <a:off x="1034987" y="3674278"/>
              <a:ext cx="148320" cy="789120"/>
            </p14:xfrm>
          </p:contentPart>
        </mc:Choice>
        <mc:Fallback xmlns="">
          <p:pic>
            <p:nvPicPr>
              <p:cNvPr id="44" name="잉크 4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3107" y="3662398"/>
                <a:ext cx="172080" cy="8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87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 (Entity Relationship Diagram)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593909"/>
            <a:ext cx="2223781" cy="72145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05738" y="1593908"/>
            <a:ext cx="2223781" cy="72145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</a:t>
            </a:r>
            <a:endParaRPr lang="ko-KR" altLang="en-US" dirty="0"/>
          </a:p>
        </p:txBody>
      </p:sp>
      <p:sp>
        <p:nvSpPr>
          <p:cNvPr id="5" name="다이아몬드 4"/>
          <p:cNvSpPr/>
          <p:nvPr/>
        </p:nvSpPr>
        <p:spPr>
          <a:xfrm>
            <a:off x="4353536" y="1325460"/>
            <a:ext cx="2860646" cy="989901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49765" y="2495828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smtClean="0">
                <a:solidFill>
                  <a:schemeClr val="bg1"/>
                </a:solidFill>
              </a:rPr>
              <a:t>학번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2075226" y="2495828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이름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9765" y="3523582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학과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075225" y="3544146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학기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24565" y="4551336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이수학점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417303" y="2495827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>
                <a:solidFill>
                  <a:schemeClr val="bg1"/>
                </a:solidFill>
              </a:rPr>
              <a:t>과목코드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9742764" y="2495827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과목명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417302" y="3544146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담당교수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843430" y="3544146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학점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417302" y="4551336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시수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843430" y="4551336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시간표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265101" y="2315361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 err="1" smtClean="0">
                <a:solidFill>
                  <a:schemeClr val="bg1"/>
                </a:solidFill>
              </a:rPr>
              <a:t>수강번호</a:t>
            </a:r>
            <a:endParaRPr lang="ko-KR" altLang="en-US" u="sng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854813" y="2315361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학번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327321" y="3296975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과목코드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885050" y="3339022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수강년도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353536" y="4278589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수강학기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950851" y="4362276"/>
            <a:ext cx="120032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성적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620933" y="5260203"/>
            <a:ext cx="2434205" cy="847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재수강여부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5" name="직선 화살표 연결선 24"/>
          <p:cNvCxnSpPr>
            <a:stCxn id="3" idx="3"/>
            <a:endCxn id="5" idx="1"/>
          </p:cNvCxnSpPr>
          <p:nvPr/>
        </p:nvCxnSpPr>
        <p:spPr>
          <a:xfrm flipV="1">
            <a:off x="3061981" y="1820411"/>
            <a:ext cx="1291555" cy="134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잉크 27"/>
              <p14:cNvContentPartPr/>
              <p14:nvPr/>
            </p14:nvContentPartPr>
            <p14:xfrm>
              <a:off x="3279111" y="1510131"/>
              <a:ext cx="110520" cy="201600"/>
            </p14:xfrm>
          </p:contentPart>
        </mc:Choice>
        <mc:Fallback xmlns="">
          <p:pic>
            <p:nvPicPr>
              <p:cNvPr id="28" name="잉크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7231" y="1498251"/>
                <a:ext cx="1342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잉크 29"/>
              <p14:cNvContentPartPr/>
              <p14:nvPr/>
            </p14:nvContentPartPr>
            <p14:xfrm>
              <a:off x="4177671" y="1484931"/>
              <a:ext cx="176400" cy="160200"/>
            </p14:xfrm>
          </p:contentPart>
        </mc:Choice>
        <mc:Fallback xmlns="">
          <p:pic>
            <p:nvPicPr>
              <p:cNvPr id="30" name="잉크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5791" y="1473051"/>
                <a:ext cx="2001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잉크 30"/>
              <p14:cNvContentPartPr/>
              <p14:nvPr/>
            </p14:nvContentPartPr>
            <p14:xfrm>
              <a:off x="4320231" y="1409331"/>
              <a:ext cx="185040" cy="201960"/>
            </p14:xfrm>
          </p:contentPart>
        </mc:Choice>
        <mc:Fallback xmlns="">
          <p:pic>
            <p:nvPicPr>
              <p:cNvPr id="31" name="잉크 3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8351" y="1397451"/>
                <a:ext cx="2088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잉크 33"/>
              <p14:cNvContentPartPr/>
              <p14:nvPr/>
            </p14:nvContentPartPr>
            <p14:xfrm>
              <a:off x="7315071" y="1819371"/>
              <a:ext cx="1191600" cy="77040"/>
            </p14:xfrm>
          </p:contentPart>
        </mc:Choice>
        <mc:Fallback xmlns="">
          <p:pic>
            <p:nvPicPr>
              <p:cNvPr id="34" name="잉크 3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3191" y="1807491"/>
                <a:ext cx="12153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잉크 36"/>
              <p14:cNvContentPartPr/>
              <p14:nvPr/>
            </p14:nvContentPartPr>
            <p14:xfrm>
              <a:off x="7214631" y="1728291"/>
              <a:ext cx="176400" cy="235080"/>
            </p14:xfrm>
          </p:contentPart>
        </mc:Choice>
        <mc:Fallback xmlns="">
          <p:pic>
            <p:nvPicPr>
              <p:cNvPr id="37" name="잉크 3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02751" y="1716411"/>
                <a:ext cx="2001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잉크 37"/>
              <p14:cNvContentPartPr/>
              <p14:nvPr/>
            </p14:nvContentPartPr>
            <p14:xfrm>
              <a:off x="8229471" y="1568811"/>
              <a:ext cx="84240" cy="218520"/>
            </p14:xfrm>
          </p:contentPart>
        </mc:Choice>
        <mc:Fallback xmlns="">
          <p:pic>
            <p:nvPicPr>
              <p:cNvPr id="38" name="잉크 3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17591" y="1556931"/>
                <a:ext cx="108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잉크 39"/>
              <p14:cNvContentPartPr/>
              <p14:nvPr/>
            </p14:nvContentPartPr>
            <p14:xfrm>
              <a:off x="7197711" y="1493211"/>
              <a:ext cx="92520" cy="134640"/>
            </p14:xfrm>
          </p:contentPart>
        </mc:Choice>
        <mc:Fallback xmlns="">
          <p:pic>
            <p:nvPicPr>
              <p:cNvPr id="40" name="잉크 3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5831" y="1481331"/>
                <a:ext cx="1162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잉크 40"/>
              <p14:cNvContentPartPr/>
              <p14:nvPr/>
            </p14:nvContentPartPr>
            <p14:xfrm>
              <a:off x="7323711" y="1459731"/>
              <a:ext cx="118440" cy="142920"/>
            </p14:xfrm>
          </p:contentPart>
        </mc:Choice>
        <mc:Fallback xmlns="">
          <p:pic>
            <p:nvPicPr>
              <p:cNvPr id="41" name="잉크 4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11831" y="1447851"/>
                <a:ext cx="142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잉크 44"/>
              <p14:cNvContentPartPr/>
              <p14:nvPr/>
            </p14:nvContentPartPr>
            <p14:xfrm>
              <a:off x="6962991" y="2785251"/>
              <a:ext cx="159480" cy="42120"/>
            </p14:xfrm>
          </p:contentPart>
        </mc:Choice>
        <mc:Fallback xmlns="">
          <p:pic>
            <p:nvPicPr>
              <p:cNvPr id="45" name="잉크 4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51111" y="2773371"/>
                <a:ext cx="183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잉크 47"/>
              <p14:cNvContentPartPr/>
              <p14:nvPr/>
            </p14:nvContentPartPr>
            <p14:xfrm>
              <a:off x="3665751" y="2130411"/>
              <a:ext cx="4883040" cy="1310400"/>
            </p14:xfrm>
          </p:contentPart>
        </mc:Choice>
        <mc:Fallback xmlns="">
          <p:pic>
            <p:nvPicPr>
              <p:cNvPr id="48" name="잉크 4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53871" y="2118531"/>
                <a:ext cx="4906800" cy="13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잉크 48"/>
              <p14:cNvContentPartPr/>
              <p14:nvPr/>
            </p14:nvContentPartPr>
            <p14:xfrm>
              <a:off x="4227351" y="3238131"/>
              <a:ext cx="177840" cy="262080"/>
            </p14:xfrm>
          </p:contentPart>
        </mc:Choice>
        <mc:Fallback xmlns="">
          <p:pic>
            <p:nvPicPr>
              <p:cNvPr id="49" name="잉크 4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5471" y="3226251"/>
                <a:ext cx="2016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잉크 57"/>
              <p14:cNvContentPartPr/>
              <p14:nvPr/>
            </p14:nvContentPartPr>
            <p14:xfrm>
              <a:off x="299751" y="2834931"/>
              <a:ext cx="7535520" cy="4028400"/>
            </p14:xfrm>
          </p:contentPart>
        </mc:Choice>
        <mc:Fallback xmlns="">
          <p:pic>
            <p:nvPicPr>
              <p:cNvPr id="58" name="잉크 5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7871" y="2823051"/>
                <a:ext cx="7559280" cy="40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잉크 58"/>
              <p14:cNvContentPartPr/>
              <p14:nvPr/>
            </p14:nvContentPartPr>
            <p14:xfrm>
              <a:off x="2981751" y="6224691"/>
              <a:ext cx="1241280" cy="604440"/>
            </p14:xfrm>
          </p:contentPart>
        </mc:Choice>
        <mc:Fallback xmlns="">
          <p:pic>
            <p:nvPicPr>
              <p:cNvPr id="59" name="잉크 5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69871" y="6212811"/>
                <a:ext cx="1265040" cy="6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764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671" y="251670"/>
            <a:ext cx="348839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학생</a:t>
            </a:r>
            <a:r>
              <a:rPr lang="en-US" altLang="ko-KR" dirty="0" smtClean="0"/>
              <a:t>(student)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std_num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(10) </a:t>
            </a:r>
            <a:r>
              <a:rPr lang="en-US" altLang="ko-KR" dirty="0" err="1" smtClean="0"/>
              <a:t>pk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이름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std_name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(20)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학과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std_major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(20)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학기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std_term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숫자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이수학점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std_point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숫자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2671" y="3095539"/>
            <a:ext cx="3836563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과목</a:t>
            </a:r>
            <a:r>
              <a:rPr lang="en-US" altLang="ko-KR" dirty="0" smtClean="0"/>
              <a:t>(course)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과목코드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co_code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(10) </a:t>
            </a:r>
            <a:r>
              <a:rPr lang="en-US" altLang="ko-KR" dirty="0" err="1" smtClean="0"/>
              <a:t>pk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과목명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co_name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(20)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담당교수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co_professor</a:t>
            </a:r>
            <a:r>
              <a:rPr lang="en-US" altLang="ko-KR" dirty="0" smtClean="0"/>
              <a:t>) :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(20)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학점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co_point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default 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시수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co_time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숫자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시간표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co_timetable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(40)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4179" y="297836"/>
            <a:ext cx="5145896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수강</a:t>
            </a:r>
            <a:r>
              <a:rPr lang="en-US" altLang="ko-KR" dirty="0" smtClean="0"/>
              <a:t>(attend)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수강번호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at_num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 ai </a:t>
            </a:r>
            <a:r>
              <a:rPr lang="en-US" altLang="ko-KR" dirty="0" err="1" smtClean="0"/>
              <a:t>pk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학번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at_std_num</a:t>
            </a:r>
            <a:r>
              <a:rPr lang="en-US" altLang="ko-KR" dirty="0" smtClean="0"/>
              <a:t>) :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(10)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과목코드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at_co_code</a:t>
            </a:r>
            <a:r>
              <a:rPr lang="en-US" altLang="ko-KR" dirty="0" smtClean="0"/>
              <a:t>):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(10)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수강연도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at_year</a:t>
            </a:r>
            <a:r>
              <a:rPr lang="en-US" altLang="ko-KR" dirty="0" smtClean="0"/>
              <a:t>) :</a:t>
            </a:r>
            <a:r>
              <a:rPr lang="ko-KR" altLang="en-US" dirty="0" smtClean="0"/>
              <a:t>숫자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수강학기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at_term</a:t>
            </a:r>
            <a:r>
              <a:rPr lang="en-US" altLang="ko-KR" dirty="0" smtClean="0"/>
              <a:t>):</a:t>
            </a:r>
            <a:r>
              <a:rPr lang="ko-KR" altLang="en-US" dirty="0" smtClean="0"/>
              <a:t>숫자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중간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at_mid</a:t>
            </a:r>
            <a:r>
              <a:rPr lang="en-US" altLang="ko-KR" dirty="0" smtClean="0"/>
              <a:t>):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기말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at_final</a:t>
            </a:r>
            <a:r>
              <a:rPr lang="en-US" altLang="ko-KR" dirty="0" smtClean="0"/>
              <a:t>):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출석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at_attend</a:t>
            </a:r>
            <a:r>
              <a:rPr lang="en-US" altLang="ko-KR" dirty="0" smtClean="0"/>
              <a:t>):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과제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at_hw</a:t>
            </a:r>
            <a:r>
              <a:rPr lang="en-US" altLang="ko-KR" dirty="0" smtClean="0"/>
              <a:t>):</a:t>
            </a:r>
            <a:r>
              <a:rPr lang="ko-KR" altLang="en-US" dirty="0" smtClean="0"/>
              <a:t>숫자 </a:t>
            </a:r>
            <a:r>
              <a:rPr lang="en-US" altLang="ko-KR" dirty="0" smtClean="0"/>
              <a:t>default 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재수강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여부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at_repetition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(1) default ‘n’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학점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at_score</a:t>
            </a:r>
            <a:r>
              <a:rPr lang="en-US" altLang="ko-KR" dirty="0" smtClean="0"/>
              <a:t>):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93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85742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학생은 강의를 수강한다</a:t>
            </a:r>
            <a:r>
              <a:rPr lang="en-US" altLang="ko-KR" dirty="0" smtClean="0"/>
              <a:t>. 1:N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 smtClean="0"/>
              <a:t>한과목은</a:t>
            </a:r>
            <a:r>
              <a:rPr lang="ko-KR" altLang="en-US" dirty="0" smtClean="0"/>
              <a:t> 여러 교수가 강의할 수 있다</a:t>
            </a:r>
            <a:r>
              <a:rPr lang="en-US" altLang="ko-KR" dirty="0" smtClean="0"/>
              <a:t>. 1:N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학생은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한명의</a:t>
            </a:r>
            <a:r>
              <a:rPr lang="ko-KR" altLang="en-US" dirty="0" smtClean="0"/>
              <a:t> 지도교수의 지도를 받는다</a:t>
            </a:r>
            <a:r>
              <a:rPr lang="en-US" altLang="ko-KR" dirty="0" smtClean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지도교수는 여러 학생을 지도 한다</a:t>
            </a:r>
            <a:r>
              <a:rPr lang="en-US" altLang="ko-KR" dirty="0" smtClean="0"/>
              <a:t>. 1:N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교수는 강의를 한다</a:t>
            </a:r>
            <a:r>
              <a:rPr lang="en-US" altLang="ko-KR" dirty="0" smtClean="0"/>
              <a:t>. 1:N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7881" y="2271161"/>
            <a:ext cx="2084173" cy="897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Student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57420" y="5255740"/>
            <a:ext cx="2084173" cy="897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Professor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61405" y="2271161"/>
            <a:ext cx="2084173" cy="897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과목</a:t>
            </a:r>
            <a:endParaRPr lang="en-US" altLang="ko-KR" dirty="0"/>
          </a:p>
          <a:p>
            <a:pPr algn="ctr"/>
            <a:r>
              <a:rPr lang="en-US" altLang="ko-KR" dirty="0" smtClean="0"/>
              <a:t>Subject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1188915" y="4053016"/>
            <a:ext cx="2479589" cy="120272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guide</a:t>
            </a:r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7241060" y="3863547"/>
            <a:ext cx="2767913" cy="13262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Course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다이아몬드 7"/>
          <p:cNvSpPr/>
          <p:nvPr/>
        </p:nvSpPr>
        <p:spPr>
          <a:xfrm>
            <a:off x="4407244" y="1842794"/>
            <a:ext cx="2767913" cy="13262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Attend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잉크 9"/>
              <p14:cNvContentPartPr/>
              <p14:nvPr/>
            </p14:nvContentPartPr>
            <p14:xfrm>
              <a:off x="1688608" y="3130294"/>
              <a:ext cx="222840" cy="95616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728" y="3118414"/>
                <a:ext cx="246600" cy="9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잉크 11"/>
              <p14:cNvContentPartPr/>
              <p14:nvPr/>
            </p14:nvContentPartPr>
            <p14:xfrm>
              <a:off x="3459808" y="5156734"/>
              <a:ext cx="1260720" cy="594360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47928" y="5144854"/>
                <a:ext cx="128448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잉크 13"/>
              <p14:cNvContentPartPr/>
              <p14:nvPr/>
            </p14:nvContentPartPr>
            <p14:xfrm>
              <a:off x="7109128" y="5189854"/>
              <a:ext cx="1220760" cy="535680"/>
            </p14:xfrm>
          </p:contentPart>
        </mc:Choice>
        <mc:Fallback>
          <p:pic>
            <p:nvPicPr>
              <p:cNvPr id="14" name="잉크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7248" y="5177974"/>
                <a:ext cx="124452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잉크 15"/>
              <p14:cNvContentPartPr/>
              <p14:nvPr/>
            </p14:nvContentPartPr>
            <p14:xfrm>
              <a:off x="9381808" y="3377614"/>
              <a:ext cx="264960" cy="799200"/>
            </p14:xfrm>
          </p:contentPart>
        </mc:Choice>
        <mc:Fallback>
          <p:pic>
            <p:nvPicPr>
              <p:cNvPr id="16" name="잉크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69928" y="3365734"/>
                <a:ext cx="28872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잉크 17"/>
              <p14:cNvContentPartPr/>
              <p14:nvPr/>
            </p14:nvContentPartPr>
            <p14:xfrm>
              <a:off x="2998648" y="2479414"/>
              <a:ext cx="1310040" cy="25596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86768" y="2467534"/>
                <a:ext cx="13338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잉크 19"/>
              <p14:cNvContentPartPr/>
              <p14:nvPr/>
            </p14:nvContentPartPr>
            <p14:xfrm>
              <a:off x="7092928" y="2710174"/>
              <a:ext cx="1029960" cy="1277280"/>
            </p14:xfrm>
          </p:contentPart>
        </mc:Choice>
        <mc:Fallback>
          <p:pic>
            <p:nvPicPr>
              <p:cNvPr id="20" name="잉크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81048" y="2698294"/>
                <a:ext cx="1053720" cy="13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잉크 21"/>
              <p14:cNvContentPartPr/>
              <p14:nvPr/>
            </p14:nvContentPartPr>
            <p14:xfrm>
              <a:off x="1293328" y="3187894"/>
              <a:ext cx="181440" cy="198360"/>
            </p14:xfrm>
          </p:contentPart>
        </mc:Choice>
        <mc:Fallback>
          <p:pic>
            <p:nvPicPr>
              <p:cNvPr id="22" name="잉크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81448" y="3176014"/>
                <a:ext cx="205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잉크 23"/>
              <p14:cNvContentPartPr/>
              <p14:nvPr/>
            </p14:nvContentPartPr>
            <p14:xfrm>
              <a:off x="1539208" y="4086094"/>
              <a:ext cx="166320" cy="245880"/>
            </p14:xfrm>
          </p:contentPart>
        </mc:Choice>
        <mc:Fallback>
          <p:pic>
            <p:nvPicPr>
              <p:cNvPr id="24" name="잉크 2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27328" y="4074214"/>
                <a:ext cx="1900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잉크 25"/>
              <p14:cNvContentPartPr/>
              <p14:nvPr/>
            </p14:nvContentPartPr>
            <p14:xfrm>
              <a:off x="1672408" y="4102294"/>
              <a:ext cx="222480" cy="214560"/>
            </p14:xfrm>
          </p:contentPart>
        </mc:Choice>
        <mc:Fallback>
          <p:pic>
            <p:nvPicPr>
              <p:cNvPr id="26" name="잉크 2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60528" y="4090414"/>
                <a:ext cx="2462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잉크 28"/>
              <p14:cNvContentPartPr/>
              <p14:nvPr/>
            </p14:nvContentPartPr>
            <p14:xfrm>
              <a:off x="4514248" y="5914894"/>
              <a:ext cx="140400" cy="288720"/>
            </p14:xfrm>
          </p:contentPart>
        </mc:Choice>
        <mc:Fallback>
          <p:pic>
            <p:nvPicPr>
              <p:cNvPr id="29" name="잉크 2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02368" y="5903014"/>
                <a:ext cx="1641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잉크 30"/>
              <p14:cNvContentPartPr/>
              <p14:nvPr/>
            </p14:nvContentPartPr>
            <p14:xfrm>
              <a:off x="3006928" y="5107414"/>
              <a:ext cx="164880" cy="247680"/>
            </p14:xfrm>
          </p:contentPart>
        </mc:Choice>
        <mc:Fallback>
          <p:pic>
            <p:nvPicPr>
              <p:cNvPr id="31" name="잉크 3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95048" y="5095534"/>
                <a:ext cx="1886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잉크 31"/>
              <p14:cNvContentPartPr/>
              <p14:nvPr/>
            </p14:nvContentPartPr>
            <p14:xfrm>
              <a:off x="3163168" y="5090854"/>
              <a:ext cx="231120" cy="214560"/>
            </p14:xfrm>
          </p:contentPart>
        </mc:Choice>
        <mc:Fallback>
          <p:pic>
            <p:nvPicPr>
              <p:cNvPr id="32" name="잉크 3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51288" y="5078974"/>
                <a:ext cx="2548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잉크 34"/>
              <p14:cNvContentPartPr/>
              <p14:nvPr/>
            </p14:nvContentPartPr>
            <p14:xfrm>
              <a:off x="3039328" y="2232454"/>
              <a:ext cx="124200" cy="21456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27448" y="2220574"/>
                <a:ext cx="1479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잉크 36"/>
              <p14:cNvContentPartPr/>
              <p14:nvPr/>
            </p14:nvContentPartPr>
            <p14:xfrm>
              <a:off x="4167928" y="2051374"/>
              <a:ext cx="190080" cy="239040"/>
            </p14:xfrm>
          </p:contentPart>
        </mc:Choice>
        <mc:Fallback>
          <p:pic>
            <p:nvPicPr>
              <p:cNvPr id="37" name="잉크 3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56048" y="2039494"/>
                <a:ext cx="2138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잉크 37"/>
              <p14:cNvContentPartPr/>
              <p14:nvPr/>
            </p14:nvContentPartPr>
            <p14:xfrm>
              <a:off x="4333168" y="2043094"/>
              <a:ext cx="214560" cy="239400"/>
            </p14:xfrm>
          </p:contentPart>
        </mc:Choice>
        <mc:Fallback>
          <p:pic>
            <p:nvPicPr>
              <p:cNvPr id="38" name="잉크 3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21288" y="2031214"/>
                <a:ext cx="2383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" name="잉크 40"/>
              <p14:cNvContentPartPr/>
              <p14:nvPr/>
            </p14:nvContentPartPr>
            <p14:xfrm>
              <a:off x="7793128" y="3929494"/>
              <a:ext cx="99000" cy="272160"/>
            </p14:xfrm>
          </p:contentPart>
        </mc:Choice>
        <mc:Fallback>
          <p:pic>
            <p:nvPicPr>
              <p:cNvPr id="41" name="잉크 4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81248" y="3917614"/>
                <a:ext cx="1227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" name="잉크 42"/>
              <p14:cNvContentPartPr/>
              <p14:nvPr/>
            </p14:nvContentPartPr>
            <p14:xfrm>
              <a:off x="6795208" y="2743294"/>
              <a:ext cx="133200" cy="206280"/>
            </p14:xfrm>
          </p:contentPart>
        </mc:Choice>
        <mc:Fallback>
          <p:pic>
            <p:nvPicPr>
              <p:cNvPr id="43" name="잉크 4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83328" y="2731414"/>
                <a:ext cx="1569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" name="잉크 43"/>
              <p14:cNvContentPartPr/>
              <p14:nvPr/>
            </p14:nvContentPartPr>
            <p14:xfrm>
              <a:off x="6887008" y="2685694"/>
              <a:ext cx="222480" cy="288360"/>
            </p14:xfrm>
          </p:contentPart>
        </mc:Choice>
        <mc:Fallback>
          <p:pic>
            <p:nvPicPr>
              <p:cNvPr id="44" name="잉크 4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75128" y="2673814"/>
                <a:ext cx="2462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잉크 46"/>
              <p14:cNvContentPartPr/>
              <p14:nvPr/>
            </p14:nvContentPartPr>
            <p14:xfrm>
              <a:off x="9934768" y="3253774"/>
              <a:ext cx="74520" cy="181800"/>
            </p14:xfrm>
          </p:contentPart>
        </mc:Choice>
        <mc:Fallback>
          <p:pic>
            <p:nvPicPr>
              <p:cNvPr id="47" name="잉크 4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22888" y="3241894"/>
                <a:ext cx="982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9" name="잉크 48"/>
              <p14:cNvContentPartPr/>
              <p14:nvPr/>
            </p14:nvContentPartPr>
            <p14:xfrm>
              <a:off x="9646408" y="3871894"/>
              <a:ext cx="173880" cy="304920"/>
            </p14:xfrm>
          </p:contentPart>
        </mc:Choice>
        <mc:Fallback>
          <p:pic>
            <p:nvPicPr>
              <p:cNvPr id="49" name="잉크 4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34528" y="3860014"/>
                <a:ext cx="1976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2" name="잉크 51"/>
              <p14:cNvContentPartPr/>
              <p14:nvPr/>
            </p14:nvContentPartPr>
            <p14:xfrm>
              <a:off x="7167088" y="5906614"/>
              <a:ext cx="49680" cy="164880"/>
            </p14:xfrm>
          </p:contentPart>
        </mc:Choice>
        <mc:Fallback>
          <p:pic>
            <p:nvPicPr>
              <p:cNvPr id="52" name="잉크 5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55208" y="5894734"/>
                <a:ext cx="734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4" name="잉크 53"/>
              <p14:cNvContentPartPr/>
              <p14:nvPr/>
            </p14:nvContentPartPr>
            <p14:xfrm>
              <a:off x="8237728" y="5288854"/>
              <a:ext cx="239400" cy="206280"/>
            </p14:xfrm>
          </p:contentPart>
        </mc:Choice>
        <mc:Fallback>
          <p:pic>
            <p:nvPicPr>
              <p:cNvPr id="54" name="잉크 5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25848" y="5276974"/>
                <a:ext cx="263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5" name="잉크 54"/>
              <p14:cNvContentPartPr/>
              <p14:nvPr/>
            </p14:nvContentPartPr>
            <p14:xfrm>
              <a:off x="8484688" y="5280574"/>
              <a:ext cx="143640" cy="198000"/>
            </p14:xfrm>
          </p:contentPart>
        </mc:Choice>
        <mc:Fallback>
          <p:pic>
            <p:nvPicPr>
              <p:cNvPr id="55" name="잉크 5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72808" y="5268694"/>
                <a:ext cx="167400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85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038" y="164757"/>
            <a:ext cx="337945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(student)</a:t>
            </a:r>
          </a:p>
          <a:p>
            <a:r>
              <a:rPr lang="ko-KR" altLang="en-US" dirty="0" smtClean="0"/>
              <a:t>학번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st_num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</a:t>
            </a:r>
            <a:endParaRPr lang="en-US" altLang="ko-KR" dirty="0" smtClean="0"/>
          </a:p>
          <a:p>
            <a:r>
              <a:rPr lang="ko-KR" altLang="en-US" dirty="0" smtClean="0"/>
              <a:t>이름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st_name</a:t>
            </a:r>
            <a:r>
              <a:rPr lang="en-US" altLang="ko-KR" dirty="0" smtClean="0"/>
              <a:t> varchar(20)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r>
              <a:rPr lang="ko-KR" altLang="en-US" dirty="0" err="1" smtClean="0"/>
              <a:t>이수학기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st_term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1</a:t>
            </a:r>
          </a:p>
          <a:p>
            <a:r>
              <a:rPr lang="ko-KR" altLang="en-US" dirty="0" smtClean="0"/>
              <a:t>이수학점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st_point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3038" y="1820562"/>
            <a:ext cx="369844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과목</a:t>
            </a:r>
            <a:r>
              <a:rPr lang="en-US" altLang="ko-KR" dirty="0" smtClean="0"/>
              <a:t>(subject)</a:t>
            </a:r>
          </a:p>
          <a:p>
            <a:r>
              <a:rPr lang="ko-KR" altLang="en-US" dirty="0" err="1" smtClean="0"/>
              <a:t>과목번호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su_num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/>
              <a:t> </a:t>
            </a:r>
            <a:r>
              <a:rPr lang="en-US" altLang="ko-KR" dirty="0" smtClean="0"/>
              <a:t>ai </a:t>
            </a:r>
            <a:r>
              <a:rPr lang="en-US" altLang="ko-KR" dirty="0" err="1" smtClean="0"/>
              <a:t>pk</a:t>
            </a:r>
            <a:endParaRPr lang="en-US" altLang="ko-KR" dirty="0" smtClean="0"/>
          </a:p>
          <a:p>
            <a:r>
              <a:rPr lang="ko-KR" altLang="en-US" dirty="0" err="1" smtClean="0"/>
              <a:t>과목코드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su_code</a:t>
            </a:r>
            <a:r>
              <a:rPr lang="en-US" altLang="ko-KR" dirty="0" smtClean="0"/>
              <a:t> varchar(20)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r>
              <a:rPr lang="ko-KR" altLang="en-US" dirty="0" smtClean="0"/>
              <a:t>과목명 </a:t>
            </a:r>
            <a:r>
              <a:rPr lang="en-US" altLang="ko-KR" dirty="0" err="1" smtClean="0"/>
              <a:t>su_title</a:t>
            </a:r>
            <a:r>
              <a:rPr lang="en-US" altLang="ko-KR" dirty="0" smtClean="0"/>
              <a:t> varchar(45)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r>
              <a:rPr lang="ko-KR" altLang="en-US" dirty="0" err="1" smtClean="0"/>
              <a:t>과목점수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su_point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defalt</a:t>
            </a:r>
            <a:r>
              <a:rPr lang="en-US" altLang="ko-KR" dirty="0" smtClean="0"/>
              <a:t> 0</a:t>
            </a:r>
          </a:p>
          <a:p>
            <a:r>
              <a:rPr lang="ko-KR" altLang="en-US" dirty="0" err="1" smtClean="0"/>
              <a:t>과목시간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su_time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 default 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3038" y="3736890"/>
            <a:ext cx="526003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교수</a:t>
            </a:r>
            <a:r>
              <a:rPr lang="en-US" altLang="ko-KR" dirty="0" smtClean="0"/>
              <a:t>(professor)</a:t>
            </a:r>
          </a:p>
          <a:p>
            <a:r>
              <a:rPr lang="ko-KR" altLang="en-US" dirty="0" err="1" smtClean="0"/>
              <a:t>교수번호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pr_num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</a:t>
            </a:r>
            <a:endParaRPr lang="en-US" altLang="ko-KR" dirty="0" smtClean="0"/>
          </a:p>
          <a:p>
            <a:r>
              <a:rPr lang="ko-KR" altLang="en-US" dirty="0" err="1" smtClean="0"/>
              <a:t>교수이름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pr_name</a:t>
            </a:r>
            <a:r>
              <a:rPr lang="en-US" altLang="ko-KR" dirty="0" smtClean="0"/>
              <a:t> varchar(20)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r>
              <a:rPr lang="ko-KR" altLang="en-US" dirty="0" err="1" smtClean="0"/>
              <a:t>교수나이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pr_age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r>
              <a:rPr lang="ko-KR" altLang="en-US" dirty="0" smtClean="0"/>
              <a:t>교수실 </a:t>
            </a:r>
            <a:r>
              <a:rPr lang="en-US" altLang="ko-KR" dirty="0" err="1" smtClean="0"/>
              <a:t>pr_room</a:t>
            </a:r>
            <a:r>
              <a:rPr lang="en-US" altLang="ko-KR" dirty="0" smtClean="0"/>
              <a:t> varchar(45)</a:t>
            </a:r>
          </a:p>
          <a:p>
            <a:r>
              <a:rPr lang="ko-KR" altLang="en-US" dirty="0" smtClean="0"/>
              <a:t>교수재직상태 </a:t>
            </a:r>
            <a:r>
              <a:rPr lang="en-US" altLang="ko-KR" dirty="0" err="1" smtClean="0"/>
              <a:t>pr_state</a:t>
            </a:r>
            <a:r>
              <a:rPr lang="en-US" altLang="ko-KR" dirty="0" smtClean="0"/>
              <a:t> varchar(45) default ‘</a:t>
            </a:r>
            <a:r>
              <a:rPr lang="ko-KR" altLang="en-US" dirty="0" smtClean="0"/>
              <a:t>재직</a:t>
            </a:r>
            <a:r>
              <a:rPr lang="en-US" altLang="ko-KR" dirty="0" smtClean="0"/>
              <a:t>’</a:t>
            </a:r>
          </a:p>
          <a:p>
            <a:r>
              <a:rPr lang="ko-KR" altLang="en-US" dirty="0" err="1" smtClean="0"/>
              <a:t>교수직책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pr_position</a:t>
            </a:r>
            <a:r>
              <a:rPr lang="en-US" altLang="ko-KR" dirty="0" smtClean="0"/>
              <a:t> varchar(45) default ‘</a:t>
            </a:r>
            <a:r>
              <a:rPr lang="ko-KR" altLang="en-US" dirty="0" smtClean="0"/>
              <a:t>조교수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71005" y="82859"/>
            <a:ext cx="304602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지도</a:t>
            </a:r>
            <a:r>
              <a:rPr lang="en-US" altLang="ko-KR" dirty="0" smtClean="0"/>
              <a:t>(guide) – </a:t>
            </a:r>
            <a:r>
              <a:rPr lang="ko-KR" altLang="en-US" dirty="0" err="1" smtClean="0"/>
              <a:t>관계테이블</a:t>
            </a:r>
            <a:endParaRPr lang="en-US" altLang="ko-KR" dirty="0" smtClean="0"/>
          </a:p>
          <a:p>
            <a:r>
              <a:rPr lang="ko-KR" altLang="en-US" dirty="0" err="1" smtClean="0"/>
              <a:t>지도번호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gu_num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ai </a:t>
            </a:r>
            <a:r>
              <a:rPr lang="en-US" altLang="ko-KR" dirty="0" err="1" smtClean="0"/>
              <a:t>pk</a:t>
            </a:r>
            <a:endParaRPr lang="en-US" altLang="ko-KR" dirty="0" smtClean="0"/>
          </a:p>
          <a:p>
            <a:r>
              <a:rPr lang="ko-KR" altLang="en-US" dirty="0" err="1" smtClean="0"/>
              <a:t>교수번호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gu_pr_num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r>
              <a:rPr lang="ko-KR" altLang="en-US" dirty="0" smtClean="0"/>
              <a:t>학번 </a:t>
            </a:r>
            <a:r>
              <a:rPr lang="en-US" altLang="ko-KR" dirty="0" err="1" smtClean="0"/>
              <a:t>gu_st_num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r>
              <a:rPr lang="ko-KR" altLang="en-US" dirty="0" smtClean="0"/>
              <a:t>학기</a:t>
            </a:r>
            <a:r>
              <a:rPr lang="en-US" altLang="ko-KR" dirty="0"/>
              <a:t> </a:t>
            </a:r>
            <a:r>
              <a:rPr lang="en-US" altLang="ko-KR" dirty="0" err="1" smtClean="0"/>
              <a:t>gu_year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7283" y="82859"/>
            <a:ext cx="409945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</a:t>
            </a:r>
            <a:r>
              <a:rPr lang="en-US" altLang="ko-KR" dirty="0" smtClean="0"/>
              <a:t>(course) – </a:t>
            </a:r>
            <a:r>
              <a:rPr lang="ko-KR" altLang="en-US" dirty="0" err="1" smtClean="0"/>
              <a:t>관계테이블</a:t>
            </a:r>
            <a:endParaRPr lang="en-US" altLang="ko-KR" dirty="0" smtClean="0"/>
          </a:p>
          <a:p>
            <a:r>
              <a:rPr lang="ko-KR" altLang="en-US" dirty="0" err="1" smtClean="0"/>
              <a:t>강의번호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co_num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ai </a:t>
            </a:r>
            <a:r>
              <a:rPr lang="en-US" altLang="ko-KR" dirty="0" err="1" smtClean="0"/>
              <a:t>pk</a:t>
            </a:r>
            <a:endParaRPr lang="en-US" altLang="ko-KR" dirty="0" smtClean="0"/>
          </a:p>
          <a:p>
            <a:r>
              <a:rPr lang="ko-KR" altLang="en-US" dirty="0" err="1" smtClean="0"/>
              <a:t>교수번호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co_pr_num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r>
              <a:rPr lang="ko-KR" altLang="en-US" dirty="0" err="1" smtClean="0"/>
              <a:t>과목번호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co_su_num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r>
              <a:rPr lang="ko-KR" altLang="en-US" dirty="0" err="1" smtClean="0"/>
              <a:t>강의학기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co_term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1</a:t>
            </a:r>
          </a:p>
          <a:p>
            <a:r>
              <a:rPr lang="ko-KR" altLang="en-US" dirty="0" err="1" smtClean="0"/>
              <a:t>강의년도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co_year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ko-KR" altLang="en-US" dirty="0" err="1" smtClean="0"/>
              <a:t>강의시간표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co_timetable</a:t>
            </a:r>
            <a:r>
              <a:rPr lang="en-US" altLang="ko-KR" dirty="0" smtClean="0"/>
              <a:t> varchar(100)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3671" y="2195185"/>
            <a:ext cx="4492127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수강</a:t>
            </a:r>
            <a:r>
              <a:rPr lang="en-US" altLang="ko-KR" dirty="0" smtClean="0"/>
              <a:t>(attend) – </a:t>
            </a:r>
            <a:r>
              <a:rPr lang="ko-KR" altLang="en-US" dirty="0" err="1" smtClean="0"/>
              <a:t>관계테이블</a:t>
            </a:r>
            <a:endParaRPr lang="en-US" altLang="ko-KR" dirty="0" smtClean="0"/>
          </a:p>
          <a:p>
            <a:r>
              <a:rPr lang="ko-KR" altLang="en-US" dirty="0" err="1" smtClean="0"/>
              <a:t>수강번호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at_num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ai </a:t>
            </a:r>
            <a:r>
              <a:rPr lang="en-US" altLang="ko-KR" dirty="0" err="1" smtClean="0"/>
              <a:t>pk</a:t>
            </a:r>
            <a:endParaRPr lang="en-US" altLang="ko-KR" dirty="0" smtClean="0"/>
          </a:p>
          <a:p>
            <a:r>
              <a:rPr lang="ko-KR" altLang="en-US" dirty="0" smtClean="0"/>
              <a:t>학번 </a:t>
            </a:r>
            <a:r>
              <a:rPr lang="en-US" altLang="ko-KR" dirty="0" err="1" smtClean="0"/>
              <a:t>at_st_num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r>
              <a:rPr lang="ko-KR" altLang="en-US" dirty="0" err="1" smtClean="0"/>
              <a:t>강의번호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at_co_num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r>
              <a:rPr lang="ko-KR" altLang="en-US" dirty="0" smtClean="0"/>
              <a:t>중간 </a:t>
            </a:r>
            <a:r>
              <a:rPr lang="en-US" altLang="ko-KR" dirty="0" err="1" smtClean="0"/>
              <a:t>at_mid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0</a:t>
            </a:r>
          </a:p>
          <a:p>
            <a:r>
              <a:rPr lang="ko-KR" altLang="en-US" dirty="0" smtClean="0"/>
              <a:t>기말 </a:t>
            </a:r>
            <a:r>
              <a:rPr lang="en-US" altLang="ko-KR" dirty="0" err="1" smtClean="0"/>
              <a:t>at_final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0</a:t>
            </a:r>
          </a:p>
          <a:p>
            <a:r>
              <a:rPr lang="ko-KR" altLang="en-US" dirty="0" smtClean="0"/>
              <a:t>출석 </a:t>
            </a:r>
            <a:r>
              <a:rPr lang="en-US" altLang="ko-KR" dirty="0" err="1" smtClean="0"/>
              <a:t>at_attend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0</a:t>
            </a:r>
          </a:p>
          <a:p>
            <a:r>
              <a:rPr lang="ko-KR" altLang="en-US" dirty="0" smtClean="0"/>
              <a:t>과제 </a:t>
            </a:r>
            <a:r>
              <a:rPr lang="en-US" altLang="ko-KR" dirty="0" err="1" smtClean="0"/>
              <a:t>at_hw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default 0</a:t>
            </a:r>
          </a:p>
          <a:p>
            <a:r>
              <a:rPr lang="ko-KR" altLang="en-US" dirty="0" smtClean="0"/>
              <a:t>학점 </a:t>
            </a:r>
            <a:r>
              <a:rPr lang="en-US" altLang="ko-KR" dirty="0" err="1" smtClean="0"/>
              <a:t>at_score</a:t>
            </a:r>
            <a:r>
              <a:rPr lang="en-US" altLang="ko-KR" dirty="0" smtClean="0"/>
              <a:t> varchar(5)</a:t>
            </a:r>
          </a:p>
          <a:p>
            <a:r>
              <a:rPr lang="ko-KR" altLang="en-US" dirty="0" err="1" smtClean="0"/>
              <a:t>패스여부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at_pass</a:t>
            </a:r>
            <a:r>
              <a:rPr lang="en-US" altLang="ko-KR" dirty="0" smtClean="0"/>
              <a:t> varchar(1) p / f</a:t>
            </a:r>
          </a:p>
          <a:p>
            <a:r>
              <a:rPr lang="ko-KR" altLang="en-US" dirty="0" smtClean="0"/>
              <a:t>재수강 </a:t>
            </a:r>
            <a:r>
              <a:rPr lang="en-US" altLang="ko-KR" dirty="0" err="1" smtClean="0"/>
              <a:t>at_repetition</a:t>
            </a:r>
            <a:r>
              <a:rPr lang="en-US" altLang="ko-KR" dirty="0" smtClean="0"/>
              <a:t> varchar(1) default ‘n’</a:t>
            </a:r>
          </a:p>
        </p:txBody>
      </p:sp>
    </p:spTree>
    <p:extLst>
      <p:ext uri="{BB962C8B-B14F-4D97-AF65-F5344CB8AC3E}">
        <p14:creationId xmlns:p14="http://schemas.microsoft.com/office/powerpoint/2010/main" val="370423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560</Words>
  <Application>Microsoft Office PowerPoint</Application>
  <PresentationFormat>와이드스크린</PresentationFormat>
  <Paragraphs>157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ERD (Entity Relationship Diagram)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</cp:revision>
  <dcterms:created xsi:type="dcterms:W3CDTF">2025-09-30T03:15:59Z</dcterms:created>
  <dcterms:modified xsi:type="dcterms:W3CDTF">2025-10-01T08:44:27Z</dcterms:modified>
</cp:coreProperties>
</file>