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4E"/>
    <a:srgbClr val="00A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8" autoAdjust="0"/>
    <p:restoredTop sz="94660"/>
  </p:normalViewPr>
  <p:slideViewPr>
    <p:cSldViewPr snapToGrid="0">
      <p:cViewPr>
        <p:scale>
          <a:sx n="10" d="100"/>
          <a:sy n="10" d="100"/>
        </p:scale>
        <p:origin x="5035" y="2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AA76-33EC-4DC1-966D-FDD5AADB345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73AB-1962-48B4-8840-CA2BB7F5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2849" y="1559490"/>
            <a:ext cx="798534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Ja  d</a:t>
            </a:r>
            <a:endParaRPr lang="en-US" sz="23900" spc="-1000" dirty="0">
              <a:solidFill>
                <a:srgbClr val="00894E"/>
              </a:solidFill>
              <a:latin typeface="Quattrocento Sans" panose="020B08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Image result for wren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71922">
            <a:off x="3471424" y="2147155"/>
            <a:ext cx="3150281" cy="276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2849" y="1559490"/>
            <a:ext cx="798534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JA </a:t>
            </a:r>
            <a:r>
              <a:rPr lang="en-US" sz="19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  </a:t>
            </a:r>
            <a:r>
              <a:rPr lang="en-US" sz="23900" spc="-1000" dirty="0" smtClean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 </a:t>
            </a:r>
            <a:r>
              <a:rPr lang="en-US" sz="23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2" descr="Image result for wren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71922">
            <a:off x="4182561" y="2057615"/>
            <a:ext cx="3150281" cy="276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2849" y="1559490"/>
            <a:ext cx="798534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1000" dirty="0" smtClean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Ja</a:t>
            </a:r>
            <a:r>
              <a:rPr lang="en-US" sz="19900" spc="-1000" dirty="0" smtClean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   </a:t>
            </a:r>
            <a:r>
              <a:rPr lang="en-US" sz="23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3" name="Picture 2" descr="Image result for band aid vector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9062">
            <a:off x="3873420" y="2433506"/>
            <a:ext cx="2418470" cy="24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2849" y="1559490"/>
            <a:ext cx="798534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1000" dirty="0">
                <a:solidFill>
                  <a:srgbClr val="00894E"/>
                </a:solidFill>
                <a:latin typeface="Quattrocento Sans" panose="020B0802050000020003" pitchFamily="34" charset="0"/>
                <a:cs typeface="Arial" panose="020B0604020202020204" pitchFamily="34" charset="0"/>
              </a:rPr>
              <a:t>JA   D</a:t>
            </a:r>
            <a:endParaRPr lang="en-US" sz="23900" spc="-1000" dirty="0">
              <a:solidFill>
                <a:srgbClr val="00894E"/>
              </a:solidFill>
              <a:latin typeface="Quattrocento Sans" panose="020B08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 result for band aid vector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9062">
            <a:off x="4529645" y="2235386"/>
            <a:ext cx="2418470" cy="24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0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00A86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Pei</dc:creator>
  <cp:lastModifiedBy>Max Pei</cp:lastModifiedBy>
  <cp:revision>13</cp:revision>
  <dcterms:created xsi:type="dcterms:W3CDTF">2017-08-22T02:08:04Z</dcterms:created>
  <dcterms:modified xsi:type="dcterms:W3CDTF">2017-08-22T10:27:59Z</dcterms:modified>
</cp:coreProperties>
</file>