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2" r:id="rId3"/>
    <p:sldId id="328" r:id="rId4"/>
    <p:sldId id="348" r:id="rId5"/>
    <p:sldId id="290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微软雅黑" panose="020B0503020204020204" pitchFamily="34" charset="-122"/>
      <p:regular r:id="rId14"/>
      <p:bold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2021/12/10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2021/12/10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2021/12/10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77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It Would Take to Use Mutation Testing in Industry A Study at Facebook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460806" y="214884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突变测试过于简单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095DF-F5C4-4C00-BE4B-B8FC87934E26}"/>
              </a:ext>
            </a:extLst>
          </p:cNvPr>
          <p:cNvSpPr txBox="1"/>
          <p:nvPr/>
        </p:nvSpPr>
        <p:spPr>
          <a:xfrm>
            <a:off x="1460806" y="2824480"/>
            <a:ext cx="68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无法加入工业级的项目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719F7F-AD0C-45B4-9C63-A2BDD029A9C8}"/>
              </a:ext>
            </a:extLst>
          </p:cNvPr>
          <p:cNvSpPr txBox="1"/>
          <p:nvPr/>
        </p:nvSpPr>
        <p:spPr>
          <a:xfrm>
            <a:off x="899165" y="1391920"/>
            <a:ext cx="734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数据来源：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defects4j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个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出现崩溃后，进行修复的数据集：</a:t>
            </a:r>
            <a:r>
              <a:rPr lang="en-US" altLang="zh-CN"/>
              <a:t>4</a:t>
            </a:r>
            <a:r>
              <a:rPr lang="zh-CN" altLang="en-US"/>
              <a:t>个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Diff</a:t>
            </a:r>
            <a:r>
              <a:rPr lang="zh-CN" altLang="en-US"/>
              <a:t>中出现的错误，修改成功后的数据集：</a:t>
            </a:r>
            <a:r>
              <a:rPr lang="en-US" altLang="zh-CN"/>
              <a:t>5</a:t>
            </a:r>
            <a:r>
              <a:rPr lang="zh-CN" altLang="en-US"/>
              <a:t>个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C73C9C-D897-4F5F-BD53-A7E6E94F1B4D}"/>
              </a:ext>
            </a:extLst>
          </p:cNvPr>
          <p:cNvSpPr txBox="1"/>
          <p:nvPr/>
        </p:nvSpPr>
        <p:spPr>
          <a:xfrm>
            <a:off x="899165" y="3429000"/>
            <a:ext cx="512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核心思想：</a:t>
            </a:r>
            <a:r>
              <a:rPr lang="en-US" altLang="zh-CN"/>
              <a:t>GetaFix</a:t>
            </a:r>
            <a:r>
              <a:rPr lang="zh-CN" altLang="en-US"/>
              <a:t>学习上述数据集，然后逆转</a:t>
            </a:r>
            <a:r>
              <a:rPr lang="en-US" altLang="zh-CN"/>
              <a:t>Getafix</a:t>
            </a:r>
            <a:r>
              <a:rPr lang="zh-CN" altLang="en-US"/>
              <a:t>的使用方向</a:t>
            </a:r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98</Words>
  <Application>Microsoft Office PowerPoint</Application>
  <PresentationFormat>全屏显示(4:3)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Calibri</vt:lpstr>
      <vt:lpstr>微软雅黑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204</cp:revision>
  <dcterms:created xsi:type="dcterms:W3CDTF">2018-05-23T18:36:56Z</dcterms:created>
  <dcterms:modified xsi:type="dcterms:W3CDTF">2021-12-10T04:49:30Z</dcterms:modified>
</cp:coreProperties>
</file>