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17"/>
  </p:notesMasterIdLst>
  <p:sldIdLst>
    <p:sldId id="292" r:id="rId3"/>
    <p:sldId id="328" r:id="rId4"/>
    <p:sldId id="351" r:id="rId5"/>
    <p:sldId id="353" r:id="rId6"/>
    <p:sldId id="354" r:id="rId7"/>
    <p:sldId id="355" r:id="rId8"/>
    <p:sldId id="356" r:id="rId9"/>
    <p:sldId id="357" r:id="rId10"/>
    <p:sldId id="358" r:id="rId11"/>
    <p:sldId id="359" r:id="rId12"/>
    <p:sldId id="360" r:id="rId13"/>
    <p:sldId id="345" r:id="rId14"/>
    <p:sldId id="352" r:id="rId15"/>
    <p:sldId id="290" r:id="rId16"/>
  </p:sldIdLst>
  <p:sldSz cx="9144000" cy="6858000" type="screen4x3"/>
  <p:notesSz cx="6858000" cy="9144000"/>
  <p:embeddedFontLst>
    <p:embeddedFont>
      <p:font typeface="微软雅黑" panose="020B0503020204020204" pitchFamily="34" charset="-122"/>
      <p:regular r:id="rId18"/>
      <p:bold r:id="rId19"/>
    </p:embeddedFont>
    <p:embeddedFont>
      <p:font typeface="Calibri" panose="020F0502020204030204" pitchFamily="34" charset="0"/>
      <p:regular r:id="rId20"/>
      <p:bold r:id="rId21"/>
      <p:italic r:id="rId22"/>
      <p:boldItalic r:id="rId23"/>
    </p:embeddedFont>
    <p:embeddedFont>
      <p:font typeface="Calibri Light" panose="020F0302020204030204" pitchFamily="34" charset="0"/>
      <p:regular r:id="rId24"/>
      <p:italic r:id="rId2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B6"/>
    <a:srgbClr val="0070C0"/>
    <a:srgbClr val="105091"/>
    <a:srgbClr val="003399"/>
    <a:srgbClr val="418AB3"/>
    <a:srgbClr val="E5A61F"/>
    <a:srgbClr val="006CD4"/>
    <a:srgbClr val="3C81BD"/>
    <a:srgbClr val="4C89CB"/>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140" autoAdjust="0"/>
  </p:normalViewPr>
  <p:slideViewPr>
    <p:cSldViewPr snapToGrid="0">
      <p:cViewPr varScale="1">
        <p:scale>
          <a:sx n="63" d="100"/>
          <a:sy n="63" d="100"/>
        </p:scale>
        <p:origin x="864"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22016-10F6-433F-8A73-AEE06F02DA3F}" type="datetimeFigureOut">
              <a:rPr lang="zh-CN" altLang="en-US" smtClean="0"/>
              <a:t>2021/11/5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AFF47-D517-4933-850B-1D9D6789DF38}" type="slidenum">
              <a:rPr lang="zh-CN" altLang="en-US" smtClean="0"/>
              <a:t>‹#›</a:t>
            </a:fld>
            <a:endParaRPr lang="zh-CN" altLang="en-US"/>
          </a:p>
        </p:txBody>
      </p:sp>
    </p:spTree>
    <p:extLst>
      <p:ext uri="{BB962C8B-B14F-4D97-AF65-F5344CB8AC3E}">
        <p14:creationId xmlns:p14="http://schemas.microsoft.com/office/powerpoint/2010/main" val="1282152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CC20A5-F501-4DA9-B47B-C54B135947DD}"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222481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pPr/>
              <a:t>2021/11/5</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31735202"/>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pPr/>
              <a:t>2021/11/5</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36187889"/>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2021/11/5</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0F33991B-66B2-4EAD-8233-17E73E7B1AF4}" type="datetimeFigureOut">
              <a:rPr lang="zh-CN" altLang="en-US" smtClean="0">
                <a:solidFill>
                  <a:srgbClr val="000000">
                    <a:tint val="75000"/>
                  </a:srgbClr>
                </a:solidFill>
              </a:rPr>
              <a:pPr/>
              <a:t>2021/11/5</a:t>
            </a:fld>
            <a:endParaRPr lang="zh-CN" altLang="en-US" dirty="0">
              <a:solidFill>
                <a:srgbClr val="000000">
                  <a:tint val="75000"/>
                </a:srgb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solidFill>
                <a:srgbClr val="000000">
                  <a:tint val="75000"/>
                </a:srgb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5B252613-4D8B-4AEB-8CBD-544E7BE15676}" type="slidenum">
              <a:rPr lang="zh-CN" altLang="en-US" smtClean="0">
                <a:solidFill>
                  <a:srgbClr val="000000">
                    <a:tint val="75000"/>
                  </a:srgbClr>
                </a:solidFill>
              </a:rPr>
              <a:pPr/>
              <a:t>‹#›</a:t>
            </a:fld>
            <a:endParaRPr lang="zh-CN" altLang="en-US" dirty="0">
              <a:solidFill>
                <a:srgbClr val="000000">
                  <a:tint val="75000"/>
                </a:srgbClr>
              </a:solidFill>
            </a:endParaRPr>
          </a:p>
        </p:txBody>
      </p:sp>
    </p:spTree>
    <p:extLst>
      <p:ext uri="{BB962C8B-B14F-4D97-AF65-F5344CB8AC3E}">
        <p14:creationId xmlns:p14="http://schemas.microsoft.com/office/powerpoint/2010/main" val="262740362"/>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291177" y="1038577"/>
            <a:ext cx="7509304" cy="1196097"/>
          </a:xfrm>
          <a:prstGeom prst="rect">
            <a:avLst/>
          </a:prstGeom>
          <a:noFill/>
        </p:spPr>
        <p:txBody>
          <a:bodyPr wrap="square" rtlCol="0">
            <a:spAutoFit/>
          </a:bodyPr>
          <a:lstStyle/>
          <a:p>
            <a:pPr>
              <a:lnSpc>
                <a:spcPct val="130000"/>
              </a:lnSpc>
            </a:pPr>
            <a:r>
              <a:rPr lang="en-US" altLang="zh-CN" sz="2900" b="1">
                <a:solidFill>
                  <a:srgbClr val="003399"/>
                </a:solidFill>
                <a:latin typeface="微软雅黑" panose="020B0503020204020204" pitchFamily="34" charset="-122"/>
                <a:ea typeface="微软雅黑" panose="020B0503020204020204" pitchFamily="34" charset="-122"/>
              </a:rPr>
              <a:t>Identifying Patch Correctness in Test-Based Program Repair</a:t>
            </a:r>
            <a:endParaRPr lang="zh-CN" altLang="en-US" sz="2900" b="1" dirty="0">
              <a:solidFill>
                <a:srgbClr val="003399"/>
              </a:solidFill>
              <a:latin typeface="微软雅黑" panose="020B0503020204020204" pitchFamily="34" charset="-122"/>
              <a:ea typeface="微软雅黑" panose="020B0503020204020204" pitchFamily="34" charset="-122"/>
            </a:endParaRPr>
          </a:p>
        </p:txBody>
      </p:sp>
      <p:cxnSp>
        <p:nvCxnSpPr>
          <p:cNvPr id="72" name="直接连接符 71"/>
          <p:cNvCxnSpPr/>
          <p:nvPr/>
        </p:nvCxnSpPr>
        <p:spPr>
          <a:xfrm>
            <a:off x="7354466" y="2496531"/>
            <a:ext cx="1" cy="884903"/>
          </a:xfrm>
          <a:prstGeom prst="line">
            <a:avLst/>
          </a:prstGeom>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5382008" y="3105673"/>
            <a:ext cx="2235819" cy="45720"/>
            <a:chOff x="4992858" y="2973184"/>
            <a:chExt cx="2981092" cy="45720"/>
          </a:xfrm>
        </p:grpSpPr>
        <p:cxnSp>
          <p:nvCxnSpPr>
            <p:cNvPr id="71" name="直接连接符 70"/>
            <p:cNvCxnSpPr/>
            <p:nvPr/>
          </p:nvCxnSpPr>
          <p:spPr>
            <a:xfrm flipV="1">
              <a:off x="4992858" y="3018903"/>
              <a:ext cx="2981092" cy="1"/>
            </a:xfrm>
            <a:prstGeom prst="line">
              <a:avLst/>
            </a:prstGeom>
          </p:spPr>
          <p:style>
            <a:lnRef idx="1">
              <a:schemeClr val="accent1"/>
            </a:lnRef>
            <a:fillRef idx="0">
              <a:schemeClr val="accent1"/>
            </a:fillRef>
            <a:effectRef idx="0">
              <a:schemeClr val="accent1"/>
            </a:effectRef>
            <a:fontRef idx="minor">
              <a:schemeClr val="tx1"/>
            </a:fontRef>
          </p:style>
        </p:cxnSp>
        <p:sp>
          <p:nvSpPr>
            <p:cNvPr id="75" name="梯形 74"/>
            <p:cNvSpPr/>
            <p:nvPr/>
          </p:nvSpPr>
          <p:spPr>
            <a:xfrm>
              <a:off x="5399879" y="2973184"/>
              <a:ext cx="2234449" cy="45719"/>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lumMod val="50000"/>
                  </a:srgbClr>
                </a:solidFill>
                <a:latin typeface="+mn-ea"/>
              </a:endParaRPr>
            </a:p>
          </p:txBody>
        </p:sp>
      </p:grpSp>
      <p:sp>
        <p:nvSpPr>
          <p:cNvPr id="42" name="标题 1"/>
          <p:cNvSpPr txBox="1">
            <a:spLocks/>
          </p:cNvSpPr>
          <p:nvPr/>
        </p:nvSpPr>
        <p:spPr>
          <a:xfrm>
            <a:off x="1476375" y="186493"/>
            <a:ext cx="6216521" cy="642938"/>
          </a:xfrm>
          <a:prstGeom prst="rect">
            <a:avLst/>
          </a:prstGeom>
        </p:spPr>
        <p:txBody>
          <a:bodyPr/>
          <a:lstStyle/>
          <a:p>
            <a:pPr algn="ctr" eaLnBrk="0" hangingPunct="0">
              <a:defRPr/>
            </a:pPr>
            <a:r>
              <a:rPr lang="zh-CN" altLang="en-US" sz="4400" kern="0" dirty="0">
                <a:solidFill>
                  <a:schemeClr val="tx2"/>
                </a:solidFill>
                <a:latin typeface="微软雅黑" panose="020B0503020204020204" pitchFamily="34" charset="-122"/>
                <a:ea typeface="微软雅黑" panose="020B0503020204020204" pitchFamily="34" charset="-122"/>
                <a:cs typeface="+mj-cs"/>
              </a:rPr>
              <a:t>组会汇报</a:t>
            </a:r>
            <a:endParaRPr lang="zh-CN" altLang="en-US" sz="4400" b="1" kern="0" dirty="0">
              <a:solidFill>
                <a:schemeClr val="tx2"/>
              </a:solidFill>
              <a:latin typeface="微软雅黑" panose="020B0503020204020204" pitchFamily="34" charset="-122"/>
              <a:ea typeface="微软雅黑" panose="020B0503020204020204" pitchFamily="34" charset="-122"/>
              <a:cs typeface="+mj-cs"/>
            </a:endParaRPr>
          </a:p>
        </p:txBody>
      </p:sp>
      <p:sp>
        <p:nvSpPr>
          <p:cNvPr id="2" name="文本框 1">
            <a:extLst>
              <a:ext uri="{FF2B5EF4-FFF2-40B4-BE49-F238E27FC236}">
                <a16:creationId xmlns:a16="http://schemas.microsoft.com/office/drawing/2014/main" id="{0351164C-80D1-4C38-9B93-A35C45CB0864}"/>
              </a:ext>
            </a:extLst>
          </p:cNvPr>
          <p:cNvSpPr txBox="1"/>
          <p:nvPr/>
        </p:nvSpPr>
        <p:spPr>
          <a:xfrm>
            <a:off x="331816" y="2598514"/>
            <a:ext cx="4910743" cy="1200329"/>
          </a:xfrm>
          <a:prstGeom prst="rect">
            <a:avLst/>
          </a:prstGeom>
          <a:noFill/>
        </p:spPr>
        <p:txBody>
          <a:bodyPr wrap="square" rtlCol="0">
            <a:spAutoFit/>
          </a:bodyPr>
          <a:lstStyle/>
          <a:p>
            <a:r>
              <a:rPr lang="en-US" altLang="zh-CN" sz="2400" b="1">
                <a:effectLst/>
                <a:latin typeface="+mn-ea"/>
              </a:rPr>
              <a:t>International Conference on Software Engineering</a:t>
            </a:r>
            <a:endParaRPr lang="zh-CN" altLang="en-US" sz="2400" b="1">
              <a:latin typeface="+mn-ea"/>
            </a:endParaRPr>
          </a:p>
          <a:p>
            <a:endParaRPr lang="zh-CN" altLang="en-US" sz="2400" b="1">
              <a:latin typeface="+mn-ea"/>
            </a:endParaRPr>
          </a:p>
        </p:txBody>
      </p:sp>
    </p:spTree>
    <p:extLst>
      <p:ext uri="{BB962C8B-B14F-4D97-AF65-F5344CB8AC3E}">
        <p14:creationId xmlns:p14="http://schemas.microsoft.com/office/powerpoint/2010/main" val="158511467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right)">
                                      <p:cBhvr>
                                        <p:cTn id="7" dur="500"/>
                                        <p:tgtEl>
                                          <p:spTgt spid="84"/>
                                        </p:tgtEl>
                                      </p:cBhvr>
                                    </p:animEffect>
                                  </p:childTnLst>
                                </p:cTn>
                              </p:par>
                              <p:par>
                                <p:cTn id="8" presetID="22" presetClass="entr" presetSubtype="4" fill="hold"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wipe(down)">
                                      <p:cBhvr>
                                        <p:cTn id="1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1" name="Rectangle 1">
            <a:extLst>
              <a:ext uri="{FF2B5EF4-FFF2-40B4-BE49-F238E27FC236}">
                <a16:creationId xmlns:a16="http://schemas.microsoft.com/office/drawing/2014/main" id="{24CC76D5-6A15-4AE8-95F0-E6569B1DCF72}"/>
              </a:ext>
            </a:extLst>
          </p:cNvPr>
          <p:cNvSpPr>
            <a:spLocks noChangeArrowheads="1"/>
          </p:cNvSpPr>
          <p:nvPr/>
        </p:nvSpPr>
        <p:spPr bwMode="auto">
          <a:xfrm>
            <a:off x="0" y="-115641"/>
            <a:ext cx="10004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4020202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1B8B220-95C5-4587-A3CC-01E0311D11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5887661"/>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1" name="Rectangle 1">
            <a:extLst>
              <a:ext uri="{FF2B5EF4-FFF2-40B4-BE49-F238E27FC236}">
                <a16:creationId xmlns:a16="http://schemas.microsoft.com/office/drawing/2014/main" id="{24CC76D5-6A15-4AE8-95F0-E6569B1DCF72}"/>
              </a:ext>
            </a:extLst>
          </p:cNvPr>
          <p:cNvSpPr>
            <a:spLocks noChangeArrowheads="1"/>
          </p:cNvSpPr>
          <p:nvPr/>
        </p:nvSpPr>
        <p:spPr bwMode="auto">
          <a:xfrm>
            <a:off x="0" y="-115641"/>
            <a:ext cx="10004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4020202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1B8B220-95C5-4587-A3CC-01E0311D11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2871005"/>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31"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四、研究结论</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1E884F40-9E1E-4083-A3C1-DE11C8C9D6E2}"/>
              </a:ext>
            </a:extLst>
          </p:cNvPr>
          <p:cNvSpPr txBox="1"/>
          <p:nvPr/>
        </p:nvSpPr>
        <p:spPr>
          <a:xfrm>
            <a:off x="1016000" y="1772920"/>
            <a:ext cx="6776720"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t>面对收集到的补丁，没有将任何一个正确的补丁归类到错误的补丁里。能够过滤掉</a:t>
            </a:r>
            <a:r>
              <a:rPr lang="en-US" altLang="zh-CN" sz="2400"/>
              <a:t>56.3%</a:t>
            </a:r>
            <a:r>
              <a:rPr lang="zh-CN" altLang="en-US" sz="2400"/>
              <a:t>的错误补丁</a:t>
            </a:r>
          </a:p>
        </p:txBody>
      </p:sp>
    </p:spTree>
    <p:extLst>
      <p:ext uri="{BB962C8B-B14F-4D97-AF65-F5344CB8AC3E}">
        <p14:creationId xmlns:p14="http://schemas.microsoft.com/office/powerpoint/2010/main" val="3415316646"/>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31"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四、不足和展望</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37D45E43-93EA-4893-AE8A-4F0F0054E919}"/>
              </a:ext>
            </a:extLst>
          </p:cNvPr>
          <p:cNvSpPr txBox="1"/>
          <p:nvPr/>
        </p:nvSpPr>
        <p:spPr>
          <a:xfrm>
            <a:off x="1544558" y="1754947"/>
            <a:ext cx="6664722"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latin typeface="+mn-ea"/>
              </a:rPr>
              <a:t>可能性：将正确的补丁认为是错误的补丁，因为没有一个完美的</a:t>
            </a:r>
            <a:r>
              <a:rPr lang="en-US" altLang="zh-CN" sz="2400">
                <a:latin typeface="+mn-ea"/>
              </a:rPr>
              <a:t>oracle</a:t>
            </a:r>
            <a:endParaRPr lang="zh-CN" altLang="en-US" sz="2400">
              <a:latin typeface="+mn-ea"/>
            </a:endParaRPr>
          </a:p>
        </p:txBody>
      </p:sp>
      <p:sp>
        <p:nvSpPr>
          <p:cNvPr id="4" name="文本框 3">
            <a:extLst>
              <a:ext uri="{FF2B5EF4-FFF2-40B4-BE49-F238E27FC236}">
                <a16:creationId xmlns:a16="http://schemas.microsoft.com/office/drawing/2014/main" id="{7484FD07-FE6B-42B6-ABD0-00C060B0FBE0}"/>
              </a:ext>
            </a:extLst>
          </p:cNvPr>
          <p:cNvSpPr txBox="1"/>
          <p:nvPr/>
        </p:nvSpPr>
        <p:spPr>
          <a:xfrm>
            <a:off x="1574598" y="3068320"/>
            <a:ext cx="6339840"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latin typeface="+mn-ea"/>
              </a:rPr>
              <a:t>基于突变的故障修复对</a:t>
            </a:r>
            <a:r>
              <a:rPr lang="en-US" altLang="zh-CN" sz="2400">
                <a:latin typeface="+mn-ea"/>
              </a:rPr>
              <a:t>PATCH-SIM</a:t>
            </a:r>
            <a:r>
              <a:rPr lang="zh-CN" altLang="en-US" sz="2400">
                <a:latin typeface="+mn-ea"/>
              </a:rPr>
              <a:t>的假设有类似的结论：如果</a:t>
            </a:r>
            <a:r>
              <a:rPr lang="en-US" altLang="zh-CN" sz="2400">
                <a:latin typeface="+mn-ea"/>
              </a:rPr>
              <a:t>bug</a:t>
            </a:r>
            <a:r>
              <a:rPr lang="zh-CN" altLang="en-US" sz="2400">
                <a:latin typeface="+mn-ea"/>
              </a:rPr>
              <a:t>语句有了个基于突变的补丁，通过的测试用例在补丁使用前后的变化幅度是远小于失败的测试用例</a:t>
            </a:r>
          </a:p>
        </p:txBody>
      </p:sp>
    </p:spTree>
    <p:extLst>
      <p:ext uri="{BB962C8B-B14F-4D97-AF65-F5344CB8AC3E}">
        <p14:creationId xmlns:p14="http://schemas.microsoft.com/office/powerpoint/2010/main" val="2543879440"/>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164"/>
          <p:cNvSpPr>
            <a:spLocks noChangeArrowheads="1"/>
          </p:cNvSpPr>
          <p:nvPr/>
        </p:nvSpPr>
        <p:spPr bwMode="auto">
          <a:xfrm>
            <a:off x="651272" y="2995729"/>
            <a:ext cx="738531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base">
              <a:spcBef>
                <a:spcPct val="0"/>
              </a:spcBef>
              <a:spcAft>
                <a:spcPct val="0"/>
              </a:spcAft>
            </a:pPr>
            <a:r>
              <a:rPr lang="zh-CN" altLang="en-US" sz="4400" b="1">
                <a:solidFill>
                  <a:schemeClr val="tx1">
                    <a:lumMod val="75000"/>
                    <a:lumOff val="25000"/>
                  </a:schemeClr>
                </a:solidFill>
                <a:latin typeface="微软雅黑" panose="020B0503020204020204" pitchFamily="34" charset="-122"/>
                <a:ea typeface="微软雅黑" panose="020B0503020204020204" pitchFamily="34" charset="-122"/>
              </a:rPr>
              <a:t>谢谢</a:t>
            </a:r>
            <a:endPar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直角三角形 42"/>
          <p:cNvSpPr/>
          <p:nvPr/>
        </p:nvSpPr>
        <p:spPr>
          <a:xfrm flipH="1" flipV="1">
            <a:off x="7177368" y="1"/>
            <a:ext cx="1966632" cy="2218765"/>
          </a:xfrm>
          <a:prstGeom prst="rtTriangl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flipV="1">
            <a:off x="8180784" y="6010275"/>
            <a:ext cx="947740" cy="852668"/>
            <a:chOff x="10907712" y="6029319"/>
            <a:chExt cx="1263653" cy="852668"/>
          </a:xfrm>
        </p:grpSpPr>
        <p:grpSp>
          <p:nvGrpSpPr>
            <p:cNvPr id="77" name="组合 136"/>
            <p:cNvGrpSpPr>
              <a:grpSpLocks/>
            </p:cNvGrpSpPr>
            <p:nvPr/>
          </p:nvGrpSpPr>
          <p:grpSpPr bwMode="auto">
            <a:xfrm flipH="1" flipV="1">
              <a:off x="10907712" y="6029319"/>
              <a:ext cx="1263651" cy="412768"/>
              <a:chOff x="704462" y="4103022"/>
              <a:chExt cx="897162" cy="293476"/>
            </a:xfrm>
          </p:grpSpPr>
          <p:sp>
            <p:nvSpPr>
              <p:cNvPr id="78" name="矩形 77"/>
              <p:cNvSpPr/>
              <p:nvPr/>
            </p:nvSpPr>
            <p:spPr>
              <a:xfrm>
                <a:off x="704462" y="4103032"/>
                <a:ext cx="279518" cy="279919"/>
              </a:xfrm>
              <a:prstGeom prst="rect">
                <a:avLst/>
              </a:prstGeom>
              <a:solidFill>
                <a:schemeClr val="tx2">
                  <a:lumMod val="40000"/>
                  <a:lumOff val="60000"/>
                </a:schemeClr>
              </a:solidFill>
              <a:ln w="25400" cap="flat" cmpd="sng" algn="ctr">
                <a:noFill/>
                <a:prstDash val="solid"/>
              </a:ln>
              <a:effectLst/>
            </p:spPr>
            <p:txBody>
              <a:bodyPr anchor="ctr"/>
              <a:lstStyle/>
              <a:p>
                <a:pPr algn="ctr" eaLnBrk="0" fontAlgn="base" hangingPunct="0">
                  <a:spcBef>
                    <a:spcPct val="0"/>
                  </a:spcBef>
                  <a:spcAft>
                    <a:spcPct val="0"/>
                  </a:spcAft>
                  <a:defRPr/>
                </a:pPr>
                <a:endParaRPr lang="zh-CN" altLang="en-US" kern="0">
                  <a:solidFill>
                    <a:srgbClr val="99CC39"/>
                  </a:solidFill>
                  <a:latin typeface="微软雅黑" panose="020B0503020204020204" pitchFamily="34" charset="-122"/>
                  <a:ea typeface="微软雅黑" panose="020B0503020204020204" pitchFamily="34" charset="-122"/>
                </a:endParaRPr>
              </a:p>
            </p:txBody>
          </p:sp>
          <p:sp>
            <p:nvSpPr>
              <p:cNvPr id="79" name="矩形 78"/>
              <p:cNvSpPr/>
              <p:nvPr/>
            </p:nvSpPr>
            <p:spPr>
              <a:xfrm>
                <a:off x="1013284" y="4103022"/>
                <a:ext cx="279518" cy="279918"/>
              </a:xfrm>
              <a:prstGeom prst="rect">
                <a:avLst/>
              </a:prstGeom>
              <a:solidFill>
                <a:schemeClr val="tx2">
                  <a:lumMod val="40000"/>
                  <a:lumOff val="60000"/>
                </a:schemeClr>
              </a:solidFill>
              <a:ln w="25400" cap="flat" cmpd="sng" algn="ctr">
                <a:noFill/>
                <a:prstDash val="solid"/>
              </a:ln>
              <a:effectLst/>
            </p:spPr>
            <p:txBody>
              <a:bodyPr anchor="ctr"/>
              <a:lstStyle/>
              <a:p>
                <a:pPr algn="ctr" eaLnBrk="0" fontAlgn="base" hangingPunct="0">
                  <a:spcBef>
                    <a:spcPct val="0"/>
                  </a:spcBef>
                  <a:spcAft>
                    <a:spcPct val="0"/>
                  </a:spcAft>
                  <a:defRPr/>
                </a:pPr>
                <a:endParaRPr lang="zh-CN" altLang="en-US" kern="0">
                  <a:solidFill>
                    <a:srgbClr val="99CC39"/>
                  </a:solidFill>
                  <a:latin typeface="微软雅黑" panose="020B0503020204020204" pitchFamily="34" charset="-122"/>
                  <a:ea typeface="微软雅黑" panose="020B0503020204020204" pitchFamily="34" charset="-122"/>
                </a:endParaRPr>
              </a:p>
            </p:txBody>
          </p:sp>
          <p:sp>
            <p:nvSpPr>
              <p:cNvPr id="80" name="矩形 79"/>
              <p:cNvSpPr/>
              <p:nvPr/>
            </p:nvSpPr>
            <p:spPr>
              <a:xfrm>
                <a:off x="1322106" y="4116579"/>
                <a:ext cx="279518" cy="279919"/>
              </a:xfrm>
              <a:prstGeom prst="rect">
                <a:avLst/>
              </a:prstGeom>
              <a:solidFill>
                <a:srgbClr val="D1D2D6"/>
              </a:solidFill>
              <a:ln w="25400" cap="flat" cmpd="sng" algn="ctr">
                <a:noFill/>
                <a:prstDash val="solid"/>
              </a:ln>
              <a:effectLst/>
            </p:spPr>
            <p:txBody>
              <a:bodyPr anchor="ctr"/>
              <a:lstStyle/>
              <a:p>
                <a:pPr algn="ctr" eaLnBrk="0" fontAlgn="base" hangingPunct="0">
                  <a:spcBef>
                    <a:spcPct val="0"/>
                  </a:spcBef>
                  <a:spcAft>
                    <a:spcPct val="0"/>
                  </a:spcAft>
                  <a:defRPr/>
                </a:pPr>
                <a:endParaRPr lang="zh-CN" altLang="en-US" kern="0">
                  <a:solidFill>
                    <a:srgbClr val="99CC39"/>
                  </a:solidFill>
                  <a:latin typeface="微软雅黑" panose="020B0503020204020204" pitchFamily="34" charset="-122"/>
                  <a:ea typeface="微软雅黑" panose="020B0503020204020204" pitchFamily="34" charset="-122"/>
                </a:endParaRPr>
              </a:p>
            </p:txBody>
          </p:sp>
        </p:grpSp>
        <p:sp>
          <p:nvSpPr>
            <p:cNvPr id="84" name="矩形 83"/>
            <p:cNvSpPr/>
            <p:nvPr/>
          </p:nvSpPr>
          <p:spPr bwMode="auto">
            <a:xfrm flipV="1">
              <a:off x="11777664" y="6488287"/>
              <a:ext cx="393701" cy="393700"/>
            </a:xfrm>
            <a:prstGeom prst="rect">
              <a:avLst/>
            </a:prstGeom>
            <a:solidFill>
              <a:schemeClr val="tx2">
                <a:lumMod val="40000"/>
                <a:lumOff val="60000"/>
              </a:schemeClr>
            </a:solidFill>
            <a:ln w="25400" cap="flat" cmpd="sng" algn="ctr">
              <a:noFill/>
              <a:prstDash val="solid"/>
            </a:ln>
            <a:effectLst/>
          </p:spPr>
          <p:txBody>
            <a:bodyPr anchor="ctr"/>
            <a:lstStyle/>
            <a:p>
              <a:pPr algn="ctr" eaLnBrk="0" fontAlgn="base" hangingPunct="0">
                <a:spcBef>
                  <a:spcPct val="0"/>
                </a:spcBef>
                <a:spcAft>
                  <a:spcPct val="0"/>
                </a:spcAft>
                <a:defRPr/>
              </a:pPr>
              <a:endParaRPr lang="zh-CN" altLang="en-US" kern="0">
                <a:solidFill>
                  <a:srgbClr val="99CC39"/>
                </a:solidFill>
                <a:latin typeface="微软雅黑" panose="020B0503020204020204" pitchFamily="34" charset="-122"/>
                <a:ea typeface="微软雅黑" panose="020B0503020204020204" pitchFamily="34" charset="-122"/>
              </a:endParaRPr>
            </a:p>
          </p:txBody>
        </p:sp>
      </p:grpSp>
      <p:grpSp>
        <p:nvGrpSpPr>
          <p:cNvPr id="90" name="组合 92"/>
          <p:cNvGrpSpPr>
            <a:grpSpLocks/>
          </p:cNvGrpSpPr>
          <p:nvPr/>
        </p:nvGrpSpPr>
        <p:grpSpPr bwMode="auto">
          <a:xfrm>
            <a:off x="0" y="0"/>
            <a:ext cx="2902744" cy="1287462"/>
            <a:chOff x="87085" y="3799078"/>
            <a:chExt cx="2749422" cy="914920"/>
          </a:xfrm>
        </p:grpSpPr>
        <p:sp>
          <p:nvSpPr>
            <p:cNvPr id="91" name="矩形 90"/>
            <p:cNvSpPr/>
            <p:nvPr/>
          </p:nvSpPr>
          <p:spPr>
            <a:xfrm>
              <a:off x="87085" y="4434220"/>
              <a:ext cx="279679" cy="27977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2" name="矩形 91"/>
            <p:cNvSpPr/>
            <p:nvPr/>
          </p:nvSpPr>
          <p:spPr>
            <a:xfrm>
              <a:off x="396085" y="4434220"/>
              <a:ext cx="279679" cy="279778"/>
            </a:xfrm>
            <a:prstGeom prst="rect">
              <a:avLst/>
            </a:prstGeom>
            <a:solidFill>
              <a:srgbClr val="D4D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3" name="矩形 92"/>
            <p:cNvSpPr/>
            <p:nvPr/>
          </p:nvSpPr>
          <p:spPr>
            <a:xfrm>
              <a:off x="703957" y="4434220"/>
              <a:ext cx="280807" cy="279778"/>
            </a:xfrm>
            <a:prstGeom prst="rect">
              <a:avLst/>
            </a:prstGeom>
            <a:solidFill>
              <a:srgbClr val="CBCF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4" name="矩形 93"/>
            <p:cNvSpPr/>
            <p:nvPr/>
          </p:nvSpPr>
          <p:spPr>
            <a:xfrm>
              <a:off x="1012956" y="4434220"/>
              <a:ext cx="279679" cy="279778"/>
            </a:xfrm>
            <a:prstGeom prst="rect">
              <a:avLst/>
            </a:prstGeom>
            <a:solidFill>
              <a:srgbClr val="CBCF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5" name="矩形 94"/>
            <p:cNvSpPr/>
            <p:nvPr/>
          </p:nvSpPr>
          <p:spPr>
            <a:xfrm>
              <a:off x="1321956" y="4434220"/>
              <a:ext cx="279679" cy="27977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6" name="矩形 95"/>
            <p:cNvSpPr/>
            <p:nvPr/>
          </p:nvSpPr>
          <p:spPr>
            <a:xfrm>
              <a:off x="1630956" y="4434220"/>
              <a:ext cx="279679" cy="279778"/>
            </a:xfrm>
            <a:prstGeom prst="rect">
              <a:avLst/>
            </a:prstGeom>
            <a:solidFill>
              <a:srgbClr val="D4D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7" name="矩形 96"/>
            <p:cNvSpPr/>
            <p:nvPr/>
          </p:nvSpPr>
          <p:spPr>
            <a:xfrm>
              <a:off x="1938829" y="4434220"/>
              <a:ext cx="280806" cy="279778"/>
            </a:xfrm>
            <a:prstGeom prst="rect">
              <a:avLst/>
            </a:prstGeom>
            <a:solidFill>
              <a:srgbClr val="D4D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8" name="矩形 97"/>
            <p:cNvSpPr/>
            <p:nvPr/>
          </p:nvSpPr>
          <p:spPr>
            <a:xfrm>
              <a:off x="2247828" y="4434220"/>
              <a:ext cx="279679" cy="27977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9" name="矩形 98"/>
            <p:cNvSpPr/>
            <p:nvPr/>
          </p:nvSpPr>
          <p:spPr>
            <a:xfrm>
              <a:off x="2556828" y="4434220"/>
              <a:ext cx="279679" cy="27977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0" name="矩形 99"/>
            <p:cNvSpPr/>
            <p:nvPr/>
          </p:nvSpPr>
          <p:spPr>
            <a:xfrm>
              <a:off x="703957" y="4116085"/>
              <a:ext cx="280807" cy="280907"/>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1" name="矩形 100"/>
            <p:cNvSpPr/>
            <p:nvPr/>
          </p:nvSpPr>
          <p:spPr>
            <a:xfrm>
              <a:off x="1012956" y="4116085"/>
              <a:ext cx="279679" cy="280907"/>
            </a:xfrm>
            <a:prstGeom prst="rect">
              <a:avLst/>
            </a:prstGeom>
            <a:solidFill>
              <a:srgbClr val="D4D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2" name="矩形 101"/>
            <p:cNvSpPr/>
            <p:nvPr/>
          </p:nvSpPr>
          <p:spPr>
            <a:xfrm>
              <a:off x="1321956" y="4116085"/>
              <a:ext cx="279679" cy="280907"/>
            </a:xfrm>
            <a:prstGeom prst="rect">
              <a:avLst/>
            </a:prstGeom>
            <a:solidFill>
              <a:srgbClr val="D1D2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3" name="矩形 102"/>
            <p:cNvSpPr/>
            <p:nvPr/>
          </p:nvSpPr>
          <p:spPr>
            <a:xfrm>
              <a:off x="1630956" y="4116085"/>
              <a:ext cx="279679" cy="280907"/>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4" name="矩形 103"/>
            <p:cNvSpPr/>
            <p:nvPr/>
          </p:nvSpPr>
          <p:spPr>
            <a:xfrm>
              <a:off x="703957" y="3799078"/>
              <a:ext cx="280807" cy="279778"/>
            </a:xfrm>
            <a:prstGeom prst="rect">
              <a:avLst/>
            </a:prstGeom>
            <a:solidFill>
              <a:srgbClr val="D4D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5" name="矩形 104"/>
            <p:cNvSpPr/>
            <p:nvPr/>
          </p:nvSpPr>
          <p:spPr>
            <a:xfrm>
              <a:off x="1012956" y="3799078"/>
              <a:ext cx="279679" cy="27977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6" name="矩形 105"/>
            <p:cNvSpPr/>
            <p:nvPr/>
          </p:nvSpPr>
          <p:spPr>
            <a:xfrm>
              <a:off x="87085" y="3799078"/>
              <a:ext cx="279679" cy="279778"/>
            </a:xfrm>
            <a:prstGeom prst="rect">
              <a:avLst/>
            </a:prstGeom>
            <a:solidFill>
              <a:srgbClr val="D4D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grpSp>
      <p:cxnSp>
        <p:nvCxnSpPr>
          <p:cNvPr id="38" name="直接连接符 37"/>
          <p:cNvCxnSpPr/>
          <p:nvPr/>
        </p:nvCxnSpPr>
        <p:spPr>
          <a:xfrm>
            <a:off x="7870623" y="3454918"/>
            <a:ext cx="1" cy="884903"/>
          </a:xfrm>
          <a:prstGeom prst="line">
            <a:avLst/>
          </a:prstGeom>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5894181" y="4080089"/>
            <a:ext cx="2235819" cy="45720"/>
            <a:chOff x="4992858" y="2973184"/>
            <a:chExt cx="2981092" cy="45720"/>
          </a:xfrm>
        </p:grpSpPr>
        <p:cxnSp>
          <p:nvCxnSpPr>
            <p:cNvPr id="40" name="直接连接符 39"/>
            <p:cNvCxnSpPr/>
            <p:nvPr/>
          </p:nvCxnSpPr>
          <p:spPr>
            <a:xfrm flipV="1">
              <a:off x="4992858" y="3018903"/>
              <a:ext cx="2981092" cy="1"/>
            </a:xfrm>
            <a:prstGeom prst="line">
              <a:avLst/>
            </a:prstGeom>
          </p:spPr>
          <p:style>
            <a:lnRef idx="1">
              <a:schemeClr val="accent1"/>
            </a:lnRef>
            <a:fillRef idx="0">
              <a:schemeClr val="accent1"/>
            </a:fillRef>
            <a:effectRef idx="0">
              <a:schemeClr val="accent1"/>
            </a:effectRef>
            <a:fontRef idx="minor">
              <a:schemeClr val="tx1"/>
            </a:fontRef>
          </p:style>
        </p:cxnSp>
        <p:sp>
          <p:nvSpPr>
            <p:cNvPr id="42" name="梯形 41"/>
            <p:cNvSpPr/>
            <p:nvPr/>
          </p:nvSpPr>
          <p:spPr>
            <a:xfrm>
              <a:off x="5399879" y="2973184"/>
              <a:ext cx="2234449" cy="45719"/>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lumMod val="50000"/>
                  </a:srgb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49765311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right)">
                                      <p:cBhvr>
                                        <p:cTn id="7" dur="500"/>
                                        <p:tgtEl>
                                          <p:spTgt spid="39"/>
                                        </p:tgtEl>
                                      </p:cBhvr>
                                    </p:animEffect>
                                  </p:childTnLst>
                                </p:cTn>
                              </p:par>
                              <p:par>
                                <p:cTn id="8" presetID="22" presetClass="entr" presetSubtype="4"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一、研究背景</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3C6095DF-F5C4-4C00-BE4B-B8FC87934E26}"/>
              </a:ext>
            </a:extLst>
          </p:cNvPr>
          <p:cNvSpPr txBox="1"/>
          <p:nvPr/>
        </p:nvSpPr>
        <p:spPr>
          <a:xfrm>
            <a:off x="1704646" y="1981200"/>
            <a:ext cx="6850074"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latin typeface="+mn-ea"/>
              </a:rPr>
              <a:t>如何扩展模板中的搜索空间</a:t>
            </a:r>
          </a:p>
        </p:txBody>
      </p:sp>
      <p:sp>
        <p:nvSpPr>
          <p:cNvPr id="11" name="Rectangle 1">
            <a:extLst>
              <a:ext uri="{FF2B5EF4-FFF2-40B4-BE49-F238E27FC236}">
                <a16:creationId xmlns:a16="http://schemas.microsoft.com/office/drawing/2014/main" id="{24CC76D5-6A15-4AE8-95F0-E6569B1DCF72}"/>
              </a:ext>
            </a:extLst>
          </p:cNvPr>
          <p:cNvSpPr>
            <a:spLocks noChangeArrowheads="1"/>
          </p:cNvSpPr>
          <p:nvPr/>
        </p:nvSpPr>
        <p:spPr bwMode="auto">
          <a:xfrm>
            <a:off x="0" y="-115641"/>
            <a:ext cx="10004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4020202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1B8B220-95C5-4587-A3CC-01E0311D11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 name="文本框 12">
            <a:extLst>
              <a:ext uri="{FF2B5EF4-FFF2-40B4-BE49-F238E27FC236}">
                <a16:creationId xmlns:a16="http://schemas.microsoft.com/office/drawing/2014/main" id="{8FB41415-D33C-413B-81EF-DCB6360CBAA7}"/>
              </a:ext>
            </a:extLst>
          </p:cNvPr>
          <p:cNvSpPr txBox="1"/>
          <p:nvPr/>
        </p:nvSpPr>
        <p:spPr>
          <a:xfrm>
            <a:off x="1704646" y="2967335"/>
            <a:ext cx="6850074"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latin typeface="+mn-ea"/>
              </a:rPr>
              <a:t>如何从搜索空间中找到对应的模板</a:t>
            </a:r>
          </a:p>
        </p:txBody>
      </p:sp>
      <p:sp>
        <p:nvSpPr>
          <p:cNvPr id="3" name="文本框 2">
            <a:extLst>
              <a:ext uri="{FF2B5EF4-FFF2-40B4-BE49-F238E27FC236}">
                <a16:creationId xmlns:a16="http://schemas.microsoft.com/office/drawing/2014/main" id="{1BD455E9-6CBE-4B58-BBE0-C8420ACCE82B}"/>
              </a:ext>
            </a:extLst>
          </p:cNvPr>
          <p:cNvSpPr txBox="1"/>
          <p:nvPr/>
        </p:nvSpPr>
        <p:spPr>
          <a:xfrm>
            <a:off x="1310640" y="4511040"/>
            <a:ext cx="6929120" cy="830997"/>
          </a:xfrm>
          <a:prstGeom prst="rect">
            <a:avLst/>
          </a:prstGeom>
          <a:noFill/>
        </p:spPr>
        <p:txBody>
          <a:bodyPr wrap="square" rtlCol="0">
            <a:spAutoFit/>
          </a:bodyPr>
          <a:lstStyle/>
          <a:p>
            <a:r>
              <a:rPr lang="zh-CN" altLang="en-US" sz="2400" b="1">
                <a:latin typeface="+mn-ea"/>
              </a:rPr>
              <a:t>工具名称：</a:t>
            </a:r>
            <a:r>
              <a:rPr lang="en-US" altLang="zh-CN" sz="2400" b="1">
                <a:latin typeface="+mn-ea"/>
              </a:rPr>
              <a:t>Context-based Change Application </a:t>
            </a:r>
            <a:r>
              <a:rPr lang="zh-CN" altLang="en-US" sz="2400" b="1">
                <a:latin typeface="+mn-ea"/>
              </a:rPr>
              <a:t>（</a:t>
            </a:r>
            <a:r>
              <a:rPr lang="en-US" altLang="zh-CN" sz="2400" b="1">
                <a:latin typeface="+mn-ea"/>
              </a:rPr>
              <a:t>CCA</a:t>
            </a:r>
            <a:r>
              <a:rPr lang="zh-CN" altLang="en-US" sz="2400" b="1">
                <a:latin typeface="+mn-ea"/>
              </a:rPr>
              <a:t>）</a:t>
            </a:r>
          </a:p>
        </p:txBody>
      </p:sp>
    </p:spTree>
    <p:extLst>
      <p:ext uri="{BB962C8B-B14F-4D97-AF65-F5344CB8AC3E}">
        <p14:creationId xmlns:p14="http://schemas.microsoft.com/office/powerpoint/2010/main" val="1594472306"/>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1" name="Rectangle 1">
            <a:extLst>
              <a:ext uri="{FF2B5EF4-FFF2-40B4-BE49-F238E27FC236}">
                <a16:creationId xmlns:a16="http://schemas.microsoft.com/office/drawing/2014/main" id="{24CC76D5-6A15-4AE8-95F0-E6569B1DCF72}"/>
              </a:ext>
            </a:extLst>
          </p:cNvPr>
          <p:cNvSpPr>
            <a:spLocks noChangeArrowheads="1"/>
          </p:cNvSpPr>
          <p:nvPr/>
        </p:nvSpPr>
        <p:spPr bwMode="auto">
          <a:xfrm>
            <a:off x="0" y="-115641"/>
            <a:ext cx="10004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4020202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1B8B220-95C5-4587-A3CC-01E0311D11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E5CCE158-AFF6-42C5-9798-0F29F217C6B7}"/>
              </a:ext>
            </a:extLst>
          </p:cNvPr>
          <p:cNvPicPr>
            <a:picLocks noChangeAspect="1"/>
          </p:cNvPicPr>
          <p:nvPr/>
        </p:nvPicPr>
        <p:blipFill>
          <a:blip r:embed="rId2"/>
          <a:stretch>
            <a:fillRect/>
          </a:stretch>
        </p:blipFill>
        <p:spPr>
          <a:xfrm>
            <a:off x="0" y="731818"/>
            <a:ext cx="9144000" cy="5394363"/>
          </a:xfrm>
          <a:prstGeom prst="rect">
            <a:avLst/>
          </a:prstGeom>
        </p:spPr>
      </p:pic>
    </p:spTree>
    <p:extLst>
      <p:ext uri="{BB962C8B-B14F-4D97-AF65-F5344CB8AC3E}">
        <p14:creationId xmlns:p14="http://schemas.microsoft.com/office/powerpoint/2010/main" val="3700105622"/>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1" name="Rectangle 1">
            <a:extLst>
              <a:ext uri="{FF2B5EF4-FFF2-40B4-BE49-F238E27FC236}">
                <a16:creationId xmlns:a16="http://schemas.microsoft.com/office/drawing/2014/main" id="{24CC76D5-6A15-4AE8-95F0-E6569B1DCF72}"/>
              </a:ext>
            </a:extLst>
          </p:cNvPr>
          <p:cNvSpPr>
            <a:spLocks noChangeArrowheads="1"/>
          </p:cNvSpPr>
          <p:nvPr/>
        </p:nvSpPr>
        <p:spPr bwMode="auto">
          <a:xfrm>
            <a:off x="0" y="-115641"/>
            <a:ext cx="10004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4020202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1B8B220-95C5-4587-A3CC-01E0311D11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 name="文本框 20">
            <a:extLst>
              <a:ext uri="{FF2B5EF4-FFF2-40B4-BE49-F238E27FC236}">
                <a16:creationId xmlns:a16="http://schemas.microsoft.com/office/drawing/2014/main" id="{66F30C67-BA1E-4916-9129-3449FF369EAB}"/>
              </a:ext>
            </a:extLst>
          </p:cNvPr>
          <p:cNvSpPr txBox="1"/>
          <p:nvPr/>
        </p:nvSpPr>
        <p:spPr>
          <a:xfrm>
            <a:off x="619508" y="1271287"/>
            <a:ext cx="5557772" cy="477520"/>
          </a:xfrm>
          <a:prstGeom prst="rect">
            <a:avLst/>
          </a:prstGeom>
          <a:noFill/>
        </p:spPr>
        <p:txBody>
          <a:bodyPr wrap="square" rtlCol="0">
            <a:spAutoFit/>
          </a:bodyPr>
          <a:lstStyle/>
          <a:p>
            <a:r>
              <a:rPr lang="en-US" altLang="zh-CN" sz="2400" b="1">
                <a:latin typeface="+mn-ea"/>
              </a:rPr>
              <a:t>1.</a:t>
            </a:r>
            <a:r>
              <a:rPr lang="zh-CN" altLang="en-US" sz="2400" b="1">
                <a:latin typeface="+mn-ea"/>
              </a:rPr>
              <a:t> </a:t>
            </a:r>
            <a:r>
              <a:rPr lang="en-US" altLang="zh-CN" sz="2400" b="1">
                <a:latin typeface="+mn-ea"/>
              </a:rPr>
              <a:t>Change Collection</a:t>
            </a:r>
            <a:endParaRPr lang="zh-CN" altLang="en-US" sz="2400" b="1">
              <a:latin typeface="+mn-ea"/>
            </a:endParaRPr>
          </a:p>
        </p:txBody>
      </p:sp>
      <p:sp>
        <p:nvSpPr>
          <p:cNvPr id="22" name="文本框 21">
            <a:extLst>
              <a:ext uri="{FF2B5EF4-FFF2-40B4-BE49-F238E27FC236}">
                <a16:creationId xmlns:a16="http://schemas.microsoft.com/office/drawing/2014/main" id="{69082435-664C-4AE1-AE98-97A8CBA87405}"/>
              </a:ext>
            </a:extLst>
          </p:cNvPr>
          <p:cNvSpPr txBox="1"/>
          <p:nvPr/>
        </p:nvSpPr>
        <p:spPr>
          <a:xfrm>
            <a:off x="899165" y="1899921"/>
            <a:ext cx="4765040" cy="461665"/>
          </a:xfrm>
          <a:prstGeom prst="rect">
            <a:avLst/>
          </a:prstGeom>
          <a:noFill/>
        </p:spPr>
        <p:txBody>
          <a:bodyPr wrap="square" rtlCol="0">
            <a:spAutoFit/>
          </a:bodyPr>
          <a:lstStyle/>
          <a:p>
            <a:r>
              <a:rPr lang="zh-CN" altLang="en-US" sz="2400">
                <a:latin typeface="+mn-ea"/>
              </a:rPr>
              <a:t>如何产生 </a:t>
            </a:r>
            <a:r>
              <a:rPr lang="en-US" altLang="zh-CN" sz="2400">
                <a:latin typeface="+mn-ea"/>
              </a:rPr>
              <a:t>change pool</a:t>
            </a:r>
            <a:endParaRPr lang="zh-CN" altLang="en-US" sz="2400">
              <a:latin typeface="+mn-ea"/>
            </a:endParaRPr>
          </a:p>
        </p:txBody>
      </p:sp>
    </p:spTree>
    <p:extLst>
      <p:ext uri="{BB962C8B-B14F-4D97-AF65-F5344CB8AC3E}">
        <p14:creationId xmlns:p14="http://schemas.microsoft.com/office/powerpoint/2010/main" val="4117479069"/>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1" name="Rectangle 1">
            <a:extLst>
              <a:ext uri="{FF2B5EF4-FFF2-40B4-BE49-F238E27FC236}">
                <a16:creationId xmlns:a16="http://schemas.microsoft.com/office/drawing/2014/main" id="{24CC76D5-6A15-4AE8-95F0-E6569B1DCF72}"/>
              </a:ext>
            </a:extLst>
          </p:cNvPr>
          <p:cNvSpPr>
            <a:spLocks noChangeArrowheads="1"/>
          </p:cNvSpPr>
          <p:nvPr/>
        </p:nvSpPr>
        <p:spPr bwMode="auto">
          <a:xfrm>
            <a:off x="0" y="-115641"/>
            <a:ext cx="10004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4020202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1B8B220-95C5-4587-A3CC-01E0311D11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 name="文本框 1">
            <a:extLst>
              <a:ext uri="{FF2B5EF4-FFF2-40B4-BE49-F238E27FC236}">
                <a16:creationId xmlns:a16="http://schemas.microsoft.com/office/drawing/2014/main" id="{D15C44CC-05F5-4447-B988-494DECD54B9D}"/>
              </a:ext>
            </a:extLst>
          </p:cNvPr>
          <p:cNvSpPr txBox="1"/>
          <p:nvPr/>
        </p:nvSpPr>
        <p:spPr>
          <a:xfrm>
            <a:off x="771908" y="1432560"/>
            <a:ext cx="4287772" cy="46099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a:latin typeface="+mn-ea"/>
              </a:rPr>
              <a:t>更改提取</a:t>
            </a:r>
            <a:r>
              <a:rPr lang="en-US" altLang="zh-CN" sz="2400" b="1">
                <a:latin typeface="+mn-ea"/>
              </a:rPr>
              <a:t> + </a:t>
            </a:r>
            <a:r>
              <a:rPr lang="zh-CN" altLang="en-US" sz="2400" b="1">
                <a:latin typeface="+mn-ea"/>
              </a:rPr>
              <a:t>归一化</a:t>
            </a:r>
          </a:p>
        </p:txBody>
      </p:sp>
      <p:pic>
        <p:nvPicPr>
          <p:cNvPr id="13" name="图片 12">
            <a:extLst>
              <a:ext uri="{FF2B5EF4-FFF2-40B4-BE49-F238E27FC236}">
                <a16:creationId xmlns:a16="http://schemas.microsoft.com/office/drawing/2014/main" id="{E6DB401A-2252-4EBB-8F76-FDC511F4560C}"/>
              </a:ext>
            </a:extLst>
          </p:cNvPr>
          <p:cNvPicPr>
            <a:picLocks noChangeAspect="1"/>
          </p:cNvPicPr>
          <p:nvPr/>
        </p:nvPicPr>
        <p:blipFill>
          <a:blip r:embed="rId2"/>
          <a:stretch>
            <a:fillRect/>
          </a:stretch>
        </p:blipFill>
        <p:spPr>
          <a:xfrm>
            <a:off x="714758" y="2299154"/>
            <a:ext cx="6122922" cy="3493871"/>
          </a:xfrm>
          <a:prstGeom prst="rect">
            <a:avLst/>
          </a:prstGeom>
        </p:spPr>
      </p:pic>
    </p:spTree>
    <p:extLst>
      <p:ext uri="{BB962C8B-B14F-4D97-AF65-F5344CB8AC3E}">
        <p14:creationId xmlns:p14="http://schemas.microsoft.com/office/powerpoint/2010/main" val="4094313980"/>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1" name="Rectangle 1">
            <a:extLst>
              <a:ext uri="{FF2B5EF4-FFF2-40B4-BE49-F238E27FC236}">
                <a16:creationId xmlns:a16="http://schemas.microsoft.com/office/drawing/2014/main" id="{24CC76D5-6A15-4AE8-95F0-E6569B1DCF72}"/>
              </a:ext>
            </a:extLst>
          </p:cNvPr>
          <p:cNvSpPr>
            <a:spLocks noChangeArrowheads="1"/>
          </p:cNvSpPr>
          <p:nvPr/>
        </p:nvSpPr>
        <p:spPr bwMode="auto">
          <a:xfrm>
            <a:off x="0" y="-115641"/>
            <a:ext cx="10004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4020202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1B8B220-95C5-4587-A3CC-01E0311D11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80EA7C32-AAAB-44DE-9FD3-2EF8683F4413}"/>
              </a:ext>
            </a:extLst>
          </p:cNvPr>
          <p:cNvPicPr>
            <a:picLocks noChangeAspect="1"/>
          </p:cNvPicPr>
          <p:nvPr/>
        </p:nvPicPr>
        <p:blipFill>
          <a:blip r:embed="rId2"/>
          <a:stretch>
            <a:fillRect/>
          </a:stretch>
        </p:blipFill>
        <p:spPr>
          <a:xfrm>
            <a:off x="476633" y="1582345"/>
            <a:ext cx="8042868" cy="3693310"/>
          </a:xfrm>
          <a:prstGeom prst="rect">
            <a:avLst/>
          </a:prstGeom>
        </p:spPr>
      </p:pic>
    </p:spTree>
    <p:extLst>
      <p:ext uri="{BB962C8B-B14F-4D97-AF65-F5344CB8AC3E}">
        <p14:creationId xmlns:p14="http://schemas.microsoft.com/office/powerpoint/2010/main" val="3232654104"/>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1" name="Rectangle 1">
            <a:extLst>
              <a:ext uri="{FF2B5EF4-FFF2-40B4-BE49-F238E27FC236}">
                <a16:creationId xmlns:a16="http://schemas.microsoft.com/office/drawing/2014/main" id="{24CC76D5-6A15-4AE8-95F0-E6569B1DCF72}"/>
              </a:ext>
            </a:extLst>
          </p:cNvPr>
          <p:cNvSpPr>
            <a:spLocks noChangeArrowheads="1"/>
          </p:cNvSpPr>
          <p:nvPr/>
        </p:nvSpPr>
        <p:spPr bwMode="auto">
          <a:xfrm>
            <a:off x="0" y="-115641"/>
            <a:ext cx="10004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4020202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1B8B220-95C5-4587-A3CC-01E0311D11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 name="文本框 1">
            <a:extLst>
              <a:ext uri="{FF2B5EF4-FFF2-40B4-BE49-F238E27FC236}">
                <a16:creationId xmlns:a16="http://schemas.microsoft.com/office/drawing/2014/main" id="{2D515A76-703D-4410-A9CE-C5CD425B7B8F}"/>
              </a:ext>
            </a:extLst>
          </p:cNvPr>
          <p:cNvSpPr txBox="1"/>
          <p:nvPr/>
        </p:nvSpPr>
        <p:spPr>
          <a:xfrm>
            <a:off x="790958" y="1351280"/>
            <a:ext cx="5955282" cy="461665"/>
          </a:xfrm>
          <a:prstGeom prst="rect">
            <a:avLst/>
          </a:prstGeom>
          <a:noFill/>
        </p:spPr>
        <p:txBody>
          <a:bodyPr wrap="square" rtlCol="0">
            <a:spAutoFit/>
          </a:bodyPr>
          <a:lstStyle/>
          <a:p>
            <a:r>
              <a:rPr lang="en-US" altLang="zh-CN" sz="2400" b="1">
                <a:latin typeface="+mn-ea"/>
              </a:rPr>
              <a:t>2. Change Context Identification</a:t>
            </a:r>
            <a:endParaRPr lang="zh-CN" altLang="en-US" sz="2400" b="1">
              <a:latin typeface="+mn-ea"/>
            </a:endParaRPr>
          </a:p>
        </p:txBody>
      </p:sp>
      <p:pic>
        <p:nvPicPr>
          <p:cNvPr id="4" name="图片 3">
            <a:extLst>
              <a:ext uri="{FF2B5EF4-FFF2-40B4-BE49-F238E27FC236}">
                <a16:creationId xmlns:a16="http://schemas.microsoft.com/office/drawing/2014/main" id="{BAC7DF2D-B1A8-467B-B319-95BB9FE6504A}"/>
              </a:ext>
            </a:extLst>
          </p:cNvPr>
          <p:cNvPicPr>
            <a:picLocks noChangeAspect="1"/>
          </p:cNvPicPr>
          <p:nvPr/>
        </p:nvPicPr>
        <p:blipFill>
          <a:blip r:embed="rId2"/>
          <a:stretch>
            <a:fillRect/>
          </a:stretch>
        </p:blipFill>
        <p:spPr>
          <a:xfrm>
            <a:off x="771908" y="1959415"/>
            <a:ext cx="5160010" cy="4416619"/>
          </a:xfrm>
          <a:prstGeom prst="rect">
            <a:avLst/>
          </a:prstGeom>
        </p:spPr>
      </p:pic>
      <p:sp>
        <p:nvSpPr>
          <p:cNvPr id="13" name="文本框 12">
            <a:extLst>
              <a:ext uri="{FF2B5EF4-FFF2-40B4-BE49-F238E27FC236}">
                <a16:creationId xmlns:a16="http://schemas.microsoft.com/office/drawing/2014/main" id="{CCFDF7EC-632D-4040-BE85-5BFFA701AAB3}"/>
              </a:ext>
            </a:extLst>
          </p:cNvPr>
          <p:cNvSpPr txBox="1"/>
          <p:nvPr/>
        </p:nvSpPr>
        <p:spPr>
          <a:xfrm>
            <a:off x="6278880" y="2529840"/>
            <a:ext cx="2479040" cy="369332"/>
          </a:xfrm>
          <a:prstGeom prst="rect">
            <a:avLst/>
          </a:prstGeom>
          <a:noFill/>
        </p:spPr>
        <p:txBody>
          <a:bodyPr wrap="square" rtlCol="0">
            <a:spAutoFit/>
          </a:bodyPr>
          <a:lstStyle/>
          <a:p>
            <a:r>
              <a:rPr lang="en-US" altLang="zh-CN"/>
              <a:t>change 2</a:t>
            </a:r>
            <a:r>
              <a:rPr lang="zh-CN" altLang="en-US"/>
              <a:t>是没有必要的</a:t>
            </a:r>
          </a:p>
        </p:txBody>
      </p:sp>
      <p:sp>
        <p:nvSpPr>
          <p:cNvPr id="14" name="文本框 13">
            <a:extLst>
              <a:ext uri="{FF2B5EF4-FFF2-40B4-BE49-F238E27FC236}">
                <a16:creationId xmlns:a16="http://schemas.microsoft.com/office/drawing/2014/main" id="{5F3A46B9-0112-4113-9BA5-B9C04EBB7CBD}"/>
              </a:ext>
            </a:extLst>
          </p:cNvPr>
          <p:cNvSpPr txBox="1"/>
          <p:nvPr/>
        </p:nvSpPr>
        <p:spPr>
          <a:xfrm>
            <a:off x="6360160" y="3616960"/>
            <a:ext cx="2438400" cy="646331"/>
          </a:xfrm>
          <a:prstGeom prst="rect">
            <a:avLst/>
          </a:prstGeom>
          <a:noFill/>
        </p:spPr>
        <p:txBody>
          <a:bodyPr wrap="square" rtlCol="0">
            <a:spAutoFit/>
          </a:bodyPr>
          <a:lstStyle/>
          <a:p>
            <a:r>
              <a:rPr lang="zh-CN" altLang="en-US"/>
              <a:t>上下文由节点</a:t>
            </a:r>
            <a:r>
              <a:rPr lang="en-US" altLang="zh-CN"/>
              <a:t>P</a:t>
            </a:r>
            <a:r>
              <a:rPr lang="zh-CN" altLang="en-US"/>
              <a:t>、</a:t>
            </a:r>
            <a:r>
              <a:rPr lang="en-US" altLang="zh-CN"/>
              <a:t>L</a:t>
            </a:r>
            <a:r>
              <a:rPr lang="zh-CN" altLang="en-US"/>
              <a:t>、</a:t>
            </a:r>
            <a:r>
              <a:rPr lang="en-US" altLang="zh-CN"/>
              <a:t>R</a:t>
            </a:r>
            <a:r>
              <a:rPr lang="zh-CN" altLang="en-US"/>
              <a:t>组成</a:t>
            </a:r>
          </a:p>
        </p:txBody>
      </p:sp>
      <p:sp>
        <p:nvSpPr>
          <p:cNvPr id="15" name="文本框 14">
            <a:extLst>
              <a:ext uri="{FF2B5EF4-FFF2-40B4-BE49-F238E27FC236}">
                <a16:creationId xmlns:a16="http://schemas.microsoft.com/office/drawing/2014/main" id="{F1AC448C-25DC-4533-AAEB-FB49AB70C2E3}"/>
              </a:ext>
            </a:extLst>
          </p:cNvPr>
          <p:cNvSpPr txBox="1"/>
          <p:nvPr/>
        </p:nvSpPr>
        <p:spPr>
          <a:xfrm>
            <a:off x="6461760" y="4500880"/>
            <a:ext cx="2438400" cy="646331"/>
          </a:xfrm>
          <a:prstGeom prst="rect">
            <a:avLst/>
          </a:prstGeom>
          <a:noFill/>
        </p:spPr>
        <p:txBody>
          <a:bodyPr wrap="square" rtlCol="0">
            <a:spAutoFit/>
          </a:bodyPr>
          <a:lstStyle/>
          <a:p>
            <a:r>
              <a:rPr lang="zh-CN" altLang="en-US"/>
              <a:t>上下文分类有两部分：</a:t>
            </a:r>
            <a:endParaRPr lang="en-US" altLang="zh-CN"/>
          </a:p>
          <a:p>
            <a:r>
              <a:rPr lang="en-US" altLang="zh-CN"/>
              <a:t>node type + node hash</a:t>
            </a:r>
            <a:endParaRPr lang="zh-CN" altLang="en-US"/>
          </a:p>
        </p:txBody>
      </p:sp>
      <p:sp>
        <p:nvSpPr>
          <p:cNvPr id="16" name="文本框 15">
            <a:extLst>
              <a:ext uri="{FF2B5EF4-FFF2-40B4-BE49-F238E27FC236}">
                <a16:creationId xmlns:a16="http://schemas.microsoft.com/office/drawing/2014/main" id="{06782B2D-8F90-4208-9F2C-2F2E577CCB10}"/>
              </a:ext>
            </a:extLst>
          </p:cNvPr>
          <p:cNvSpPr txBox="1"/>
          <p:nvPr/>
        </p:nvSpPr>
        <p:spPr>
          <a:xfrm>
            <a:off x="6410960" y="5557521"/>
            <a:ext cx="1544320" cy="646331"/>
          </a:xfrm>
          <a:prstGeom prst="rect">
            <a:avLst/>
          </a:prstGeom>
          <a:noFill/>
        </p:spPr>
        <p:txBody>
          <a:bodyPr wrap="square" rtlCol="0">
            <a:spAutoFit/>
          </a:bodyPr>
          <a:lstStyle/>
          <a:p>
            <a:r>
              <a:rPr lang="zh-CN" altLang="en-US"/>
              <a:t>节点是语句级别的粒度</a:t>
            </a:r>
          </a:p>
        </p:txBody>
      </p:sp>
    </p:spTree>
    <p:extLst>
      <p:ext uri="{BB962C8B-B14F-4D97-AF65-F5344CB8AC3E}">
        <p14:creationId xmlns:p14="http://schemas.microsoft.com/office/powerpoint/2010/main" val="766469861"/>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1" name="Rectangle 1">
            <a:extLst>
              <a:ext uri="{FF2B5EF4-FFF2-40B4-BE49-F238E27FC236}">
                <a16:creationId xmlns:a16="http://schemas.microsoft.com/office/drawing/2014/main" id="{24CC76D5-6A15-4AE8-95F0-E6569B1DCF72}"/>
              </a:ext>
            </a:extLst>
          </p:cNvPr>
          <p:cNvSpPr>
            <a:spLocks noChangeArrowheads="1"/>
          </p:cNvSpPr>
          <p:nvPr/>
        </p:nvSpPr>
        <p:spPr bwMode="auto">
          <a:xfrm>
            <a:off x="0" y="-115641"/>
            <a:ext cx="10004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4020202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1B8B220-95C5-4587-A3CC-01E0311D11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 name="文本框 1">
            <a:extLst>
              <a:ext uri="{FF2B5EF4-FFF2-40B4-BE49-F238E27FC236}">
                <a16:creationId xmlns:a16="http://schemas.microsoft.com/office/drawing/2014/main" id="{B1F39A99-7374-48D9-B4FD-028B18075A59}"/>
              </a:ext>
            </a:extLst>
          </p:cNvPr>
          <p:cNvSpPr txBox="1"/>
          <p:nvPr/>
        </p:nvSpPr>
        <p:spPr>
          <a:xfrm>
            <a:off x="326037" y="1019415"/>
            <a:ext cx="7197915" cy="830997"/>
          </a:xfrm>
          <a:prstGeom prst="rect">
            <a:avLst/>
          </a:prstGeom>
          <a:noFill/>
        </p:spPr>
        <p:txBody>
          <a:bodyPr wrap="square" rtlCol="0">
            <a:spAutoFit/>
          </a:bodyPr>
          <a:lstStyle/>
          <a:p>
            <a:r>
              <a:rPr lang="en-US" altLang="zh-CN" sz="2400" b="1">
                <a:latin typeface="+mn-ea"/>
              </a:rPr>
              <a:t>Node type</a:t>
            </a:r>
            <a:r>
              <a:rPr lang="zh-CN" altLang="en-US" sz="2400" b="1">
                <a:latin typeface="+mn-ea"/>
              </a:rPr>
              <a:t>：</a:t>
            </a:r>
            <a:r>
              <a:rPr lang="en-US" altLang="zh-CN" sz="2400" b="1">
                <a:latin typeface="+mn-ea"/>
              </a:rPr>
              <a:t>AST node type + syntactic location</a:t>
            </a:r>
            <a:endParaRPr lang="zh-CN" altLang="en-US" sz="2400" b="1">
              <a:latin typeface="+mn-ea"/>
            </a:endParaRPr>
          </a:p>
        </p:txBody>
      </p:sp>
      <p:pic>
        <p:nvPicPr>
          <p:cNvPr id="15" name="图片 14">
            <a:extLst>
              <a:ext uri="{FF2B5EF4-FFF2-40B4-BE49-F238E27FC236}">
                <a16:creationId xmlns:a16="http://schemas.microsoft.com/office/drawing/2014/main" id="{3760B34C-1F0A-4450-80A0-07B677CDCBDA}"/>
              </a:ext>
            </a:extLst>
          </p:cNvPr>
          <p:cNvPicPr>
            <a:picLocks noChangeAspect="1"/>
          </p:cNvPicPr>
          <p:nvPr/>
        </p:nvPicPr>
        <p:blipFill>
          <a:blip r:embed="rId2"/>
          <a:stretch>
            <a:fillRect/>
          </a:stretch>
        </p:blipFill>
        <p:spPr>
          <a:xfrm>
            <a:off x="619508" y="1937044"/>
            <a:ext cx="5505450" cy="857250"/>
          </a:xfrm>
          <a:prstGeom prst="rect">
            <a:avLst/>
          </a:prstGeom>
        </p:spPr>
      </p:pic>
      <p:pic>
        <p:nvPicPr>
          <p:cNvPr id="17" name="图片 16">
            <a:extLst>
              <a:ext uri="{FF2B5EF4-FFF2-40B4-BE49-F238E27FC236}">
                <a16:creationId xmlns:a16="http://schemas.microsoft.com/office/drawing/2014/main" id="{704BD969-7620-43FE-8C99-256179F4C25D}"/>
              </a:ext>
            </a:extLst>
          </p:cNvPr>
          <p:cNvPicPr>
            <a:picLocks noChangeAspect="1"/>
          </p:cNvPicPr>
          <p:nvPr/>
        </p:nvPicPr>
        <p:blipFill>
          <a:blip r:embed="rId3"/>
          <a:stretch>
            <a:fillRect/>
          </a:stretch>
        </p:blipFill>
        <p:spPr>
          <a:xfrm>
            <a:off x="657608" y="2993836"/>
            <a:ext cx="6139432" cy="3421486"/>
          </a:xfrm>
          <a:prstGeom prst="rect">
            <a:avLst/>
          </a:prstGeom>
        </p:spPr>
      </p:pic>
      <p:sp>
        <p:nvSpPr>
          <p:cNvPr id="18" name="文本框 17">
            <a:extLst>
              <a:ext uri="{FF2B5EF4-FFF2-40B4-BE49-F238E27FC236}">
                <a16:creationId xmlns:a16="http://schemas.microsoft.com/office/drawing/2014/main" id="{A92372A9-3C7E-4F66-9703-79EC4EE6EC6E}"/>
              </a:ext>
            </a:extLst>
          </p:cNvPr>
          <p:cNvSpPr txBox="1"/>
          <p:nvPr/>
        </p:nvSpPr>
        <p:spPr>
          <a:xfrm>
            <a:off x="6034428" y="2886006"/>
            <a:ext cx="2916532" cy="830997"/>
          </a:xfrm>
          <a:prstGeom prst="rect">
            <a:avLst/>
          </a:prstGeom>
          <a:noFill/>
        </p:spPr>
        <p:txBody>
          <a:bodyPr wrap="square" rtlCol="0">
            <a:spAutoFit/>
          </a:bodyPr>
          <a:lstStyle/>
          <a:p>
            <a:r>
              <a:rPr lang="zh-CN" altLang="en-US" sz="2400">
                <a:latin typeface="+mn-ea"/>
              </a:rPr>
              <a:t>对于这个节点来说</a:t>
            </a:r>
            <a:r>
              <a:rPr lang="en-US" altLang="zh-CN" sz="2400">
                <a:latin typeface="+mn-ea"/>
              </a:rPr>
              <a:t>MethodInvoc[args]</a:t>
            </a:r>
            <a:endParaRPr lang="zh-CN" altLang="en-US" sz="2400">
              <a:latin typeface="+mn-ea"/>
            </a:endParaRPr>
          </a:p>
        </p:txBody>
      </p:sp>
      <p:sp>
        <p:nvSpPr>
          <p:cNvPr id="19" name="文本框 18">
            <a:extLst>
              <a:ext uri="{FF2B5EF4-FFF2-40B4-BE49-F238E27FC236}">
                <a16:creationId xmlns:a16="http://schemas.microsoft.com/office/drawing/2014/main" id="{EFCDCDB1-4CE2-4D00-A46D-FA291A3D21DA}"/>
              </a:ext>
            </a:extLst>
          </p:cNvPr>
          <p:cNvSpPr txBox="1"/>
          <p:nvPr/>
        </p:nvSpPr>
        <p:spPr>
          <a:xfrm>
            <a:off x="6227468" y="3974895"/>
            <a:ext cx="2916532" cy="1200329"/>
          </a:xfrm>
          <a:prstGeom prst="rect">
            <a:avLst/>
          </a:prstGeom>
          <a:noFill/>
        </p:spPr>
        <p:txBody>
          <a:bodyPr wrap="square" rtlCol="0">
            <a:spAutoFit/>
          </a:bodyPr>
          <a:lstStyle/>
          <a:p>
            <a:r>
              <a:rPr lang="zh-CN" altLang="en-US" sz="2400">
                <a:latin typeface="+mn-ea"/>
              </a:rPr>
              <a:t>这条语句针对</a:t>
            </a:r>
            <a:r>
              <a:rPr lang="en-US" altLang="zh-CN" sz="2400">
                <a:latin typeface="+mn-ea"/>
              </a:rPr>
              <a:t>ppt5~6</a:t>
            </a:r>
            <a:r>
              <a:rPr lang="zh-CN" altLang="en-US" sz="2400">
                <a:latin typeface="+mn-ea"/>
              </a:rPr>
              <a:t>页的</a:t>
            </a:r>
            <a:r>
              <a:rPr lang="en-US" altLang="zh-CN" sz="2400">
                <a:latin typeface="+mn-ea"/>
              </a:rPr>
              <a:t>change</a:t>
            </a:r>
            <a:endParaRPr lang="zh-CN" altLang="en-US" sz="2400">
              <a:latin typeface="+mn-ea"/>
            </a:endParaRPr>
          </a:p>
        </p:txBody>
      </p:sp>
    </p:spTree>
    <p:extLst>
      <p:ext uri="{BB962C8B-B14F-4D97-AF65-F5344CB8AC3E}">
        <p14:creationId xmlns:p14="http://schemas.microsoft.com/office/powerpoint/2010/main" val="1437072944"/>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1" name="Rectangle 1">
            <a:extLst>
              <a:ext uri="{FF2B5EF4-FFF2-40B4-BE49-F238E27FC236}">
                <a16:creationId xmlns:a16="http://schemas.microsoft.com/office/drawing/2014/main" id="{24CC76D5-6A15-4AE8-95F0-E6569B1DCF72}"/>
              </a:ext>
            </a:extLst>
          </p:cNvPr>
          <p:cNvSpPr>
            <a:spLocks noChangeArrowheads="1"/>
          </p:cNvSpPr>
          <p:nvPr/>
        </p:nvSpPr>
        <p:spPr bwMode="auto">
          <a:xfrm>
            <a:off x="0" y="-115641"/>
            <a:ext cx="10004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4020202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1B8B220-95C5-4587-A3CC-01E0311D11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8063230"/>
      </p:ext>
    </p:extLst>
  </p:cSld>
  <p:clrMapOvr>
    <a:masterClrMapping/>
  </p:clrMapOvr>
  <p:transition>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tmpColorLibrary">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自定义 1">
      <a:majorFont>
        <a:latin typeface="Calibri Light"/>
        <a:ea typeface="方正北魏楷书简体"/>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3097</TotalTime>
  <Words>315</Words>
  <Application>Microsoft Office PowerPoint</Application>
  <PresentationFormat>全屏显示(4:3)</PresentationFormat>
  <Paragraphs>67</Paragraphs>
  <Slides>14</Slides>
  <Notes>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14</vt:i4>
      </vt:variant>
    </vt:vector>
  </HeadingPairs>
  <TitlesOfParts>
    <vt:vector size="20" baseType="lpstr">
      <vt:lpstr>Calibri Light</vt:lpstr>
      <vt:lpstr>Arial</vt:lpstr>
      <vt:lpstr>微软雅黑</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刘天成</dc:creator>
  <cp:lastModifiedBy>HDULAB601</cp:lastModifiedBy>
  <cp:revision>203</cp:revision>
  <dcterms:created xsi:type="dcterms:W3CDTF">2018-05-23T18:36:56Z</dcterms:created>
  <dcterms:modified xsi:type="dcterms:W3CDTF">2021-11-05T03:25:13Z</dcterms:modified>
</cp:coreProperties>
</file>