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92" r:id="rId3"/>
    <p:sldId id="328" r:id="rId4"/>
    <p:sldId id="348" r:id="rId5"/>
    <p:sldId id="349" r:id="rId6"/>
    <p:sldId id="350" r:id="rId7"/>
    <p:sldId id="345" r:id="rId8"/>
    <p:sldId id="351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微软雅黑" panose="020B0503020204020204" pitchFamily="34" charset="-122"/>
      <p:regular r:id="rId17"/>
      <p:bold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2021/11/18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2021/11/18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2021/11/18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62297" y="1057239"/>
            <a:ext cx="7509304" cy="11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Reliability of Patch Correctness Assessment</a:t>
            </a: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9BBA4A-EA6E-409B-AA74-D03FF28AB9B1}"/>
              </a:ext>
            </a:extLst>
          </p:cNvPr>
          <p:cNvSpPr txBox="1"/>
          <p:nvPr/>
        </p:nvSpPr>
        <p:spPr>
          <a:xfrm>
            <a:off x="499551" y="2921007"/>
            <a:ext cx="338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2019 IEEE/ACM 41st International Conference on Software Engineering(ICSE)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081161" y="1793240"/>
            <a:ext cx="626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Automated annotation by independent test suite</a:t>
            </a:r>
            <a:endParaRPr lang="zh-CN" altLang="en-US" sz="2400">
              <a:latin typeface="+mn-ea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6B54C4-C06E-4B83-AB81-008F6F607AC3}"/>
              </a:ext>
            </a:extLst>
          </p:cNvPr>
          <p:cNvSpPr txBox="1"/>
          <p:nvPr/>
        </p:nvSpPr>
        <p:spPr>
          <a:xfrm>
            <a:off x="1081161" y="3208220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Author annotation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B2E01B-CE9F-473A-A17D-141310CC429D}"/>
              </a:ext>
            </a:extLst>
          </p:cNvPr>
          <p:cNvSpPr txBox="1"/>
          <p:nvPr/>
        </p:nvSpPr>
        <p:spPr>
          <a:xfrm>
            <a:off x="1351280" y="1371600"/>
            <a:ext cx="525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以</a:t>
            </a:r>
            <a:r>
              <a:rPr lang="en-US" altLang="zh-CN" sz="2400">
                <a:latin typeface="+mn-ea"/>
              </a:rPr>
              <a:t>35</a:t>
            </a:r>
            <a:r>
              <a:rPr lang="zh-CN" altLang="en-US" sz="2400">
                <a:latin typeface="+mn-ea"/>
              </a:rPr>
              <a:t>名专业开发人员对补丁进行评估作为标准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5464DE-B5BC-4C74-B21A-86076F452B89}"/>
              </a:ext>
            </a:extLst>
          </p:cNvPr>
          <p:cNvSpPr txBox="1"/>
          <p:nvPr/>
        </p:nvSpPr>
        <p:spPr>
          <a:xfrm>
            <a:off x="1351279" y="2418081"/>
            <a:ext cx="624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修复工具：</a:t>
            </a:r>
            <a:r>
              <a:rPr lang="en-US" altLang="zh-CN" sz="2400">
                <a:latin typeface="+mn-ea"/>
              </a:rPr>
              <a:t>GenProg Kali Nopol ACS S3 Angelix Enum CVC4</a:t>
            </a:r>
            <a:endParaRPr lang="zh-CN" altLang="en-US" sz="240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CE910F-26C3-4D3D-A319-D19C1EF720B9}"/>
              </a:ext>
            </a:extLst>
          </p:cNvPr>
          <p:cNvSpPr txBox="1"/>
          <p:nvPr/>
        </p:nvSpPr>
        <p:spPr>
          <a:xfrm>
            <a:off x="1351278" y="3718421"/>
            <a:ext cx="5405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补丁来源：以给出的确定的补丁集</a:t>
            </a:r>
            <a:r>
              <a:rPr lang="en-US" altLang="zh-CN" sz="2400"/>
              <a:t>:189</a:t>
            </a:r>
            <a:r>
              <a:rPr lang="zh-CN" altLang="en-US" sz="240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A54088-BC21-418A-9FDE-D3953C6E4413}"/>
              </a:ext>
            </a:extLst>
          </p:cNvPr>
          <p:cNvSpPr txBox="1"/>
          <p:nvPr/>
        </p:nvSpPr>
        <p:spPr>
          <a:xfrm>
            <a:off x="258257" y="958472"/>
            <a:ext cx="307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独立注释人员的方法与结果：每五个人评价一个补丁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FBD9595-4CEB-4EF2-A839-C1CD6820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406" y="1466531"/>
            <a:ext cx="5136703" cy="38204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8D3E3C-3C2D-469F-90E1-E758F784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57" y="5391469"/>
            <a:ext cx="52578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9ABE6A-5A47-4173-BE12-D25AD31FFCB5}"/>
              </a:ext>
            </a:extLst>
          </p:cNvPr>
          <p:cNvSpPr txBox="1"/>
          <p:nvPr/>
        </p:nvSpPr>
        <p:spPr>
          <a:xfrm>
            <a:off x="1280160" y="1408446"/>
            <a:ext cx="5821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由测试用例生成工具来验证补丁：</a:t>
            </a:r>
            <a:r>
              <a:rPr lang="en-US" altLang="zh-CN" sz="2400">
                <a:latin typeface="+mn-ea"/>
              </a:rPr>
              <a:t>DIFFTGEN </a:t>
            </a:r>
            <a:r>
              <a:rPr lang="zh-CN" altLang="en-US" sz="2400">
                <a:latin typeface="+mn-ea"/>
              </a:rPr>
              <a:t>和 </a:t>
            </a:r>
            <a:r>
              <a:rPr lang="en-US" altLang="zh-CN" sz="2400">
                <a:latin typeface="+mn-ea"/>
              </a:rPr>
              <a:t>Randoop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716792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三、研究结果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BF347-5181-4595-9679-B9E07E36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33" y="2319337"/>
            <a:ext cx="5667375" cy="22193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2B2DD16-BBEF-4709-A926-0925E04016C9}"/>
              </a:ext>
            </a:extLst>
          </p:cNvPr>
          <p:cNvSpPr txBox="1"/>
          <p:nvPr/>
        </p:nvSpPr>
        <p:spPr>
          <a:xfrm>
            <a:off x="476633" y="1117741"/>
            <a:ext cx="356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补丁集中作者与专业人员的对比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4C30C2-5C1C-4191-997A-617A60D344BC}"/>
              </a:ext>
            </a:extLst>
          </p:cNvPr>
          <p:cNvSpPr txBox="1"/>
          <p:nvPr/>
        </p:nvSpPr>
        <p:spPr>
          <a:xfrm>
            <a:off x="714758" y="5080000"/>
            <a:ext cx="5472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通过额外的测试用例能检测的不正确的补丁比较少</a:t>
            </a:r>
          </a:p>
        </p:txBody>
      </p:sp>
    </p:spTree>
    <p:extLst>
      <p:ext uri="{BB962C8B-B14F-4D97-AF65-F5344CB8AC3E}">
        <p14:creationId xmlns:p14="http://schemas.microsoft.com/office/powerpoint/2010/main" val="341531664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三、研究结果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065145-B9C6-46F3-8744-B7A50A713381}"/>
              </a:ext>
            </a:extLst>
          </p:cNvPr>
          <p:cNvSpPr txBox="1"/>
          <p:nvPr/>
        </p:nvSpPr>
        <p:spPr>
          <a:xfrm>
            <a:off x="974026" y="2045732"/>
            <a:ext cx="719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额外的测试用例适合辅助作者判断过拟合补丁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上传补丁集的作者可以将自己的判断一起上传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通过</a:t>
            </a:r>
            <a:r>
              <a:rPr lang="en-US" altLang="zh-CN" sz="2400"/>
              <a:t>JML</a:t>
            </a:r>
            <a:r>
              <a:rPr lang="zh-CN" altLang="en-US" sz="2400"/>
              <a:t>规范和</a:t>
            </a:r>
            <a:r>
              <a:rPr lang="en-US" altLang="zh-CN" sz="2400"/>
              <a:t>OpenJML</a:t>
            </a:r>
            <a:r>
              <a:rPr lang="zh-CN" altLang="en-US" sz="2400"/>
              <a:t>来判断补丁的正确性</a:t>
            </a:r>
          </a:p>
        </p:txBody>
      </p:sp>
    </p:spTree>
    <p:extLst>
      <p:ext uri="{BB962C8B-B14F-4D97-AF65-F5344CB8AC3E}">
        <p14:creationId xmlns:p14="http://schemas.microsoft.com/office/powerpoint/2010/main" val="79979704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200</Words>
  <Application>Microsoft Office PowerPoint</Application>
  <PresentationFormat>全屏显示(4:3)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微软雅黑</vt:lpstr>
      <vt:lpstr>Calibri</vt:lpstr>
      <vt:lpstr>微软雅黑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208</cp:revision>
  <dcterms:created xsi:type="dcterms:W3CDTF">2018-05-23T18:36:56Z</dcterms:created>
  <dcterms:modified xsi:type="dcterms:W3CDTF">2021-11-18T05:40:32Z</dcterms:modified>
</cp:coreProperties>
</file>