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92" r:id="rId3"/>
    <p:sldId id="328" r:id="rId4"/>
    <p:sldId id="348" r:id="rId5"/>
    <p:sldId id="349" r:id="rId6"/>
    <p:sldId id="351" r:id="rId7"/>
    <p:sldId id="350" r:id="rId8"/>
    <p:sldId id="345" r:id="rId9"/>
    <p:sldId id="353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52" r:id="rId21"/>
    <p:sldId id="290" r:id="rId2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196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Getafix: Learning to Fix Bugs Automatically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AAEFA6-291D-4BB3-9E6E-9AE5ABAEF9BA}"/>
              </a:ext>
            </a:extLst>
          </p:cNvPr>
          <p:cNvSpPr txBox="1"/>
          <p:nvPr/>
        </p:nvSpPr>
        <p:spPr>
          <a:xfrm>
            <a:off x="326037" y="1004591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泛化</a:t>
            </a:r>
            <a:r>
              <a:rPr lang="en-US" altLang="zh-CN" sz="2400"/>
              <a:t>Tree Patterns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98F8D-60EB-45D3-B933-93AFDAD4FAE4}"/>
              </a:ext>
            </a:extLst>
          </p:cNvPr>
          <p:cNvSpPr txBox="1"/>
          <p:nvPr/>
        </p:nvSpPr>
        <p:spPr>
          <a:xfrm>
            <a:off x="619508" y="1505858"/>
            <a:ext cx="674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这一步中采用反统一（</a:t>
            </a:r>
            <a:r>
              <a:rPr lang="en-US" altLang="zh-CN" sz="2400"/>
              <a:t>anti-unification</a:t>
            </a:r>
            <a:r>
              <a:rPr lang="zh-CN" altLang="en-US" sz="2400"/>
              <a:t>）的算法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2F4FB7-1E05-441C-970B-11BC1EE9290F}"/>
              </a:ext>
            </a:extLst>
          </p:cNvPr>
          <p:cNvSpPr txBox="1"/>
          <p:nvPr/>
        </p:nvSpPr>
        <p:spPr>
          <a:xfrm>
            <a:off x="714758" y="2060088"/>
            <a:ext cx="661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大致思路：给定两个</a:t>
            </a:r>
            <a:r>
              <a:rPr lang="en-US" altLang="zh-CN"/>
              <a:t>Tree Patterns</a:t>
            </a:r>
            <a:r>
              <a:rPr lang="zh-CN" altLang="en-US"/>
              <a:t>，将它们相同标签、值、子节点保留下来，不相同的用</a:t>
            </a:r>
            <a:r>
              <a:rPr lang="en-US" altLang="zh-CN"/>
              <a:t>hole</a:t>
            </a:r>
            <a:r>
              <a:rPr lang="zh-CN" altLang="en-US"/>
              <a:t>来表示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A50502-20F2-44EC-8833-49C7FD7C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7" y="2725789"/>
            <a:ext cx="8479282" cy="39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2088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44402F-84C3-46BF-B057-68D6B06ABE45}"/>
              </a:ext>
            </a:extLst>
          </p:cNvPr>
          <p:cNvSpPr txBox="1"/>
          <p:nvPr/>
        </p:nvSpPr>
        <p:spPr>
          <a:xfrm>
            <a:off x="333758" y="1351280"/>
            <a:ext cx="4238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3.</a:t>
            </a:r>
            <a:r>
              <a:rPr lang="zh-CN" altLang="en-US" sz="2800" b="1"/>
              <a:t>泛化编辑模式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33FD16-11E7-4450-91AA-A7C1B6AB80AC}"/>
              </a:ext>
            </a:extLst>
          </p:cNvPr>
          <p:cNvSpPr txBox="1"/>
          <p:nvPr/>
        </p:nvSpPr>
        <p:spPr>
          <a:xfrm>
            <a:off x="1117599" y="2103121"/>
            <a:ext cx="647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先反统一</a:t>
            </a:r>
            <a:r>
              <a:rPr lang="en-US" altLang="zh-CN" sz="2400"/>
              <a:t>before tree</a:t>
            </a:r>
            <a:r>
              <a:rPr lang="zh-CN" altLang="en-US" sz="2400"/>
              <a:t>，再反统一</a:t>
            </a:r>
            <a:r>
              <a:rPr lang="en-US" altLang="zh-CN" sz="2400"/>
              <a:t>after tree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123BE-65C6-48F1-9D64-3CF6B3A2D1BE}"/>
              </a:ext>
            </a:extLst>
          </p:cNvPr>
          <p:cNvSpPr txBox="1"/>
          <p:nvPr/>
        </p:nvSpPr>
        <p:spPr>
          <a:xfrm>
            <a:off x="899165" y="2976880"/>
            <a:ext cx="37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举例：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73998FF-FBFD-4841-AEB0-345F141D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3505617"/>
            <a:ext cx="5600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472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F5ADC8-54B0-416B-9F9E-32E7ABEE14A6}"/>
              </a:ext>
            </a:extLst>
          </p:cNvPr>
          <p:cNvSpPr txBox="1"/>
          <p:nvPr/>
        </p:nvSpPr>
        <p:spPr>
          <a:xfrm>
            <a:off x="771908" y="1117741"/>
            <a:ext cx="497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将具体的编辑写成</a:t>
            </a:r>
            <a:r>
              <a:rPr lang="en-US" altLang="zh-CN" sz="2400"/>
              <a:t>tree Edit pattern</a:t>
            </a:r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8C717D-19FF-4719-8299-7B27C328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8" y="1639179"/>
            <a:ext cx="7829550" cy="1666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8D14516-8BC8-4E66-A8D8-C0CBBC4803CE}"/>
              </a:ext>
            </a:extLst>
          </p:cNvPr>
          <p:cNvSpPr txBox="1"/>
          <p:nvPr/>
        </p:nvSpPr>
        <p:spPr>
          <a:xfrm>
            <a:off x="899165" y="3576320"/>
            <a:ext cx="745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然后使用</a:t>
            </a:r>
            <a:r>
              <a:rPr lang="en-US" altLang="zh-CN" sz="2400"/>
              <a:t>stripUmmod</a:t>
            </a:r>
            <a:r>
              <a:rPr lang="zh-CN" altLang="en-US" sz="2400"/>
              <a:t>函数，将没有修改过的节点删除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DFFEB2-CB38-49BA-889A-6C05C4A7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" y="4197641"/>
            <a:ext cx="9144000" cy="2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991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A04174-EE84-4707-87A7-01B42CB6DA61}"/>
              </a:ext>
            </a:extLst>
          </p:cNvPr>
          <p:cNvSpPr txBox="1"/>
          <p:nvPr/>
        </p:nvSpPr>
        <p:spPr>
          <a:xfrm>
            <a:off x="771908" y="1219200"/>
            <a:ext cx="461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然后将</a:t>
            </a:r>
            <a:r>
              <a:rPr lang="en-US" altLang="zh-CN" sz="2400"/>
              <a:t>before_g</a:t>
            </a:r>
            <a:r>
              <a:rPr lang="zh-CN" altLang="en-US" sz="2400"/>
              <a:t>和</a:t>
            </a:r>
            <a:r>
              <a:rPr lang="en-US" altLang="zh-CN" sz="2400"/>
              <a:t>after_g</a:t>
            </a:r>
            <a:r>
              <a:rPr lang="zh-CN" altLang="en-US" sz="2400"/>
              <a:t>中的节点重新映射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E478C-7EC3-423F-B7DB-6F6F119F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1962218"/>
            <a:ext cx="4457700" cy="933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D57A06-1713-4BF3-B701-91910D15040B}"/>
              </a:ext>
            </a:extLst>
          </p:cNvPr>
          <p:cNvSpPr txBox="1"/>
          <p:nvPr/>
        </p:nvSpPr>
        <p:spPr>
          <a:xfrm>
            <a:off x="846918" y="3169921"/>
            <a:ext cx="7832390" cy="46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然后将没有修改的节点填充回去，再用反统一方法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79BBAA5-E748-4510-BD0A-12A82F69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5" y="4114895"/>
            <a:ext cx="7400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6661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D16941-EEAA-47FE-BF91-FEEAB2D67F9F}"/>
              </a:ext>
            </a:extLst>
          </p:cNvPr>
          <p:cNvSpPr txBox="1"/>
          <p:nvPr/>
        </p:nvSpPr>
        <p:spPr>
          <a:xfrm>
            <a:off x="657608" y="1117741"/>
            <a:ext cx="378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编辑模板的层次聚类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1A3E6D-FC7B-443A-97B9-B3729BD7CB25}"/>
              </a:ext>
            </a:extLst>
          </p:cNvPr>
          <p:cNvSpPr txBox="1"/>
          <p:nvPr/>
        </p:nvSpPr>
        <p:spPr>
          <a:xfrm>
            <a:off x="476633" y="1667129"/>
            <a:ext cx="7771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大致思想就是使用层次聚类的算法来推导层次结构。从具体的编辑开始，每次组合成对的编辑，直到所有的编辑合并成一个编辑模式。由算法选择一对编辑模式。使得它们的反统一的抽象模式损失的信息最少</a:t>
            </a:r>
            <a:r>
              <a:rPr lang="zh-CN" altLang="en-US"/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AA17FFB-A222-4F16-8A4B-CF36195B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552"/>
            <a:ext cx="9144000" cy="20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752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38F24B-1433-4936-B3D0-7E53168D662C}"/>
              </a:ext>
            </a:extLst>
          </p:cNvPr>
          <p:cNvSpPr txBox="1"/>
          <p:nvPr/>
        </p:nvSpPr>
        <p:spPr>
          <a:xfrm>
            <a:off x="619508" y="1341120"/>
            <a:ext cx="64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如何选择两个编辑模式：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3A5A29-07C8-4FAF-B37B-45CFF88EE286}"/>
              </a:ext>
            </a:extLst>
          </p:cNvPr>
          <p:cNvSpPr txBox="1"/>
          <p:nvPr/>
        </p:nvSpPr>
        <p:spPr>
          <a:xfrm>
            <a:off x="846918" y="1960880"/>
            <a:ext cx="16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偏序：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94462-3E86-4C9E-82C6-06E035E1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52" y="2032200"/>
            <a:ext cx="3305175" cy="266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E08875-1D9D-470E-8787-88827E91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18" y="2949257"/>
            <a:ext cx="56769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41D2EC-54DF-407B-8191-BD89945EF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43" y="3314382"/>
            <a:ext cx="5657850" cy="8953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76F8940-803A-496C-98A3-C2004762D19E}"/>
              </a:ext>
            </a:extLst>
          </p:cNvPr>
          <p:cNvSpPr txBox="1"/>
          <p:nvPr/>
        </p:nvSpPr>
        <p:spPr>
          <a:xfrm>
            <a:off x="1300480" y="4460240"/>
            <a:ext cx="460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使用反统一方法去计算每两个编辑模式之间的偏序。实际中不会有完全一致的偏序，文中给出</a:t>
            </a:r>
            <a:r>
              <a:rPr lang="en-US" altLang="zh-CN" sz="2400"/>
              <a:t>6</a:t>
            </a:r>
            <a:r>
              <a:rPr lang="zh-CN" altLang="en-US" sz="2400"/>
              <a:t>个规则</a:t>
            </a:r>
          </a:p>
        </p:txBody>
      </p:sp>
    </p:spTree>
    <p:extLst>
      <p:ext uri="{BB962C8B-B14F-4D97-AF65-F5344CB8AC3E}">
        <p14:creationId xmlns:p14="http://schemas.microsoft.com/office/powerpoint/2010/main" val="223335225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BDA548-6057-412F-B55B-69F12B5D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74" y="22858"/>
            <a:ext cx="699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448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213FA-417A-4371-816E-C436A2D2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48062"/>
            <a:ext cx="8829675" cy="22955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CA773F-48F7-4573-B9BD-C0AE3679AD1D}"/>
              </a:ext>
            </a:extLst>
          </p:cNvPr>
          <p:cNvSpPr txBox="1"/>
          <p:nvPr/>
        </p:nvSpPr>
        <p:spPr>
          <a:xfrm>
            <a:off x="326037" y="1056640"/>
            <a:ext cx="501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修复</a:t>
            </a:r>
          </a:p>
        </p:txBody>
      </p:sp>
    </p:spTree>
    <p:extLst>
      <p:ext uri="{BB962C8B-B14F-4D97-AF65-F5344CB8AC3E}">
        <p14:creationId xmlns:p14="http://schemas.microsoft.com/office/powerpoint/2010/main" val="177147018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E1DD89-A02D-4531-BB4F-ECC58BA53DE4}"/>
              </a:ext>
            </a:extLst>
          </p:cNvPr>
          <p:cNvSpPr txBox="1"/>
          <p:nvPr/>
        </p:nvSpPr>
        <p:spPr>
          <a:xfrm>
            <a:off x="1005840" y="1249680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补丁排序：最终由用户选择应用哪个修复</a:t>
            </a:r>
          </a:p>
        </p:txBody>
      </p:sp>
    </p:spTree>
    <p:extLst>
      <p:ext uri="{BB962C8B-B14F-4D97-AF65-F5344CB8AC3E}">
        <p14:creationId xmlns:p14="http://schemas.microsoft.com/office/powerpoint/2010/main" val="25688726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四、实验结果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14EDF-F1FE-4BF4-9C2F-04D7FE77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336357"/>
            <a:ext cx="8715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7944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214884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学习人类手写的补丁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095DF-F5C4-4C00-BE4B-B8FC87934E26}"/>
              </a:ext>
            </a:extLst>
          </p:cNvPr>
          <p:cNvSpPr txBox="1"/>
          <p:nvPr/>
        </p:nvSpPr>
        <p:spPr>
          <a:xfrm>
            <a:off x="1460806" y="2824480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目标：修复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，补丁尽量接近人类手写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D3E176-301D-4BCC-ACC9-0B0285F7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7" y="1358637"/>
            <a:ext cx="8711223" cy="28575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F9B94B8-3C49-4663-AB07-62C590E4442C}"/>
              </a:ext>
            </a:extLst>
          </p:cNvPr>
          <p:cNvSpPr txBox="1"/>
          <p:nvPr/>
        </p:nvSpPr>
        <p:spPr>
          <a:xfrm>
            <a:off x="1442958" y="4787168"/>
            <a:ext cx="553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将一组给定的修复拆为</a:t>
            </a:r>
            <a:r>
              <a:rPr lang="en-US" altLang="zh-CN"/>
              <a:t>AST</a:t>
            </a:r>
            <a:r>
              <a:rPr lang="zh-CN" altLang="en-US"/>
              <a:t>级别的编辑步骤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从这些处理过的数据中学习修复模板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对一个</a:t>
            </a:r>
            <a:r>
              <a:rPr lang="en-US" altLang="zh-CN"/>
              <a:t>bug</a:t>
            </a:r>
            <a:r>
              <a:rPr lang="zh-CN" altLang="en-US"/>
              <a:t>进行修复并对候选补丁进行排序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AE5C66-2B6E-434E-BAA7-E70FE1660B2A}"/>
              </a:ext>
            </a:extLst>
          </p:cNvPr>
          <p:cNvSpPr txBox="1"/>
          <p:nvPr/>
        </p:nvSpPr>
        <p:spPr>
          <a:xfrm>
            <a:off x="703230" y="5800195"/>
            <a:ext cx="769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程序静态分析工具：</a:t>
            </a:r>
            <a:r>
              <a:rPr lang="en-US" altLang="zh-CN" sz="2400">
                <a:latin typeface="+mn-ea"/>
              </a:rPr>
              <a:t>Error Prone 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Infer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4B9EC9-0B4C-45B4-9F64-683CF4BA3E06}"/>
              </a:ext>
            </a:extLst>
          </p:cNvPr>
          <p:cNvSpPr txBox="1"/>
          <p:nvPr/>
        </p:nvSpPr>
        <p:spPr>
          <a:xfrm>
            <a:off x="818938" y="1460084"/>
            <a:ext cx="450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1. Tree </a:t>
            </a:r>
            <a:endParaRPr lang="zh-CN" altLang="en-US" sz="28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FBFA02-F1C4-4069-851A-68FFB6FD82E4}"/>
              </a:ext>
            </a:extLst>
          </p:cNvPr>
          <p:cNvSpPr txBox="1"/>
          <p:nvPr/>
        </p:nvSpPr>
        <p:spPr>
          <a:xfrm>
            <a:off x="818938" y="934720"/>
            <a:ext cx="302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Learning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A78A65-9800-46D0-94E1-B1B944676225}"/>
              </a:ext>
            </a:extLst>
          </p:cNvPr>
          <p:cNvSpPr txBox="1"/>
          <p:nvPr/>
        </p:nvSpPr>
        <p:spPr>
          <a:xfrm>
            <a:off x="899165" y="2009990"/>
            <a:ext cx="7005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AST</a:t>
            </a:r>
            <a:r>
              <a:rPr lang="zh-CN" altLang="en-US" sz="2400"/>
              <a:t>节点表示：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一个标签（</a:t>
            </a:r>
            <a:r>
              <a:rPr lang="en-US" altLang="zh-CN" sz="2400"/>
              <a:t>BinEx</a:t>
            </a:r>
            <a:r>
              <a:rPr lang="zh-CN" altLang="en-US" sz="2400"/>
              <a:t>：二进制表达式，比如</a:t>
            </a:r>
            <a:r>
              <a:rPr lang="en-US" altLang="zh-CN" sz="2400"/>
              <a:t>a + b,   Literal,  Name</a:t>
            </a:r>
            <a:r>
              <a:rPr lang="zh-CN" altLang="en-US" sz="2400"/>
              <a:t>）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 possibly empty value, " + "</a:t>
            </a:r>
            <a:r>
              <a:rPr lang="zh-CN" altLang="en-US" sz="2400"/>
              <a:t>、“</a:t>
            </a:r>
            <a:r>
              <a:rPr lang="en-US" altLang="zh-CN" sz="2400"/>
              <a:t>42”</a:t>
            </a:r>
            <a:r>
              <a:rPr lang="zh-CN" altLang="en-US" sz="2400"/>
              <a:t>、“</a:t>
            </a:r>
            <a:r>
              <a:rPr lang="en-US" altLang="zh-CN" sz="2400"/>
              <a:t>foo”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子节点</a:t>
            </a:r>
            <a:endParaRPr lang="en-US" altLang="zh-CN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CBEE3-4FA0-454F-B44E-509F6F9F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4562410"/>
            <a:ext cx="4524375" cy="704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21892C-4A88-4DFF-A88F-DBFA92A77D0C}"/>
              </a:ext>
            </a:extLst>
          </p:cNvPr>
          <p:cNvSpPr txBox="1"/>
          <p:nvPr/>
        </p:nvSpPr>
        <p:spPr>
          <a:xfrm>
            <a:off x="0" y="55020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比如</a:t>
            </a:r>
            <a:r>
              <a:rPr lang="en-US" altLang="zh-CN" sz="2400"/>
              <a:t>x = y + 2:  </a:t>
            </a:r>
            <a:r>
              <a:rPr lang="zh-CN" altLang="en-US" sz="2400"/>
              <a:t>在</a:t>
            </a:r>
            <a:r>
              <a:rPr lang="en-US" altLang="zh-CN" sz="2400"/>
              <a:t>AST</a:t>
            </a:r>
            <a:r>
              <a:rPr lang="zh-CN" altLang="en-US" sz="2400"/>
              <a:t>表达式为 </a:t>
            </a:r>
            <a:r>
              <a:rPr lang="en-US" altLang="zh-CN" sz="2400"/>
              <a:t>x: Name,+: BinEx(y: Name,2: Literal)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F7697E-963C-4ECB-AB80-6A4740A69D56}"/>
              </a:ext>
            </a:extLst>
          </p:cNvPr>
          <p:cNvSpPr txBox="1"/>
          <p:nvPr/>
        </p:nvSpPr>
        <p:spPr>
          <a:xfrm>
            <a:off x="985520" y="1117741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2. Tree Edits</a:t>
            </a:r>
            <a:endParaRPr lang="zh-CN" altLang="en-US" sz="2800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060207A-976E-4E06-AF98-9DB09D41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35211"/>
            <a:ext cx="6838950" cy="1123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AE3CC7-9B9C-4841-8C3B-AB762843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8" y="4561080"/>
            <a:ext cx="7286625" cy="34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B6BEE3-9AD7-4D9B-8800-5A6A9742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8" y="5133813"/>
            <a:ext cx="6038850" cy="5810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751881-24B8-4D92-A464-99ED99858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08" y="3576845"/>
            <a:ext cx="3926207" cy="5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三、研究创新点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6486C9-3464-482F-9205-1032E8052BF0}"/>
              </a:ext>
            </a:extLst>
          </p:cNvPr>
          <p:cNvSpPr txBox="1"/>
          <p:nvPr/>
        </p:nvSpPr>
        <p:spPr>
          <a:xfrm>
            <a:off x="813408" y="1171594"/>
            <a:ext cx="315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提取具体的编辑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104B88-E5C0-46F3-930C-9332A9450734}"/>
              </a:ext>
            </a:extLst>
          </p:cNvPr>
          <p:cNvSpPr txBox="1"/>
          <p:nvPr/>
        </p:nvSpPr>
        <p:spPr>
          <a:xfrm>
            <a:off x="899165" y="2032000"/>
            <a:ext cx="655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基于</a:t>
            </a:r>
            <a:r>
              <a:rPr lang="en-US" altLang="zh-CN" sz="2400"/>
              <a:t>GumTree</a:t>
            </a:r>
            <a:r>
              <a:rPr lang="zh-CN" altLang="en-US" sz="2400"/>
              <a:t>算法：从给定的一对</a:t>
            </a:r>
            <a:r>
              <a:rPr lang="en-US" altLang="zh-CN" sz="2400"/>
              <a:t>AST</a:t>
            </a:r>
            <a:r>
              <a:rPr lang="zh-CN" altLang="en-US" sz="2400"/>
              <a:t>树中提取细粒度的编辑步骤：删除、更新、移动、添加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97BB4-13E4-4E1E-AB42-13D532E25A8F}"/>
              </a:ext>
            </a:extLst>
          </p:cNvPr>
          <p:cNvSpPr txBox="1"/>
          <p:nvPr/>
        </p:nvSpPr>
        <p:spPr>
          <a:xfrm>
            <a:off x="846918" y="3170373"/>
            <a:ext cx="754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move</a:t>
            </a:r>
            <a:r>
              <a:rPr lang="zh-CN" altLang="en-US" sz="2400"/>
              <a:t>：一对映射节点的父节点或子节点（参数位置移动）如果没有匹配，则会被认为是</a:t>
            </a:r>
            <a:r>
              <a:rPr lang="en-US" altLang="zh-CN" sz="2400"/>
              <a:t>move</a:t>
            </a:r>
            <a:r>
              <a:rPr lang="zh-CN" altLang="en-US" sz="2400"/>
              <a:t>操作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F2608-03B4-41E6-AF76-ACE74D6FCE95}"/>
              </a:ext>
            </a:extLst>
          </p:cNvPr>
          <p:cNvSpPr txBox="1"/>
          <p:nvPr/>
        </p:nvSpPr>
        <p:spPr>
          <a:xfrm>
            <a:off x="777478" y="4756476"/>
            <a:ext cx="686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提取的编辑旨在保存更多的信息，来实现补丁被用户接受</a:t>
            </a:r>
          </a:p>
        </p:txBody>
      </p:sp>
    </p:spTree>
    <p:extLst>
      <p:ext uri="{BB962C8B-B14F-4D97-AF65-F5344CB8AC3E}">
        <p14:creationId xmlns:p14="http://schemas.microsoft.com/office/powerpoint/2010/main" val="403655578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四、研究结论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15A8F-1B5B-4E52-8634-8889D0EB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6" y="934235"/>
            <a:ext cx="8679308" cy="40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CF495-697F-4DAF-9291-A0CF5F6509C2}"/>
              </a:ext>
            </a:extLst>
          </p:cNvPr>
          <p:cNvSpPr txBox="1"/>
          <p:nvPr/>
        </p:nvSpPr>
        <p:spPr>
          <a:xfrm>
            <a:off x="508000" y="1300480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Learning fix Patterns</a:t>
            </a:r>
            <a:endParaRPr lang="zh-CN" altLang="en-US" sz="28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BF5817-8504-4441-9050-364A5DD43937}"/>
              </a:ext>
            </a:extLst>
          </p:cNvPr>
          <p:cNvSpPr txBox="1"/>
          <p:nvPr/>
        </p:nvSpPr>
        <p:spPr>
          <a:xfrm>
            <a:off x="657608" y="2235200"/>
            <a:ext cx="756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GetaFix</a:t>
            </a:r>
            <a:r>
              <a:rPr lang="zh-CN" altLang="en-US" sz="2400"/>
              <a:t>根据之前的编辑提取出有层次结构的编辑模式</a:t>
            </a:r>
          </a:p>
        </p:txBody>
      </p:sp>
    </p:spTree>
    <p:extLst>
      <p:ext uri="{BB962C8B-B14F-4D97-AF65-F5344CB8AC3E}">
        <p14:creationId xmlns:p14="http://schemas.microsoft.com/office/powerpoint/2010/main" val="283975640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4F408C-59B4-4132-ADB7-C4BFC241CAB7}"/>
              </a:ext>
            </a:extLst>
          </p:cNvPr>
          <p:cNvSpPr txBox="1"/>
          <p:nvPr/>
        </p:nvSpPr>
        <p:spPr>
          <a:xfrm>
            <a:off x="619507" y="1330960"/>
            <a:ext cx="697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tree patterns </a:t>
            </a:r>
            <a:r>
              <a:rPr lang="zh-CN" altLang="en-US" sz="2400"/>
              <a:t>、</a:t>
            </a:r>
            <a:r>
              <a:rPr lang="en-US" altLang="zh-CN" sz="2400"/>
              <a:t>Tree Edit Patterns</a:t>
            </a:r>
            <a:endParaRPr lang="zh-CN" altLang="en-US" sz="24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1AB3AB-0660-49F8-A378-4C338264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8" y="2005844"/>
            <a:ext cx="8189913" cy="10182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D1F8D5-08B7-4743-92A1-872BA258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6" y="3237362"/>
            <a:ext cx="3771900" cy="27051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9DFBBB6-FF2F-402F-BE87-B41F1943EDF2}"/>
              </a:ext>
            </a:extLst>
          </p:cNvPr>
          <p:cNvSpPr txBox="1"/>
          <p:nvPr/>
        </p:nvSpPr>
        <p:spPr>
          <a:xfrm>
            <a:off x="4752564" y="3429000"/>
            <a:ext cx="3548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t1~t3</a:t>
            </a:r>
            <a:r>
              <a:rPr lang="zh-CN" altLang="en-US" sz="2400"/>
              <a:t>是具体的</a:t>
            </a:r>
            <a:r>
              <a:rPr lang="en-US" altLang="zh-CN" sz="2400"/>
              <a:t>ast</a:t>
            </a:r>
          </a:p>
          <a:p>
            <a:r>
              <a:rPr lang="en-US" altLang="zh-CN" sz="2400"/>
              <a:t>p1~p4</a:t>
            </a:r>
            <a:r>
              <a:rPr lang="zh-CN" altLang="en-US" sz="2400"/>
              <a:t>是</a:t>
            </a:r>
            <a:r>
              <a:rPr lang="en-US" altLang="zh-CN" sz="2400"/>
              <a:t>tree patterns</a:t>
            </a:r>
            <a:r>
              <a:rPr lang="zh-CN" altLang="en-US" sz="2400"/>
              <a:t>，但是在计算时，它们的初始值是</a:t>
            </a:r>
            <a:r>
              <a:rPr lang="en-US" altLang="zh-CN" sz="2400"/>
              <a:t>t1~t3</a:t>
            </a:r>
          </a:p>
          <a:p>
            <a:r>
              <a:rPr lang="en-US" altLang="zh-CN" sz="2400"/>
              <a:t>Hole</a:t>
            </a:r>
            <a:r>
              <a:rPr lang="zh-CN" altLang="en-US" sz="2400"/>
              <a:t>类似于模式变量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86CF2A-A359-4ABF-A445-5A13664CA6FA}"/>
              </a:ext>
            </a:extLst>
          </p:cNvPr>
          <p:cNvSpPr txBox="1"/>
          <p:nvPr/>
        </p:nvSpPr>
        <p:spPr>
          <a:xfrm>
            <a:off x="4691604" y="5370927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Tree Edit Patterns</a:t>
            </a:r>
            <a:r>
              <a:rPr lang="zh-CN" altLang="en-US" sz="2400"/>
              <a:t>就是将编辑模式中的树改成</a:t>
            </a:r>
            <a:r>
              <a:rPr lang="en-US" altLang="zh-CN" sz="2400"/>
              <a:t>Tree Patterns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1602808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664</Words>
  <Application>Microsoft Office PowerPoint</Application>
  <PresentationFormat>全屏显示(4:3)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微软雅黑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203</cp:revision>
  <dcterms:created xsi:type="dcterms:W3CDTF">2018-05-23T18:36:56Z</dcterms:created>
  <dcterms:modified xsi:type="dcterms:W3CDTF">2021-12-03T03:13:43Z</dcterms:modified>
</cp:coreProperties>
</file>