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9"/>
  </p:notesMasterIdLst>
  <p:sldIdLst>
    <p:sldId id="292" r:id="rId3"/>
    <p:sldId id="328" r:id="rId4"/>
    <p:sldId id="348" r:id="rId5"/>
    <p:sldId id="349" r:id="rId6"/>
    <p:sldId id="353" r:id="rId7"/>
    <p:sldId id="345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微软雅黑" panose="020B0503020204020204" pitchFamily="34" charset="-122"/>
      <p:regular r:id="rId16"/>
      <p:bold r:id="rId17"/>
    </p:embeddedFont>
    <p:embeddedFont>
      <p:font typeface="微软雅黑" panose="020B0503020204020204" pitchFamily="34" charset="-122"/>
      <p:regular r:id="rId16"/>
      <p:bold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6"/>
    <a:srgbClr val="0070C0"/>
    <a:srgbClr val="105091"/>
    <a:srgbClr val="003399"/>
    <a:srgbClr val="418AB3"/>
    <a:srgbClr val="E5A61F"/>
    <a:srgbClr val="006CD4"/>
    <a:srgbClr val="3C81BD"/>
    <a:srgbClr val="4C89C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140" autoAdjust="0"/>
  </p:normalViewPr>
  <p:slideViewPr>
    <p:cSldViewPr snapToGrid="0">
      <p:cViewPr varScale="1">
        <p:scale>
          <a:sx n="63" d="100"/>
          <a:sy n="63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2016-10F6-433F-8A73-AEE06F02DA3F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FF47-D517-4933-850B-1D9D6789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0A5-F501-4DA9-B47B-C54B135947D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2021/10/29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520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2021/10/29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8788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2021/10/29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62297" y="1057239"/>
            <a:ext cx="7509304" cy="17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Astor - Exploring the design space of generate-and-validate program repair beyond genprog</a:t>
            </a:r>
            <a:endParaRPr lang="zh-CN" altLang="en-US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354466" y="2496531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5382008" y="3105673"/>
            <a:ext cx="2235819" cy="45720"/>
            <a:chOff x="4992858" y="2973184"/>
            <a:chExt cx="2981092" cy="45720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梯形 74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+mn-ea"/>
              </a:endParaRPr>
            </a:p>
          </p:txBody>
        </p:sp>
      </p:grpSp>
      <p:sp>
        <p:nvSpPr>
          <p:cNvPr id="42" name="标题 1"/>
          <p:cNvSpPr txBox="1">
            <a:spLocks/>
          </p:cNvSpPr>
          <p:nvPr/>
        </p:nvSpPr>
        <p:spPr>
          <a:xfrm>
            <a:off x="1476375" y="186493"/>
            <a:ext cx="6216521" cy="64293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组会汇报</a:t>
            </a:r>
            <a:endParaRPr lang="zh-CN" altLang="en-US" sz="44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9BBA4A-EA6E-409B-AA74-D03FF28AB9B1}"/>
              </a:ext>
            </a:extLst>
          </p:cNvPr>
          <p:cNvSpPr txBox="1"/>
          <p:nvPr/>
        </p:nvSpPr>
        <p:spPr>
          <a:xfrm>
            <a:off x="499551" y="2921007"/>
            <a:ext cx="3383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Journal of Systems and Software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5851146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一、研究背景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532DAD-CB38-4317-AE06-BCB4CE6C1B28}"/>
              </a:ext>
            </a:extLst>
          </p:cNvPr>
          <p:cNvSpPr txBox="1"/>
          <p:nvPr/>
        </p:nvSpPr>
        <p:spPr>
          <a:xfrm>
            <a:off x="1700755" y="1986280"/>
            <a:ext cx="6260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提供一个框架，继承几个现有的工具</a:t>
            </a:r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jGenProg, jKali, jMutRepair, MutRepair, DeepRepair, Cardumen</a:t>
            </a:r>
            <a:endParaRPr lang="zh-CN" altLang="en-US" sz="2400">
              <a:latin typeface="+mn-ea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7230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088353-0540-4459-9116-E529DECE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64" y="837955"/>
            <a:ext cx="63722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141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8D11C6-2CE1-489F-95AB-2061B24B219B}"/>
              </a:ext>
            </a:extLst>
          </p:cNvPr>
          <p:cNvSpPr txBox="1"/>
          <p:nvPr/>
        </p:nvSpPr>
        <p:spPr>
          <a:xfrm>
            <a:off x="899165" y="1239520"/>
            <a:ext cx="231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产生程序变体：</a:t>
            </a: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B7418E1-5E24-4653-BFE7-1EC39BCE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33" y="1701185"/>
            <a:ext cx="7244534" cy="45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781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8D11C6-2CE1-489F-95AB-2061B24B219B}"/>
              </a:ext>
            </a:extLst>
          </p:cNvPr>
          <p:cNvSpPr txBox="1"/>
          <p:nvPr/>
        </p:nvSpPr>
        <p:spPr>
          <a:xfrm>
            <a:off x="899165" y="1239520"/>
            <a:ext cx="389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修改点与操作结合：</a:t>
            </a:r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3746E6C-2D1B-4DC6-B240-FB28F1C17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32" y="1794110"/>
            <a:ext cx="7090728" cy="486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88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88CA6E-1135-419F-8884-8BA2A526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72" y="1789747"/>
            <a:ext cx="7737455" cy="44789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AF02232-9846-4013-B058-D2DD01D3F4DB}"/>
              </a:ext>
            </a:extLst>
          </p:cNvPr>
          <p:cNvSpPr txBox="1"/>
          <p:nvPr/>
        </p:nvSpPr>
        <p:spPr>
          <a:xfrm>
            <a:off x="1005840" y="1117741"/>
            <a:ext cx="2967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验证程序补丁：</a:t>
            </a:r>
          </a:p>
        </p:txBody>
      </p:sp>
    </p:spTree>
    <p:extLst>
      <p:ext uri="{BB962C8B-B14F-4D97-AF65-F5344CB8AC3E}">
        <p14:creationId xmlns:p14="http://schemas.microsoft.com/office/powerpoint/2010/main" val="341531664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tmpColorLibrary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Calibri Light"/>
        <a:ea typeface="方正北魏楷书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104</Words>
  <Application>Microsoft Office PowerPoint</Application>
  <PresentationFormat>全屏显示(4:3)</PresentationFormat>
  <Paragraphs>27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微软雅黑</vt:lpstr>
      <vt:lpstr>Arial</vt:lpstr>
      <vt:lpstr>Calibri</vt:lpstr>
      <vt:lpstr>微软雅黑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刘天成</dc:creator>
  <cp:lastModifiedBy>HDULAB601</cp:lastModifiedBy>
  <cp:revision>206</cp:revision>
  <dcterms:created xsi:type="dcterms:W3CDTF">2018-05-23T18:36:56Z</dcterms:created>
  <dcterms:modified xsi:type="dcterms:W3CDTF">2021-10-29T03:23:17Z</dcterms:modified>
</cp:coreProperties>
</file>