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1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9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5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3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6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9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0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BA9D-22B9-4225-87EB-341247DCA0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F6D0-9F5D-4EDF-9CAD-47C629FAE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0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485221" y="772357"/>
            <a:ext cx="1171852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Unconn</a:t>
            </a:r>
            <a:endParaRPr lang="zh-CN" altLang="en-US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08239"/>
              </p:ext>
            </p:extLst>
          </p:nvPr>
        </p:nvGraphicFramePr>
        <p:xfrm>
          <a:off x="7529611" y="2267061"/>
          <a:ext cx="1474457" cy="202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457">
                  <a:extLst>
                    <a:ext uri="{9D8B030D-6E8A-4147-A177-3AD203B41FA5}">
                      <a16:colId xmlns:a16="http://schemas.microsoft.com/office/drawing/2014/main" val="3747750470"/>
                    </a:ext>
                  </a:extLst>
                </a:gridCol>
              </a:tblGrid>
              <a:tr h="404575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Unconn:0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27323"/>
                  </a:ext>
                </a:extLst>
              </a:tr>
              <a:tr h="4045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DoneConn:1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325715"/>
                  </a:ext>
                </a:extLst>
              </a:tr>
              <a:tr h="4045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DoneRecv:2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209547"/>
                  </a:ext>
                </a:extLst>
              </a:tr>
              <a:tr h="4045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DevAns:3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37447"/>
                  </a:ext>
                </a:extLst>
              </a:tr>
              <a:tr h="4045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InfoAns:4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8903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29611" y="1849810"/>
            <a:ext cx="1474457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状态类别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485221" y="1747717"/>
            <a:ext cx="1171852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DoneConn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431881" y="2723077"/>
            <a:ext cx="1171852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DoneRecv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4431881" y="4024157"/>
            <a:ext cx="1171852" cy="513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DevAns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876605" y="2723077"/>
            <a:ext cx="1171852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InfoAns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997791" y="1376039"/>
            <a:ext cx="0" cy="371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991100" y="2351399"/>
            <a:ext cx="0" cy="371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303520" y="3326759"/>
            <a:ext cx="0" cy="69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686300" y="3326759"/>
            <a:ext cx="12700" cy="69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048457" y="3139440"/>
            <a:ext cx="1383424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048457" y="2895600"/>
            <a:ext cx="1383424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112130" y="1408865"/>
            <a:ext cx="967150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AcceptCb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90751" y="2375942"/>
            <a:ext cx="967150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RecviceCb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57451" y="3388739"/>
            <a:ext cx="1210990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定时器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ydpLoopRecv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rot="5400000">
            <a:off x="2638757" y="3646508"/>
            <a:ext cx="1391270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定时器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ydpLoopRecv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56594" y="2537238"/>
            <a:ext cx="967150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RecviceCb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61358" y="3361464"/>
            <a:ext cx="967150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RecviceCb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>
            <a:stCxn id="7" idx="1"/>
          </p:cNvCxnSpPr>
          <p:nvPr/>
        </p:nvCxnSpPr>
        <p:spPr>
          <a:xfrm flipH="1" flipV="1">
            <a:off x="1611692" y="2042160"/>
            <a:ext cx="2873529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8" idx="3"/>
            <a:endCxn id="4" idx="1"/>
          </p:cNvCxnSpPr>
          <p:nvPr/>
        </p:nvCxnSpPr>
        <p:spPr>
          <a:xfrm flipH="1" flipV="1">
            <a:off x="4485221" y="1074198"/>
            <a:ext cx="1118512" cy="1950720"/>
          </a:xfrm>
          <a:prstGeom prst="bentConnector5">
            <a:avLst>
              <a:gd name="adj1" fmla="val -121946"/>
              <a:gd name="adj2" fmla="val -92187"/>
              <a:gd name="adj3" fmla="val 3575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1"/>
          </p:cNvCxnSpPr>
          <p:nvPr/>
        </p:nvCxnSpPr>
        <p:spPr>
          <a:xfrm flipH="1">
            <a:off x="1611692" y="3024918"/>
            <a:ext cx="264913" cy="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9" idx="2"/>
          </p:cNvCxnSpPr>
          <p:nvPr/>
        </p:nvCxnSpPr>
        <p:spPr>
          <a:xfrm flipH="1">
            <a:off x="5016501" y="4537216"/>
            <a:ext cx="1306" cy="288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 rot="5400000">
            <a:off x="813923" y="2551681"/>
            <a:ext cx="1017170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 西安电子科技大学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mr.zxd@outlook.com</dc:creator>
  <cp:lastModifiedBy>mr.zxd@outlook.com</cp:lastModifiedBy>
  <cp:revision>9</cp:revision>
  <dcterms:created xsi:type="dcterms:W3CDTF">2019-12-13T06:44:09Z</dcterms:created>
  <dcterms:modified xsi:type="dcterms:W3CDTF">2019-12-13T07:36:12Z</dcterms:modified>
</cp:coreProperties>
</file>