
<file path=[Content_Types].xml><?xml version="1.0" encoding="utf-8"?>
<Types xmlns="http://schemas.openxmlformats.org/package/2006/content-types">
  <Default Extension="jpg" ContentType="image/jpeg"/>
  <Default Extension="rels" ContentType="application/vnd.openxmlformats-package.relationships+xml"/>
  <Default Extension="png" ContentType="image/png"/>
  <Default Extension="xml" ContentType="application/xml"/>
  <Override PartName="/ppt/slideLayouts/slideLayout12.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3.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6.xml" ContentType="application/vnd.openxmlformats-officedocument.presentationml.slideLayout+xml"/>
  <Override PartName="/ppt/slideLayouts/slideLayout2.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notesSlides/notesSlide15.xml" ContentType="application/vnd.openxmlformats-officedocument.presentationml.notesSlide+xml"/>
  <Override PartName="/ppt/notesSlides/notesSlide1.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17.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7.xml" ContentType="application/vnd.openxmlformats-officedocument.presentationml.notesSlide+xml"/>
  <Override PartName="/ppt/notesSlides/notesSlide13.xml" ContentType="application/vnd.openxmlformats-officedocument.presentationml.notesSlide+xml"/>
  <Override PartName="/ppt/notesSlides/notesSlide16.xml" ContentType="application/vnd.openxmlformats-officedocument.presentationml.notesSlide+xml"/>
  <Override PartName="/ppt/notesSlides/notesSlide18.xml" ContentType="application/vnd.openxmlformats-officedocument.presentationml.notesSlide+xml"/>
  <Override PartName="/ppt/notesSlides/notesSlide3.xml" ContentType="application/vnd.openxmlformats-officedocument.presentationml.notesSlide+xml"/>
  <Override PartName="/ppt/notesSlides/notesSlide12.xml" ContentType="application/vnd.openxmlformats-officedocument.presentationml.notesSlide+xml"/>
  <Override PartName="/ppt/notesMasters/notesMaster1.xml" ContentType="application/vnd.openxmlformats-officedocument.presentationml.notesMaster+xml"/>
  <Override PartName="/ppt/presentation.xml" ContentType="application/vnd.openxmlformats-officedocument.presentationml.presentation.main+xml"/>
  <Override PartName="/ppt/presProps.xml" ContentType="application/vnd.openxmlformats-officedocument.presentationml.presProps+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Masters/slideMaster1.xml" ContentType="application/vnd.openxmlformats-officedocument.presentationml.slideMaster+xml"/>
  <Override PartName="/ppt/slides/slide1.xml" ContentType="application/vnd.openxmlformats-officedocument.presentationml.slide+xml"/>
  <Override PartName="/ppt/slides/slide16.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9.xml" ContentType="application/vnd.openxmlformats-officedocument.presentationml.slide+xml"/>
  <Override PartName="/ppt/slides/slide3.xml" ContentType="application/vnd.openxmlformats-officedocument.presentationml.slide+xml"/>
  <Override PartName="/ppt/slides/slide6.xml" ContentType="application/vnd.openxmlformats-officedocument.presentationml.slide+xml"/>
  <Override PartName="/ppt/slides/slide18.xml" ContentType="application/vnd.openxmlformats-officedocument.presentationml.slide+xml"/>
  <Override PartName="/ppt/slides/slide15.xml" ContentType="application/vnd.openxmlformats-officedocument.presentationml.slide+xml"/>
  <Override PartName="/ppt/slides/slide7.xml" ContentType="application/vnd.openxmlformats-officedocument.presentationml.slide+xml"/>
  <Override PartName="/ppt/slides/slide17.xml" ContentType="application/vnd.openxmlformats-officedocument.presentationml.slide+xml"/>
  <Override PartName="/ppt/slides/slide8.xml" ContentType="application/vnd.openxmlformats-officedocument.presentationml.slide+xml"/>
  <Override PartName="/ppt/slides/slide4.xml" ContentType="application/vnd.openxmlformats-officedocument.presentationml.slide+xml"/>
  <Override PartName="/ppt/slides/slide10.xml" ContentType="application/vnd.openxmlformats-officedocument.presentationml.slide+xml"/>
  <Override PartName="/ppt/slides/slide14.xml" ContentType="application/vnd.openxmlformats-officedocument.presentationml.slide+xml"/>
  <Override PartName="/ppt/slides/slide11.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Types>
</file>

<file path=_rels/.rels><?xml version="1.0" encoding="UTF-8" standalone="yes"?><Relationships xmlns="http://schemas.openxmlformats.org/package/2006/relationships"><Relationship Target="ppt/presentation.xml" Type="http://schemas.openxmlformats.org/officeDocument/2006/relationships/officeDocument" Id="rId1"/></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aveSubsetFonts="1" autoCompressPictures="0" mc:PreserveAttributes="mv:*" mc:Ignorable="mv">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6858000" cx="9144000"/>
  <p:notesSz cy="9144000" cx="6858000"/>
  <p:defaultText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Target="slides/slide14.xml" Type="http://schemas.openxmlformats.org/officeDocument/2006/relationships/slide" Id="rId19"/><Relationship Target="slides/slide13.xml" Type="http://schemas.openxmlformats.org/officeDocument/2006/relationships/slide" Id="rId18"/><Relationship Target="slides/slide12.xml" Type="http://schemas.openxmlformats.org/officeDocument/2006/relationships/slide" Id="rId17"/><Relationship Target="slides/slide11.xml" Type="http://schemas.openxmlformats.org/officeDocument/2006/relationships/slide" Id="rId16"/><Relationship Target="slides/slide10.xml" Type="http://schemas.openxmlformats.org/officeDocument/2006/relationships/slide" Id="rId15"/><Relationship Target="slides/slide9.xml" Type="http://schemas.openxmlformats.org/officeDocument/2006/relationships/slide" Id="rId14"/><Relationship Target="slides/slide16.xml" Type="http://schemas.openxmlformats.org/officeDocument/2006/relationships/slide" Id="rId21"/><Relationship Target="slides/slide7.xml" Type="http://schemas.openxmlformats.org/officeDocument/2006/relationships/slide" Id="rId12"/><Relationship Target="presProps.xml" Type="http://schemas.openxmlformats.org/officeDocument/2006/relationships/presProps" Id="rId2"/><Relationship Target="slides/slide17.xml" Type="http://schemas.openxmlformats.org/officeDocument/2006/relationships/slide" Id="rId22"/><Relationship Target="slides/slide8.xml" Type="http://schemas.openxmlformats.org/officeDocument/2006/relationships/slide" Id="rId13"/><Relationship Target="theme/theme1.xml" Type="http://schemas.openxmlformats.org/officeDocument/2006/relationships/theme" Id="rId1"/><Relationship Target="slides/slide18.xml" Type="http://schemas.openxmlformats.org/officeDocument/2006/relationships/slide" Id="rId23"/><Relationship Target="slides/slide5.xml" Type="http://schemas.openxmlformats.org/officeDocument/2006/relationships/slide" Id="rId10"/><Relationship Target="slideMasters/slideMaster1.xml" Type="http://schemas.openxmlformats.org/officeDocument/2006/relationships/slideMaster" Id="rId4"/><Relationship Target="slides/slide6.xml" Type="http://schemas.openxmlformats.org/officeDocument/2006/relationships/slide" Id="rId11"/><Relationship Target="tableStyles.xml" Type="http://schemas.openxmlformats.org/officeDocument/2006/relationships/tableStyles" Id="rId3"/><Relationship Target="slides/slide15.xml" Type="http://schemas.openxmlformats.org/officeDocument/2006/relationships/slide" Id="rId20"/><Relationship Target="slides/slide4.xml" Type="http://schemas.openxmlformats.org/officeDocument/2006/relationships/slide" Id="rId9"/><Relationship Target="slides/slide1.xml" Type="http://schemas.openxmlformats.org/officeDocument/2006/relationships/slide" Id="rId6"/><Relationship Target="notesMasters/notesMaster1.xml" Type="http://schemas.openxmlformats.org/officeDocument/2006/relationships/notesMaster" Id="rId5"/><Relationship Target="slides/slide3.xml" Type="http://schemas.openxmlformats.org/officeDocument/2006/relationships/slide" Id="rId8"/><Relationship Target="slides/slide2.xml" Type="http://schemas.openxmlformats.org/officeDocument/2006/relationships/slide" Id="rId7"/></Relationships>
</file>

<file path=ppt/notesMasters/_rels/notesMaster1.xml.rels><?xml version="1.0" encoding="UTF-8" standalone="yes"?><Relationships xmlns="http://schemas.openxmlformats.org/package/2006/relationships"><Relationship Target="../theme/theme3.xml" Type="http://schemas.openxmlformats.org/officeDocument/2006/relationships/theme" Id="rId1"/></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1" name="Shape 1"/>
        <p:cNvGrpSpPr/>
        <p:nvPr/>
      </p:nvGrpSpPr>
      <p:grpSpPr>
        <a:xfrm>
          <a:off y="0" x="0"/>
          <a:ext cy="0" cx="0"/>
          <a:chOff y="0" x="0"/>
          <a:chExt cy="0" cx="0"/>
        </a:xfrm>
      </p:grpSpPr>
      <p:sp>
        <p:nvSpPr>
          <p:cNvPr id="2" name="Shape 2"/>
          <p:cNvSpPr txBox="1"/>
          <p:nvPr>
            <p:ph idx="2" type="hdr"/>
          </p:nvPr>
        </p:nvSpPr>
        <p:spPr>
          <a:xfrm>
            <a:off y="0" x="0"/>
            <a:ext cy="457200" cx="2971799"/>
          </a:xfrm>
          <a:prstGeom prst="rect">
            <a:avLst/>
          </a:prstGeom>
          <a:noFill/>
          <a:ln>
            <a:noFill/>
          </a:ln>
        </p:spPr>
        <p:txBody>
          <a:bodyPr bIns="91425" rIns="91425" lIns="91425" tIns="91425" anchor="ctr"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3" name="Shape 3"/>
          <p:cNvSpPr txBox="1"/>
          <p:nvPr>
            <p:ph idx="10" type="dt"/>
          </p:nvPr>
        </p:nvSpPr>
        <p:spPr>
          <a:xfrm>
            <a:off y="0" x="3884612"/>
            <a:ext cy="457200" cx="2971799"/>
          </a:xfrm>
          <a:prstGeom prst="rect">
            <a:avLst/>
          </a:prstGeom>
          <a:noFill/>
          <a:ln>
            <a:noFill/>
          </a:ln>
        </p:spPr>
        <p:txBody>
          <a:bodyPr bIns="91425" rIns="91425" lIns="91425" tIns="91425" anchor="t" anchorCtr="0"/>
          <a:lstStyle>
            <a:lvl1pPr algn="r" rtl="0" marR="0" indent="0" marL="0">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4" name="Shape 4"/>
          <p:cNvSpPr/>
          <p:nvPr>
            <p:ph idx="3"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12700" cap="rnd">
            <a:solidFill>
              <a:srgbClr val="000000"/>
            </a:solidFill>
            <a:prstDash val="solid"/>
            <a:miter/>
            <a:headEnd w="med" len="med" type="none"/>
            <a:tailEnd w="med" len="med" type="none"/>
          </a:ln>
        </p:spPr>
      </p:sp>
      <p:sp>
        <p:nvSpPr>
          <p:cNvPr id="5" name="Shape 5"/>
          <p:cNvSpPr txBox="1"/>
          <p:nvPr>
            <p:ph idx="1" type="body"/>
          </p:nvPr>
        </p:nvSpPr>
        <p:spPr>
          <a:xfrm>
            <a:off y="4343400" x="685800"/>
            <a:ext cy="4114800" cx="5486399"/>
          </a:xfrm>
          <a:prstGeom prst="rect">
            <a:avLst/>
          </a:prstGeom>
          <a:noFill/>
          <a:ln>
            <a:noFill/>
          </a:ln>
        </p:spPr>
        <p:txBody>
          <a:bodyPr bIns="91425" rIns="91425" lIns="91425" tIns="91425" anchor="ctr"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6" name="Shape 6"/>
          <p:cNvSpPr txBox="1"/>
          <p:nvPr>
            <p:ph idx="11" type="ftr"/>
          </p:nvPr>
        </p:nvSpPr>
        <p:spPr>
          <a:xfrm>
            <a:off y="8685211" x="0"/>
            <a:ext cy="457200" cx="2971799"/>
          </a:xfrm>
          <a:prstGeom prst="rect">
            <a:avLst/>
          </a:prstGeom>
          <a:noFill/>
          <a:ln>
            <a:noFill/>
          </a:ln>
        </p:spPr>
        <p:txBody>
          <a:bodyPr bIns="91425" rIns="91425" lIns="91425" tIns="91425" anchor="ctr"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7" name="Shape 7"/>
          <p:cNvSpPr txBox="1"/>
          <p:nvPr>
            <p:ph idx="12" type="sldNum"/>
          </p:nvPr>
        </p:nvSpPr>
        <p:spPr>
          <a:xfrm>
            <a:off y="8685211" x="3884612"/>
            <a:ext cy="457200" cx="2971799"/>
          </a:xfrm>
          <a:prstGeom prst="rect">
            <a:avLst/>
          </a:prstGeom>
          <a:noFill/>
          <a:ln>
            <a:noFill/>
          </a:ln>
        </p:spPr>
        <p:txBody>
          <a:bodyPr bIns="91425" rIns="91425" lIns="91425" tIns="91425" anchor="b" anchorCtr="0"/>
          <a:lstStyle>
            <a:lvl1pPr algn="r" rtl="0" marR="0" indent="0" marL="0">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Tree>
  </p:cSld>
  <p:clrMap accent2="accent2" accent3="accent3" accent4="accent4" accent5="accent5" accent6="accent6" hlink="hlink" tx2="lt2" tx1="dk1" bg2="dk2" bg1="lt1" folHlink="folHlink" accent1="accent1"/>
</p:notesMaster>
</file>

<file path=ppt/notesSlides/_rels/notesSlide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2" name="Shape 62"/>
        <p:cNvGrpSpPr/>
        <p:nvPr/>
      </p:nvGrpSpPr>
      <p:grpSpPr>
        <a:xfrm>
          <a:off y="0" x="0"/>
          <a:ext cy="0" cx="0"/>
          <a:chOff y="0" x="0"/>
          <a:chExt cy="0" cx="0"/>
        </a:xfrm>
      </p:grpSpPr>
      <p:sp>
        <p:nvSpPr>
          <p:cNvPr id="63" name="Shape 63"/>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9525" cap="rnd">
            <a:solidFill>
              <a:srgbClr val="000000"/>
            </a:solidFill>
            <a:prstDash val="solid"/>
            <a:miter/>
            <a:headEnd w="med" len="med" type="none"/>
            <a:tailEnd w="med" len="med" type="none"/>
          </a:ln>
        </p:spPr>
      </p:sp>
      <p:sp>
        <p:nvSpPr>
          <p:cNvPr id="64" name="Shape 64"/>
          <p:cNvSpPr txBox="1"/>
          <p:nvPr>
            <p:ph idx="1" type="body"/>
          </p:nvPr>
        </p:nvSpPr>
        <p:spPr>
          <a:xfrm>
            <a:off y="4343400" x="685800"/>
            <a:ext cy="4114800" cx="5486399"/>
          </a:xfrm>
          <a:prstGeom prst="rect">
            <a:avLst/>
          </a:prstGeom>
          <a:noFill/>
          <a:ln>
            <a:noFill/>
          </a:ln>
        </p:spPr>
        <p:txBody>
          <a:bodyPr bIns="45700" rIns="91425" lIns="91425" tIns="45700" anchor="t" anchorCtr="0">
            <a:noAutofit/>
          </a:bodyPr>
          <a:lstStyle/>
          <a:p>
            <a:pPr>
              <a:spcBef>
                <a:spcPts val="0"/>
              </a:spcBef>
              <a:buNone/>
            </a:pPr>
            <a:r>
              <a:t/>
            </a:r>
            <a:endParaRPr/>
          </a:p>
        </p:txBody>
      </p:sp>
      <p:sp>
        <p:nvSpPr>
          <p:cNvPr id="65" name="Shape 65"/>
          <p:cNvSpPr txBox="1"/>
          <p:nvPr/>
        </p:nvSpPr>
        <p:spPr>
          <a:xfrm>
            <a:off y="8685211" x="3884612"/>
            <a:ext cy="457200" cx="2971799"/>
          </a:xfrm>
          <a:prstGeom prst="rect">
            <a:avLst/>
          </a:prstGeom>
          <a:noFill/>
          <a:ln>
            <a:noFill/>
          </a:ln>
        </p:spPr>
        <p:txBody>
          <a:bodyPr bIns="45700" rIns="91425" lIns="91425" tIns="45700" anchor="b" anchorCtr="0">
            <a:noAutofit/>
          </a:bodyPr>
          <a:lstStyle/>
          <a:p>
            <a:pPr algn="r" rtl="0" lvl="0" marR="0" indent="0" marL="0">
              <a:spcBef>
                <a:spcPts val="0"/>
              </a:spcBef>
              <a:buSzPct val="25000"/>
              <a:buFont typeface="Calibri"/>
              <a:buNone/>
            </a:pPr>
            <a:r>
              <a:rPr strike="noStrike" u="none" b="0" cap="none" baseline="0" sz="1200" lang="en-US" i="0">
                <a:latin typeface="Calibri"/>
                <a:ea typeface="Calibri"/>
                <a:cs typeface="Calibri"/>
                <a:sym typeface="Calibri"/>
              </a:rPr>
              <a:t>*</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18" name="Shape 118"/>
        <p:cNvGrpSpPr/>
        <p:nvPr/>
      </p:nvGrpSpPr>
      <p:grpSpPr>
        <a:xfrm>
          <a:off y="0" x="0"/>
          <a:ext cy="0" cx="0"/>
          <a:chOff y="0" x="0"/>
          <a:chExt cy="0" cx="0"/>
        </a:xfrm>
      </p:grpSpPr>
      <p:sp>
        <p:nvSpPr>
          <p:cNvPr id="119" name="Shape 119"/>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p:spPr>
      </p:sp>
      <p:sp>
        <p:nvSpPr>
          <p:cNvPr id="120" name="Shape 120"/>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24" name="Shape 124"/>
        <p:cNvGrpSpPr/>
        <p:nvPr/>
      </p:nvGrpSpPr>
      <p:grpSpPr>
        <a:xfrm>
          <a:off y="0" x="0"/>
          <a:ext cy="0" cx="0"/>
          <a:chOff y="0" x="0"/>
          <a:chExt cy="0" cx="0"/>
        </a:xfrm>
      </p:grpSpPr>
      <p:sp>
        <p:nvSpPr>
          <p:cNvPr id="125" name="Shape 125"/>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p:spPr>
      </p:sp>
      <p:sp>
        <p:nvSpPr>
          <p:cNvPr id="126" name="Shape 126"/>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34" name="Shape 134"/>
        <p:cNvGrpSpPr/>
        <p:nvPr/>
      </p:nvGrpSpPr>
      <p:grpSpPr>
        <a:xfrm>
          <a:off y="0" x="0"/>
          <a:ext cy="0" cx="0"/>
          <a:chOff y="0" x="0"/>
          <a:chExt cy="0" cx="0"/>
        </a:xfrm>
      </p:grpSpPr>
      <p:sp>
        <p:nvSpPr>
          <p:cNvPr id="135" name="Shape 135"/>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p:spPr>
      </p:sp>
      <p:sp>
        <p:nvSpPr>
          <p:cNvPr id="136" name="Shape 136"/>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42" name="Shape 142"/>
        <p:cNvGrpSpPr/>
        <p:nvPr/>
      </p:nvGrpSpPr>
      <p:grpSpPr>
        <a:xfrm>
          <a:off y="0" x="0"/>
          <a:ext cy="0" cx="0"/>
          <a:chOff y="0" x="0"/>
          <a:chExt cy="0" cx="0"/>
        </a:xfrm>
      </p:grpSpPr>
      <p:sp>
        <p:nvSpPr>
          <p:cNvPr id="143" name="Shape 143"/>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p:spPr>
      </p:sp>
      <p:sp>
        <p:nvSpPr>
          <p:cNvPr id="144" name="Shape 144"/>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50" name="Shape 150"/>
        <p:cNvGrpSpPr/>
        <p:nvPr/>
      </p:nvGrpSpPr>
      <p:grpSpPr>
        <a:xfrm>
          <a:off y="0" x="0"/>
          <a:ext cy="0" cx="0"/>
          <a:chOff y="0" x="0"/>
          <a:chExt cy="0" cx="0"/>
        </a:xfrm>
      </p:grpSpPr>
      <p:sp>
        <p:nvSpPr>
          <p:cNvPr id="151" name="Shape 151"/>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p:spPr>
      </p:sp>
      <p:sp>
        <p:nvSpPr>
          <p:cNvPr id="152" name="Shape 152"/>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58" name="Shape 158"/>
        <p:cNvGrpSpPr/>
        <p:nvPr/>
      </p:nvGrpSpPr>
      <p:grpSpPr>
        <a:xfrm>
          <a:off y="0" x="0"/>
          <a:ext cy="0" cx="0"/>
          <a:chOff y="0" x="0"/>
          <a:chExt cy="0" cx="0"/>
        </a:xfrm>
      </p:grpSpPr>
      <p:sp>
        <p:nvSpPr>
          <p:cNvPr id="159" name="Shape 159"/>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p:spPr>
      </p:sp>
      <p:sp>
        <p:nvSpPr>
          <p:cNvPr id="160" name="Shape 160"/>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66" name="Shape 166"/>
        <p:cNvGrpSpPr/>
        <p:nvPr/>
      </p:nvGrpSpPr>
      <p:grpSpPr>
        <a:xfrm>
          <a:off y="0" x="0"/>
          <a:ext cy="0" cx="0"/>
          <a:chOff y="0" x="0"/>
          <a:chExt cy="0" cx="0"/>
        </a:xfrm>
      </p:grpSpPr>
      <p:sp>
        <p:nvSpPr>
          <p:cNvPr id="167" name="Shape 167"/>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p:spPr>
      </p:sp>
      <p:sp>
        <p:nvSpPr>
          <p:cNvPr id="168" name="Shape 168"/>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72" name="Shape 172"/>
        <p:cNvGrpSpPr/>
        <p:nvPr/>
      </p:nvGrpSpPr>
      <p:grpSpPr>
        <a:xfrm>
          <a:off y="0" x="0"/>
          <a:ext cy="0" cx="0"/>
          <a:chOff y="0" x="0"/>
          <a:chExt cy="0" cx="0"/>
        </a:xfrm>
      </p:grpSpPr>
      <p:sp>
        <p:nvSpPr>
          <p:cNvPr id="173" name="Shape 173"/>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p:spPr>
      </p:sp>
      <p:sp>
        <p:nvSpPr>
          <p:cNvPr id="174" name="Shape 174"/>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78" name="Shape 178"/>
        <p:cNvGrpSpPr/>
        <p:nvPr/>
      </p:nvGrpSpPr>
      <p:grpSpPr>
        <a:xfrm>
          <a:off y="0" x="0"/>
          <a:ext cy="0" cx="0"/>
          <a:chOff y="0" x="0"/>
          <a:chExt cy="0" cx="0"/>
        </a:xfrm>
      </p:grpSpPr>
      <p:sp>
        <p:nvSpPr>
          <p:cNvPr id="179" name="Shape 179"/>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p:spPr>
      </p:sp>
      <p:sp>
        <p:nvSpPr>
          <p:cNvPr id="180" name="Shape 180"/>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70" name="Shape 70"/>
        <p:cNvGrpSpPr/>
        <p:nvPr/>
      </p:nvGrpSpPr>
      <p:grpSpPr>
        <a:xfrm>
          <a:off y="0" x="0"/>
          <a:ext cy="0" cx="0"/>
          <a:chOff y="0" x="0"/>
          <a:chExt cy="0" cx="0"/>
        </a:xfrm>
      </p:grpSpPr>
      <p:sp>
        <p:nvSpPr>
          <p:cNvPr id="71" name="Shape 71"/>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72" name="Shape 72"/>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76" name="Shape 76"/>
        <p:cNvGrpSpPr/>
        <p:nvPr/>
      </p:nvGrpSpPr>
      <p:grpSpPr>
        <a:xfrm>
          <a:off y="0" x="0"/>
          <a:ext cy="0" cx="0"/>
          <a:chOff y="0" x="0"/>
          <a:chExt cy="0" cx="0"/>
        </a:xfrm>
      </p:grpSpPr>
      <p:sp>
        <p:nvSpPr>
          <p:cNvPr id="77" name="Shape 77"/>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p:spPr>
      </p:sp>
      <p:sp>
        <p:nvSpPr>
          <p:cNvPr id="78" name="Shape 78"/>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82" name="Shape 82"/>
        <p:cNvGrpSpPr/>
        <p:nvPr/>
      </p:nvGrpSpPr>
      <p:grpSpPr>
        <a:xfrm>
          <a:off y="0" x="0"/>
          <a:ext cy="0" cx="0"/>
          <a:chOff y="0" x="0"/>
          <a:chExt cy="0" cx="0"/>
        </a:xfrm>
      </p:grpSpPr>
      <p:sp>
        <p:nvSpPr>
          <p:cNvPr id="83" name="Shape 83"/>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p:spPr>
      </p:sp>
      <p:sp>
        <p:nvSpPr>
          <p:cNvPr id="84" name="Shape 84"/>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88" name="Shape 88"/>
        <p:cNvGrpSpPr/>
        <p:nvPr/>
      </p:nvGrpSpPr>
      <p:grpSpPr>
        <a:xfrm>
          <a:off y="0" x="0"/>
          <a:ext cy="0" cx="0"/>
          <a:chOff y="0" x="0"/>
          <a:chExt cy="0" cx="0"/>
        </a:xfrm>
      </p:grpSpPr>
      <p:sp>
        <p:nvSpPr>
          <p:cNvPr id="89" name="Shape 89"/>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p:spPr>
      </p:sp>
      <p:sp>
        <p:nvSpPr>
          <p:cNvPr id="90" name="Shape 90"/>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94" name="Shape 94"/>
        <p:cNvGrpSpPr/>
        <p:nvPr/>
      </p:nvGrpSpPr>
      <p:grpSpPr>
        <a:xfrm>
          <a:off y="0" x="0"/>
          <a:ext cy="0" cx="0"/>
          <a:chOff y="0" x="0"/>
          <a:chExt cy="0" cx="0"/>
        </a:xfrm>
      </p:grpSpPr>
      <p:sp>
        <p:nvSpPr>
          <p:cNvPr id="95" name="Shape 95"/>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p:spPr>
      </p:sp>
      <p:sp>
        <p:nvSpPr>
          <p:cNvPr id="96" name="Shape 96"/>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00" name="Shape 100"/>
        <p:cNvGrpSpPr/>
        <p:nvPr/>
      </p:nvGrpSpPr>
      <p:grpSpPr>
        <a:xfrm>
          <a:off y="0" x="0"/>
          <a:ext cy="0" cx="0"/>
          <a:chOff y="0" x="0"/>
          <a:chExt cy="0" cx="0"/>
        </a:xfrm>
      </p:grpSpPr>
      <p:sp>
        <p:nvSpPr>
          <p:cNvPr id="101" name="Shape 101"/>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p:spPr>
      </p:sp>
      <p:sp>
        <p:nvSpPr>
          <p:cNvPr id="102" name="Shape 102"/>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06" name="Shape 106"/>
        <p:cNvGrpSpPr/>
        <p:nvPr/>
      </p:nvGrpSpPr>
      <p:grpSpPr>
        <a:xfrm>
          <a:off y="0" x="0"/>
          <a:ext cy="0" cx="0"/>
          <a:chOff y="0" x="0"/>
          <a:chExt cy="0" cx="0"/>
        </a:xfrm>
      </p:grpSpPr>
      <p:sp>
        <p:nvSpPr>
          <p:cNvPr id="107" name="Shape 107"/>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p:spPr>
      </p:sp>
      <p:sp>
        <p:nvSpPr>
          <p:cNvPr id="108" name="Shape 108"/>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12" name="Shape 112"/>
        <p:cNvGrpSpPr/>
        <p:nvPr/>
      </p:nvGrpSpPr>
      <p:grpSpPr>
        <a:xfrm>
          <a:off y="0" x="0"/>
          <a:ext cy="0" cx="0"/>
          <a:chOff y="0" x="0"/>
          <a:chExt cy="0" cx="0"/>
        </a:xfrm>
      </p:grpSpPr>
      <p:sp>
        <p:nvSpPr>
          <p:cNvPr id="113" name="Shape 113"/>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p:spPr>
      </p:sp>
      <p:sp>
        <p:nvSpPr>
          <p:cNvPr id="114" name="Shape 114"/>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10.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11.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12.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2.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3.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4.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5.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6.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7.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8.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9.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fourObj">
  <p:cSld name="Title and 4 Content">
    <p:spTree>
      <p:nvGrpSpPr>
        <p:cNvPr id="14" name="Shape 14"/>
        <p:cNvGrpSpPr/>
        <p:nvPr/>
      </p:nvGrpSpPr>
      <p:grpSpPr>
        <a:xfrm>
          <a:off y="0" x="0"/>
          <a:ext cy="0" cx="0"/>
          <a:chOff y="0" x="0"/>
          <a:chExt cy="0" cx="0"/>
        </a:xfrm>
      </p:grpSpPr>
      <p:sp>
        <p:nvSpPr>
          <p:cNvPr id="15" name="Shape 15"/>
          <p:cNvSpPr txBox="1"/>
          <p:nvPr>
            <p:ph type="title"/>
          </p:nvPr>
        </p:nvSpPr>
        <p:spPr>
          <a:xfrm>
            <a:off y="274637" x="457200"/>
            <a:ext cy="639900" cx="8229600"/>
          </a:xfrm>
          <a:prstGeom prst="rect">
            <a:avLst/>
          </a:prstGeom>
          <a:noFill/>
          <a:ln>
            <a:noFill/>
          </a:ln>
        </p:spPr>
        <p:txBody>
          <a:bodyPr bIns="91425" rIns="91425" lIns="91425" t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algn="ctr" rtl="0" marL="457200">
              <a:spcBef>
                <a:spcPts val="0"/>
              </a:spcBef>
              <a:spcAft>
                <a:spcPts val="0"/>
              </a:spcAft>
              <a:defRPr/>
            </a:lvl6pPr>
            <a:lvl7pPr algn="ctr" rtl="0" marL="914400">
              <a:spcBef>
                <a:spcPts val="0"/>
              </a:spcBef>
              <a:spcAft>
                <a:spcPts val="0"/>
              </a:spcAft>
              <a:defRPr/>
            </a:lvl7pPr>
            <a:lvl8pPr algn="ctr" rtl="0" marL="1371600">
              <a:spcBef>
                <a:spcPts val="0"/>
              </a:spcBef>
              <a:spcAft>
                <a:spcPts val="0"/>
              </a:spcAft>
              <a:defRPr/>
            </a:lvl8pPr>
            <a:lvl9pPr algn="ctr" rtl="0" marL="1828800">
              <a:spcBef>
                <a:spcPts val="0"/>
              </a:spcBef>
              <a:spcAft>
                <a:spcPts val="0"/>
              </a:spcAft>
              <a:defRPr/>
            </a:lvl9pPr>
          </a:lstStyle>
          <a:p/>
        </p:txBody>
      </p:sp>
      <p:sp>
        <p:nvSpPr>
          <p:cNvPr id="16" name="Shape 16"/>
          <p:cNvSpPr txBox="1"/>
          <p:nvPr>
            <p:ph idx="1" type="body"/>
          </p:nvPr>
        </p:nvSpPr>
        <p:spPr>
          <a:xfrm>
            <a:off y="990600" x="457200"/>
            <a:ext cy="2514599" cx="4038599"/>
          </a:xfrm>
          <a:prstGeom prst="rect">
            <a:avLst/>
          </a:prstGeom>
          <a:noFill/>
          <a:ln>
            <a:noFill/>
          </a:ln>
        </p:spPr>
        <p:txBody>
          <a:bodyPr bIns="91425" rIns="91425" lIns="91425" tIns="91425" anchor="t" anchorCtr="0"/>
          <a:lstStyle>
            <a:lvl1pPr algn="l" rtl="0" indent="-165100" marL="342900">
              <a:spcBef>
                <a:spcPts val="560"/>
              </a:spcBef>
              <a:spcAft>
                <a:spcPts val="0"/>
              </a:spcAft>
              <a:buClr>
                <a:schemeClr val="hlink"/>
              </a:buClr>
              <a:buFont typeface="Calibri"/>
              <a:buChar char="▪"/>
              <a:defRPr/>
            </a:lvl1pPr>
            <a:lvl2pPr algn="l" rtl="0" indent="-133350" marL="742950">
              <a:spcBef>
                <a:spcPts val="480"/>
              </a:spcBef>
              <a:spcAft>
                <a:spcPts val="0"/>
              </a:spcAft>
              <a:buClr>
                <a:srgbClr val="FF0000"/>
              </a:buClr>
              <a:buFont typeface="Calibri"/>
              <a:buChar char="▪"/>
              <a:defRPr/>
            </a:lvl2pPr>
            <a:lvl3pPr algn="l" rtl="0" indent="-101600" marL="1143000">
              <a:spcBef>
                <a:spcPts val="400"/>
              </a:spcBef>
              <a:spcAft>
                <a:spcPts val="0"/>
              </a:spcAft>
              <a:buClr>
                <a:srgbClr val="00CC00"/>
              </a:buClr>
              <a:buFont typeface="Calibri"/>
              <a:buChar char="▪"/>
              <a:defRPr/>
            </a:lvl3pPr>
            <a:lvl4pPr algn="l" rtl="0" indent="-101600" marL="1600200">
              <a:spcBef>
                <a:spcPts val="400"/>
              </a:spcBef>
              <a:spcAft>
                <a:spcPts val="0"/>
              </a:spcAft>
              <a:buClr>
                <a:schemeClr val="dk1"/>
              </a:buClr>
              <a:buFont typeface="Calibri"/>
              <a:buChar char="–"/>
              <a:defRPr/>
            </a:lvl4pPr>
            <a:lvl5pPr algn="l" rtl="0" indent="-101600" marL="2057400">
              <a:spcBef>
                <a:spcPts val="400"/>
              </a:spcBef>
              <a:spcAft>
                <a:spcPts val="0"/>
              </a:spcAft>
              <a:buClr>
                <a:schemeClr val="dk1"/>
              </a:buClr>
              <a:buFont typeface="Calibri"/>
              <a:buChar char="»"/>
              <a:defRPr/>
            </a:lvl5pPr>
            <a:lvl6pPr algn="l" rtl="0" indent="-101600" marL="2514600">
              <a:spcBef>
                <a:spcPts val="400"/>
              </a:spcBef>
              <a:buClr>
                <a:schemeClr val="dk1"/>
              </a:buClr>
              <a:buFont typeface="Calibri"/>
              <a:buChar char="•"/>
              <a:defRPr/>
            </a:lvl6pPr>
            <a:lvl7pPr algn="l" rtl="0" indent="-101600" marL="2971800">
              <a:spcBef>
                <a:spcPts val="400"/>
              </a:spcBef>
              <a:buClr>
                <a:schemeClr val="dk1"/>
              </a:buClr>
              <a:buFont typeface="Calibri"/>
              <a:buChar char="•"/>
              <a:defRPr/>
            </a:lvl7pPr>
            <a:lvl8pPr algn="l" rtl="0" indent="-101600" marL="3429000">
              <a:spcBef>
                <a:spcPts val="400"/>
              </a:spcBef>
              <a:buClr>
                <a:schemeClr val="dk1"/>
              </a:buClr>
              <a:buFont typeface="Calibri"/>
              <a:buChar char="•"/>
              <a:defRPr/>
            </a:lvl8pPr>
            <a:lvl9pPr algn="l" rtl="0" indent="-101600" marL="3886200">
              <a:spcBef>
                <a:spcPts val="400"/>
              </a:spcBef>
              <a:buClr>
                <a:schemeClr val="dk1"/>
              </a:buClr>
              <a:buFont typeface="Calibri"/>
              <a:buChar char="•"/>
              <a:defRPr/>
            </a:lvl9pPr>
          </a:lstStyle>
          <a:p/>
        </p:txBody>
      </p:sp>
      <p:sp>
        <p:nvSpPr>
          <p:cNvPr id="17" name="Shape 17"/>
          <p:cNvSpPr txBox="1"/>
          <p:nvPr>
            <p:ph idx="2" type="body"/>
          </p:nvPr>
        </p:nvSpPr>
        <p:spPr>
          <a:xfrm>
            <a:off y="990600" x="4648200"/>
            <a:ext cy="2514599" cx="4038599"/>
          </a:xfrm>
          <a:prstGeom prst="rect">
            <a:avLst/>
          </a:prstGeom>
          <a:noFill/>
          <a:ln>
            <a:noFill/>
          </a:ln>
        </p:spPr>
        <p:txBody>
          <a:bodyPr bIns="91425" rIns="91425" lIns="91425" tIns="91425" anchor="t" anchorCtr="0"/>
          <a:lstStyle>
            <a:lvl1pPr algn="l" rtl="0" indent="-165100" marL="342900">
              <a:spcBef>
                <a:spcPts val="560"/>
              </a:spcBef>
              <a:spcAft>
                <a:spcPts val="0"/>
              </a:spcAft>
              <a:buClr>
                <a:schemeClr val="hlink"/>
              </a:buClr>
              <a:buFont typeface="Calibri"/>
              <a:buChar char="▪"/>
              <a:defRPr/>
            </a:lvl1pPr>
            <a:lvl2pPr algn="l" rtl="0" indent="-133350" marL="742950">
              <a:spcBef>
                <a:spcPts val="480"/>
              </a:spcBef>
              <a:spcAft>
                <a:spcPts val="0"/>
              </a:spcAft>
              <a:buClr>
                <a:srgbClr val="FF0000"/>
              </a:buClr>
              <a:buFont typeface="Calibri"/>
              <a:buChar char="▪"/>
              <a:defRPr/>
            </a:lvl2pPr>
            <a:lvl3pPr algn="l" rtl="0" indent="-101600" marL="1143000">
              <a:spcBef>
                <a:spcPts val="400"/>
              </a:spcBef>
              <a:spcAft>
                <a:spcPts val="0"/>
              </a:spcAft>
              <a:buClr>
                <a:srgbClr val="00CC00"/>
              </a:buClr>
              <a:buFont typeface="Calibri"/>
              <a:buChar char="▪"/>
              <a:defRPr/>
            </a:lvl3pPr>
            <a:lvl4pPr algn="l" rtl="0" indent="-101600" marL="1600200">
              <a:spcBef>
                <a:spcPts val="400"/>
              </a:spcBef>
              <a:spcAft>
                <a:spcPts val="0"/>
              </a:spcAft>
              <a:buClr>
                <a:schemeClr val="dk1"/>
              </a:buClr>
              <a:buFont typeface="Calibri"/>
              <a:buChar char="–"/>
              <a:defRPr/>
            </a:lvl4pPr>
            <a:lvl5pPr algn="l" rtl="0" indent="-101600" marL="2057400">
              <a:spcBef>
                <a:spcPts val="400"/>
              </a:spcBef>
              <a:spcAft>
                <a:spcPts val="0"/>
              </a:spcAft>
              <a:buClr>
                <a:schemeClr val="dk1"/>
              </a:buClr>
              <a:buFont typeface="Calibri"/>
              <a:buChar char="»"/>
              <a:defRPr/>
            </a:lvl5pPr>
            <a:lvl6pPr algn="l" rtl="0" indent="-101600" marL="2514600">
              <a:spcBef>
                <a:spcPts val="400"/>
              </a:spcBef>
              <a:buClr>
                <a:schemeClr val="dk1"/>
              </a:buClr>
              <a:buFont typeface="Calibri"/>
              <a:buChar char="•"/>
              <a:defRPr/>
            </a:lvl6pPr>
            <a:lvl7pPr algn="l" rtl="0" indent="-101600" marL="2971800">
              <a:spcBef>
                <a:spcPts val="400"/>
              </a:spcBef>
              <a:buClr>
                <a:schemeClr val="dk1"/>
              </a:buClr>
              <a:buFont typeface="Calibri"/>
              <a:buChar char="•"/>
              <a:defRPr/>
            </a:lvl7pPr>
            <a:lvl8pPr algn="l" rtl="0" indent="-101600" marL="3429000">
              <a:spcBef>
                <a:spcPts val="400"/>
              </a:spcBef>
              <a:buClr>
                <a:schemeClr val="dk1"/>
              </a:buClr>
              <a:buFont typeface="Calibri"/>
              <a:buChar char="•"/>
              <a:defRPr/>
            </a:lvl8pPr>
            <a:lvl9pPr algn="l" rtl="0" indent="-101600" marL="3886200">
              <a:spcBef>
                <a:spcPts val="400"/>
              </a:spcBef>
              <a:buClr>
                <a:schemeClr val="dk1"/>
              </a:buClr>
              <a:buFont typeface="Calibri"/>
              <a:buChar char="•"/>
              <a:defRPr/>
            </a:lvl9pPr>
          </a:lstStyle>
          <a:p/>
        </p:txBody>
      </p:sp>
      <p:sp>
        <p:nvSpPr>
          <p:cNvPr id="18" name="Shape 18"/>
          <p:cNvSpPr txBox="1"/>
          <p:nvPr>
            <p:ph idx="3" type="body"/>
          </p:nvPr>
        </p:nvSpPr>
        <p:spPr>
          <a:xfrm>
            <a:off y="3657600" x="457200"/>
            <a:ext cy="2514599" cx="4038599"/>
          </a:xfrm>
          <a:prstGeom prst="rect">
            <a:avLst/>
          </a:prstGeom>
          <a:noFill/>
          <a:ln>
            <a:noFill/>
          </a:ln>
        </p:spPr>
        <p:txBody>
          <a:bodyPr bIns="91425" rIns="91425" lIns="91425" tIns="91425" anchor="t" anchorCtr="0"/>
          <a:lstStyle>
            <a:lvl1pPr algn="l" rtl="0" indent="-165100" marL="342900">
              <a:spcBef>
                <a:spcPts val="560"/>
              </a:spcBef>
              <a:spcAft>
                <a:spcPts val="0"/>
              </a:spcAft>
              <a:buClr>
                <a:schemeClr val="hlink"/>
              </a:buClr>
              <a:buFont typeface="Calibri"/>
              <a:buChar char="▪"/>
              <a:defRPr/>
            </a:lvl1pPr>
            <a:lvl2pPr algn="l" rtl="0" indent="-133350" marL="742950">
              <a:spcBef>
                <a:spcPts val="480"/>
              </a:spcBef>
              <a:spcAft>
                <a:spcPts val="0"/>
              </a:spcAft>
              <a:buClr>
                <a:srgbClr val="FF0000"/>
              </a:buClr>
              <a:buFont typeface="Calibri"/>
              <a:buChar char="▪"/>
              <a:defRPr/>
            </a:lvl2pPr>
            <a:lvl3pPr algn="l" rtl="0" indent="-101600" marL="1143000">
              <a:spcBef>
                <a:spcPts val="400"/>
              </a:spcBef>
              <a:spcAft>
                <a:spcPts val="0"/>
              </a:spcAft>
              <a:buClr>
                <a:srgbClr val="00CC00"/>
              </a:buClr>
              <a:buFont typeface="Calibri"/>
              <a:buChar char="▪"/>
              <a:defRPr/>
            </a:lvl3pPr>
            <a:lvl4pPr algn="l" rtl="0" indent="-101600" marL="1600200">
              <a:spcBef>
                <a:spcPts val="400"/>
              </a:spcBef>
              <a:spcAft>
                <a:spcPts val="0"/>
              </a:spcAft>
              <a:buClr>
                <a:schemeClr val="dk1"/>
              </a:buClr>
              <a:buFont typeface="Calibri"/>
              <a:buChar char="–"/>
              <a:defRPr/>
            </a:lvl4pPr>
            <a:lvl5pPr algn="l" rtl="0" indent="-101600" marL="2057400">
              <a:spcBef>
                <a:spcPts val="400"/>
              </a:spcBef>
              <a:spcAft>
                <a:spcPts val="0"/>
              </a:spcAft>
              <a:buClr>
                <a:schemeClr val="dk1"/>
              </a:buClr>
              <a:buFont typeface="Calibri"/>
              <a:buChar char="»"/>
              <a:defRPr/>
            </a:lvl5pPr>
            <a:lvl6pPr algn="l" rtl="0" indent="-101600" marL="2514600">
              <a:spcBef>
                <a:spcPts val="400"/>
              </a:spcBef>
              <a:buClr>
                <a:schemeClr val="dk1"/>
              </a:buClr>
              <a:buFont typeface="Calibri"/>
              <a:buChar char="•"/>
              <a:defRPr/>
            </a:lvl6pPr>
            <a:lvl7pPr algn="l" rtl="0" indent="-101600" marL="2971800">
              <a:spcBef>
                <a:spcPts val="400"/>
              </a:spcBef>
              <a:buClr>
                <a:schemeClr val="dk1"/>
              </a:buClr>
              <a:buFont typeface="Calibri"/>
              <a:buChar char="•"/>
              <a:defRPr/>
            </a:lvl7pPr>
            <a:lvl8pPr algn="l" rtl="0" indent="-101600" marL="3429000">
              <a:spcBef>
                <a:spcPts val="400"/>
              </a:spcBef>
              <a:buClr>
                <a:schemeClr val="dk1"/>
              </a:buClr>
              <a:buFont typeface="Calibri"/>
              <a:buChar char="•"/>
              <a:defRPr/>
            </a:lvl8pPr>
            <a:lvl9pPr algn="l" rtl="0" indent="-101600" marL="3886200">
              <a:spcBef>
                <a:spcPts val="400"/>
              </a:spcBef>
              <a:buClr>
                <a:schemeClr val="dk1"/>
              </a:buClr>
              <a:buFont typeface="Calibri"/>
              <a:buChar char="•"/>
              <a:defRPr/>
            </a:lvl9pPr>
          </a:lstStyle>
          <a:p/>
        </p:txBody>
      </p:sp>
      <p:sp>
        <p:nvSpPr>
          <p:cNvPr id="19" name="Shape 19"/>
          <p:cNvSpPr txBox="1"/>
          <p:nvPr>
            <p:ph idx="4" type="body"/>
          </p:nvPr>
        </p:nvSpPr>
        <p:spPr>
          <a:xfrm>
            <a:off y="3657600" x="4648200"/>
            <a:ext cy="2514599" cx="4038599"/>
          </a:xfrm>
          <a:prstGeom prst="rect">
            <a:avLst/>
          </a:prstGeom>
          <a:noFill/>
          <a:ln>
            <a:noFill/>
          </a:ln>
        </p:spPr>
        <p:txBody>
          <a:bodyPr bIns="91425" rIns="91425" lIns="91425" tIns="91425" anchor="t" anchorCtr="0"/>
          <a:lstStyle>
            <a:lvl1pPr algn="l" rtl="0" indent="-165100" marL="342900">
              <a:spcBef>
                <a:spcPts val="560"/>
              </a:spcBef>
              <a:spcAft>
                <a:spcPts val="0"/>
              </a:spcAft>
              <a:buClr>
                <a:schemeClr val="hlink"/>
              </a:buClr>
              <a:buFont typeface="Calibri"/>
              <a:buChar char="▪"/>
              <a:defRPr/>
            </a:lvl1pPr>
            <a:lvl2pPr algn="l" rtl="0" indent="-133350" marL="742950">
              <a:spcBef>
                <a:spcPts val="480"/>
              </a:spcBef>
              <a:spcAft>
                <a:spcPts val="0"/>
              </a:spcAft>
              <a:buClr>
                <a:srgbClr val="FF0000"/>
              </a:buClr>
              <a:buFont typeface="Calibri"/>
              <a:buChar char="▪"/>
              <a:defRPr/>
            </a:lvl2pPr>
            <a:lvl3pPr algn="l" rtl="0" indent="-101600" marL="1143000">
              <a:spcBef>
                <a:spcPts val="400"/>
              </a:spcBef>
              <a:spcAft>
                <a:spcPts val="0"/>
              </a:spcAft>
              <a:buClr>
                <a:srgbClr val="00CC00"/>
              </a:buClr>
              <a:buFont typeface="Calibri"/>
              <a:buChar char="▪"/>
              <a:defRPr/>
            </a:lvl3pPr>
            <a:lvl4pPr algn="l" rtl="0" indent="-101600" marL="1600200">
              <a:spcBef>
                <a:spcPts val="400"/>
              </a:spcBef>
              <a:spcAft>
                <a:spcPts val="0"/>
              </a:spcAft>
              <a:buClr>
                <a:schemeClr val="dk1"/>
              </a:buClr>
              <a:buFont typeface="Calibri"/>
              <a:buChar char="–"/>
              <a:defRPr/>
            </a:lvl4pPr>
            <a:lvl5pPr algn="l" rtl="0" indent="-101600" marL="2057400">
              <a:spcBef>
                <a:spcPts val="400"/>
              </a:spcBef>
              <a:spcAft>
                <a:spcPts val="0"/>
              </a:spcAft>
              <a:buClr>
                <a:schemeClr val="dk1"/>
              </a:buClr>
              <a:buFont typeface="Calibri"/>
              <a:buChar char="»"/>
              <a:defRPr/>
            </a:lvl5pPr>
            <a:lvl6pPr algn="l" rtl="0" indent="-101600" marL="2514600">
              <a:spcBef>
                <a:spcPts val="400"/>
              </a:spcBef>
              <a:buClr>
                <a:schemeClr val="dk1"/>
              </a:buClr>
              <a:buFont typeface="Calibri"/>
              <a:buChar char="•"/>
              <a:defRPr/>
            </a:lvl6pPr>
            <a:lvl7pPr algn="l" rtl="0" indent="-101600" marL="2971800">
              <a:spcBef>
                <a:spcPts val="400"/>
              </a:spcBef>
              <a:buClr>
                <a:schemeClr val="dk1"/>
              </a:buClr>
              <a:buFont typeface="Calibri"/>
              <a:buChar char="•"/>
              <a:defRPr/>
            </a:lvl7pPr>
            <a:lvl8pPr algn="l" rtl="0" indent="-101600" marL="3429000">
              <a:spcBef>
                <a:spcPts val="400"/>
              </a:spcBef>
              <a:buClr>
                <a:schemeClr val="dk1"/>
              </a:buClr>
              <a:buFont typeface="Calibri"/>
              <a:buChar char="•"/>
              <a:defRPr/>
            </a:lvl8pPr>
            <a:lvl9pPr algn="l" rtl="0" indent="-101600" marL="3886200">
              <a:spcBef>
                <a:spcPts val="400"/>
              </a:spcBef>
              <a:buClr>
                <a:schemeClr val="dk1"/>
              </a:buClr>
              <a:buFont typeface="Calibri"/>
              <a:buChar char="•"/>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47" name="Shape 47"/>
        <p:cNvGrpSpPr/>
        <p:nvPr/>
      </p:nvGrpSpPr>
      <p:grpSpPr>
        <a:xfrm>
          <a:off y="0" x="0"/>
          <a:ext cy="0" cx="0"/>
          <a:chOff y="0" x="0"/>
          <a:chExt cy="0" cx="0"/>
        </a:xfrm>
      </p:grpSpPr>
      <p:sp>
        <p:nvSpPr>
          <p:cNvPr id="48" name="Shape 48"/>
          <p:cNvSpPr txBox="1"/>
          <p:nvPr>
            <p:ph type="title"/>
          </p:nvPr>
        </p:nvSpPr>
        <p:spPr>
          <a:xfrm>
            <a:off y="4406900" x="722312"/>
            <a:ext cy="1361999" cx="7772400"/>
          </a:xfrm>
          <a:prstGeom prst="rect">
            <a:avLst/>
          </a:prstGeom>
          <a:noFill/>
          <a:ln>
            <a:noFill/>
          </a:ln>
        </p:spPr>
        <p:txBody>
          <a:bodyPr bIns="91425" rIns="91425" lIns="91425" tIns="91425" anchor="t"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49" name="Shape 49"/>
          <p:cNvSpPr txBox="1"/>
          <p:nvPr>
            <p:ph idx="1" type="body"/>
          </p:nvPr>
        </p:nvSpPr>
        <p:spPr>
          <a:xfrm>
            <a:off y="2906713" x="722312"/>
            <a:ext cy="1500300" cx="7772400"/>
          </a:xfrm>
          <a:prstGeom prst="rect">
            <a:avLst/>
          </a:prstGeom>
          <a:noFill/>
          <a:ln>
            <a:noFill/>
          </a:ln>
        </p:spPr>
        <p:txBody>
          <a:bodyPr bIns="91425" rIns="91425" lIns="91425" tIns="91425" anchor="b" anchorCtr="0"/>
          <a:lstStyle>
            <a:lvl1pPr rtl="0" indent="0" marL="0">
              <a:spcBef>
                <a:spcPts val="0"/>
              </a:spcBef>
              <a:buClr>
                <a:srgbClr val="888888"/>
              </a:buClr>
              <a:buFont typeface="Calibri"/>
              <a:buNone/>
              <a:defRPr/>
            </a:lvl1pPr>
            <a:lvl2pPr rtl="0" indent="0" marL="457200">
              <a:spcBef>
                <a:spcPts val="0"/>
              </a:spcBef>
              <a:buClr>
                <a:srgbClr val="888888"/>
              </a:buClr>
              <a:buFont typeface="Calibri"/>
              <a:buNone/>
              <a:defRPr/>
            </a:lvl2pPr>
            <a:lvl3pPr rtl="0" indent="0" marL="914400">
              <a:spcBef>
                <a:spcPts val="0"/>
              </a:spcBef>
              <a:buClr>
                <a:srgbClr val="888888"/>
              </a:buClr>
              <a:buFont typeface="Calibri"/>
              <a:buNone/>
              <a:defRPr/>
            </a:lvl3pPr>
            <a:lvl4pPr rtl="0" indent="0" marL="1371600">
              <a:spcBef>
                <a:spcPts val="0"/>
              </a:spcBef>
              <a:buClr>
                <a:srgbClr val="888888"/>
              </a:buClr>
              <a:buFont typeface="Calibri"/>
              <a:buNone/>
              <a:defRPr/>
            </a:lvl4pPr>
            <a:lvl5pPr rtl="0" indent="0" marL="1828800">
              <a:spcBef>
                <a:spcPts val="0"/>
              </a:spcBef>
              <a:buClr>
                <a:srgbClr val="888888"/>
              </a:buClr>
              <a:buFont typeface="Calibri"/>
              <a:buNone/>
              <a:defRPr/>
            </a:lvl5pPr>
            <a:lvl6pPr rtl="0" indent="0" marL="2286000">
              <a:spcBef>
                <a:spcPts val="0"/>
              </a:spcBef>
              <a:buClr>
                <a:srgbClr val="888888"/>
              </a:buClr>
              <a:buFont typeface="Calibri"/>
              <a:buNone/>
              <a:defRPr/>
            </a:lvl6pPr>
            <a:lvl7pPr rtl="0" indent="0" marL="2743200">
              <a:spcBef>
                <a:spcPts val="0"/>
              </a:spcBef>
              <a:buClr>
                <a:srgbClr val="888888"/>
              </a:buClr>
              <a:buFont typeface="Calibri"/>
              <a:buNone/>
              <a:defRPr/>
            </a:lvl7pPr>
            <a:lvl8pPr rtl="0" indent="0" marL="3200400">
              <a:spcBef>
                <a:spcPts val="0"/>
              </a:spcBef>
              <a:buClr>
                <a:srgbClr val="888888"/>
              </a:buClr>
              <a:buFont typeface="Calibri"/>
              <a:buNone/>
              <a:defRPr/>
            </a:lvl8pPr>
            <a:lvl9pPr rtl="0" indent="0" marL="3657600">
              <a:spcBef>
                <a:spcPts val="0"/>
              </a:spcBef>
              <a:buClr>
                <a:srgbClr val="888888"/>
              </a:buClr>
              <a:buFont typeface="Calibri"/>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50" name="Shape 50"/>
        <p:cNvGrpSpPr/>
        <p:nvPr/>
      </p:nvGrpSpPr>
      <p:grpSpPr>
        <a:xfrm>
          <a:off y="0" x="0"/>
          <a:ext cy="0" cx="0"/>
          <a:chOff y="0" x="0"/>
          <a:chExt cy="0" cx="0"/>
        </a:xfrm>
      </p:grpSpPr>
      <p:sp>
        <p:nvSpPr>
          <p:cNvPr id="51" name="Shape 51"/>
          <p:cNvSpPr txBox="1"/>
          <p:nvPr>
            <p:ph type="ctrTitle"/>
          </p:nvPr>
        </p:nvSpPr>
        <p:spPr>
          <a:xfrm>
            <a:off y="2130425" x="685800"/>
            <a:ext cy="1470000" cx="7772400"/>
          </a:xfrm>
          <a:prstGeom prst="rect">
            <a:avLst/>
          </a:prstGeom>
          <a:noFill/>
          <a:ln>
            <a:noFill/>
          </a:ln>
        </p:spPr>
        <p:txBody>
          <a:bodyPr bIns="91425" rIns="91425" lIns="91425" tIns="91425" anchor="ctr" anchorCtr="0"/>
          <a:lstStyle>
            <a:lvl1pPr algn="ctr" rtl="0" marR="0" indent="0" marL="0">
              <a:spcBef>
                <a:spcPts val="0"/>
              </a:spcBef>
              <a:spcAft>
                <a:spcPts val="0"/>
              </a:spcAft>
              <a:defRPr/>
            </a:lvl1pPr>
            <a:lvl2pPr algn="ctr" rtl="0" marR="0" indent="0" marL="0">
              <a:spcBef>
                <a:spcPts val="0"/>
              </a:spcBef>
              <a:spcAft>
                <a:spcPts val="0"/>
              </a:spcAft>
              <a:defRPr/>
            </a:lvl2pPr>
            <a:lvl3pPr algn="ctr" rtl="0" marR="0" indent="0" marL="0">
              <a:spcBef>
                <a:spcPts val="0"/>
              </a:spcBef>
              <a:spcAft>
                <a:spcPts val="0"/>
              </a:spcAft>
              <a:defRPr/>
            </a:lvl3pPr>
            <a:lvl4pPr algn="ctr" rtl="0" marR="0" indent="0" marL="0">
              <a:spcBef>
                <a:spcPts val="0"/>
              </a:spcBef>
              <a:spcAft>
                <a:spcPts val="0"/>
              </a:spcAft>
              <a:defRPr/>
            </a:lvl4pPr>
            <a:lvl5pPr algn="ctr" rtl="0" marR="0" indent="0" marL="0">
              <a:spcBef>
                <a:spcPts val="0"/>
              </a:spcBef>
              <a:spcAft>
                <a:spcPts val="0"/>
              </a:spcAft>
              <a:defRPr/>
            </a:lvl5pPr>
            <a:lvl6pPr algn="ctr" rtl="0" marR="0" indent="0" marL="457200">
              <a:spcBef>
                <a:spcPts val="0"/>
              </a:spcBef>
              <a:spcAft>
                <a:spcPts val="0"/>
              </a:spcAft>
              <a:defRPr/>
            </a:lvl6pPr>
            <a:lvl7pPr algn="ctr" rtl="0" marR="0" indent="0" marL="914400">
              <a:spcBef>
                <a:spcPts val="0"/>
              </a:spcBef>
              <a:spcAft>
                <a:spcPts val="0"/>
              </a:spcAft>
              <a:defRPr/>
            </a:lvl7pPr>
            <a:lvl8pPr algn="ctr" rtl="0" marR="0" indent="0" marL="1371600">
              <a:spcBef>
                <a:spcPts val="0"/>
              </a:spcBef>
              <a:spcAft>
                <a:spcPts val="0"/>
              </a:spcAft>
              <a:defRPr/>
            </a:lvl8pPr>
            <a:lvl9pPr algn="ctr" rtl="0" marR="0" indent="0" marL="1828800">
              <a:spcBef>
                <a:spcPts val="0"/>
              </a:spcBef>
              <a:spcAft>
                <a:spcPts val="0"/>
              </a:spcAft>
              <a:defRPr/>
            </a:lvl9pPr>
          </a:lstStyle>
          <a:p/>
        </p:txBody>
      </p:sp>
      <p:sp>
        <p:nvSpPr>
          <p:cNvPr id="52" name="Shape 52"/>
          <p:cNvSpPr txBox="1"/>
          <p:nvPr>
            <p:ph idx="1" type="subTitle"/>
          </p:nvPr>
        </p:nvSpPr>
        <p:spPr>
          <a:xfrm>
            <a:off y="3886200" x="1371600"/>
            <a:ext cy="1752600" cx="6400799"/>
          </a:xfrm>
          <a:prstGeom prst="rect">
            <a:avLst/>
          </a:prstGeom>
          <a:noFill/>
          <a:ln>
            <a:noFill/>
          </a:ln>
        </p:spPr>
        <p:txBody>
          <a:bodyPr bIns="91425" rIns="91425" lIns="91425" tIns="91425" anchor="t" anchorCtr="0"/>
          <a:lstStyle>
            <a:lvl1pPr algn="ctr" rtl="0" marR="0" indent="0" marL="0">
              <a:spcBef>
                <a:spcPts val="560"/>
              </a:spcBef>
              <a:spcAft>
                <a:spcPts val="0"/>
              </a:spcAft>
              <a:buClr>
                <a:schemeClr val="hlink"/>
              </a:buClr>
              <a:buFont typeface="Calibri"/>
              <a:buNone/>
              <a:defRPr/>
            </a:lvl1pPr>
            <a:lvl2pPr algn="ctr" rtl="0" marR="0" indent="0" marL="457200">
              <a:spcBef>
                <a:spcPts val="480"/>
              </a:spcBef>
              <a:spcAft>
                <a:spcPts val="0"/>
              </a:spcAft>
              <a:buClr>
                <a:srgbClr val="FF0000"/>
              </a:buClr>
              <a:buFont typeface="Calibri"/>
              <a:buNone/>
              <a:defRPr/>
            </a:lvl2pPr>
            <a:lvl3pPr algn="ctr" rtl="0" marR="0" indent="0" marL="914400">
              <a:spcBef>
                <a:spcPts val="400"/>
              </a:spcBef>
              <a:spcAft>
                <a:spcPts val="0"/>
              </a:spcAft>
              <a:buClr>
                <a:srgbClr val="00CC00"/>
              </a:buClr>
              <a:buFont typeface="Calibri"/>
              <a:buNone/>
              <a:defRPr/>
            </a:lvl3pPr>
            <a:lvl4pPr algn="ctr" rtl="0" marR="0" indent="0" marL="1371600">
              <a:spcBef>
                <a:spcPts val="400"/>
              </a:spcBef>
              <a:spcAft>
                <a:spcPts val="0"/>
              </a:spcAft>
              <a:buClr>
                <a:srgbClr val="888888"/>
              </a:buClr>
              <a:buFont typeface="Calibri"/>
              <a:buNone/>
              <a:defRPr/>
            </a:lvl4pPr>
            <a:lvl5pPr algn="ctr" rtl="0" marR="0" indent="0" marL="1828800">
              <a:spcBef>
                <a:spcPts val="400"/>
              </a:spcBef>
              <a:spcAft>
                <a:spcPts val="0"/>
              </a:spcAft>
              <a:buClr>
                <a:srgbClr val="888888"/>
              </a:buClr>
              <a:buFont typeface="Calibri"/>
              <a:buNone/>
              <a:defRPr/>
            </a:lvl5pPr>
            <a:lvl6pPr algn="ctr" rtl="0" marR="0" indent="0" marL="2286000">
              <a:spcBef>
                <a:spcPts val="400"/>
              </a:spcBef>
              <a:buClr>
                <a:srgbClr val="888888"/>
              </a:buClr>
              <a:buFont typeface="Calibri"/>
              <a:buNone/>
              <a:defRPr/>
            </a:lvl6pPr>
            <a:lvl7pPr algn="ctr" rtl="0" marR="0" indent="0" marL="2743200">
              <a:spcBef>
                <a:spcPts val="400"/>
              </a:spcBef>
              <a:buClr>
                <a:srgbClr val="888888"/>
              </a:buClr>
              <a:buFont typeface="Calibri"/>
              <a:buNone/>
              <a:defRPr/>
            </a:lvl7pPr>
            <a:lvl8pPr algn="ctr" rtl="0" marR="0" indent="0" marL="3200400">
              <a:spcBef>
                <a:spcPts val="400"/>
              </a:spcBef>
              <a:buClr>
                <a:srgbClr val="888888"/>
              </a:buClr>
              <a:buFont typeface="Calibri"/>
              <a:buNone/>
              <a:defRPr/>
            </a:lvl8pPr>
            <a:lvl9pPr algn="ctr" rtl="0" marR="0" indent="0" marL="3657600">
              <a:spcBef>
                <a:spcPts val="400"/>
              </a:spcBef>
              <a:buClr>
                <a:srgbClr val="888888"/>
              </a:buClr>
              <a:buFont typeface="Calibri"/>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53" name="Shape 53"/>
        <p:cNvGrpSpPr/>
        <p:nvPr/>
      </p:nvGrpSpPr>
      <p:grpSpPr>
        <a:xfrm>
          <a:off y="0" x="0"/>
          <a:ext cy="0" cx="0"/>
          <a:chOff y="0" x="0"/>
          <a:chExt cy="0" cx="0"/>
        </a:xfrm>
      </p:grpSpPr>
      <p:sp>
        <p:nvSpPr>
          <p:cNvPr id="54" name="Shape 54"/>
          <p:cNvSpPr txBox="1"/>
          <p:nvPr>
            <p:ph type="title"/>
          </p:nvPr>
        </p:nvSpPr>
        <p:spPr>
          <a:xfrm>
            <a:off y="274637" x="457200"/>
            <a:ext cy="716100" cx="8229600"/>
          </a:xfrm>
          <a:prstGeom prst="rect">
            <a:avLst/>
          </a:prstGeom>
          <a:noFill/>
          <a:ln>
            <a:noFill/>
          </a:ln>
        </p:spPr>
        <p:txBody>
          <a:bodyPr bIns="91425" rIns="91425" lIns="91425" t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55" name="Shape 55"/>
          <p:cNvSpPr txBox="1"/>
          <p:nvPr>
            <p:ph idx="1" type="body"/>
          </p:nvPr>
        </p:nvSpPr>
        <p:spPr>
          <a:xfrm>
            <a:off y="1066800" x="457200"/>
            <a:ext cy="5059499" cx="8229600"/>
          </a:xfrm>
          <a:prstGeom prst="rect">
            <a:avLst/>
          </a:prstGeom>
          <a:noFill/>
          <a:ln>
            <a:noFill/>
          </a:ln>
        </p:spPr>
        <p:txBody>
          <a:bodyPr bIns="91425" rIns="91425" lIns="91425" tIns="91425" anchor="t" anchorCtr="0"/>
          <a:lstStyle>
            <a:lvl1pPr rtl="0">
              <a:spcBef>
                <a:spcPts val="0"/>
              </a:spcBef>
              <a:buClr>
                <a:srgbClr val="0070C0"/>
              </a:buClr>
              <a:buFont typeface="Calibri"/>
              <a:buChar char="▪"/>
              <a:defRPr/>
            </a:lvl1pPr>
            <a:lvl2pPr rtl="0">
              <a:spcBef>
                <a:spcPts val="0"/>
              </a:spcBef>
              <a:buClr>
                <a:srgbClr val="92D050"/>
              </a:buClr>
              <a:buFont typeface="Calibri"/>
              <a:buChar char="▪"/>
              <a:defRPr/>
            </a:lvl2pPr>
            <a:lvl3pPr rtl="0">
              <a:spcBef>
                <a:spcPts val="0"/>
              </a:spcBef>
              <a:buClr>
                <a:srgbClr val="FF0000"/>
              </a:buClr>
              <a:buFont typeface="Calibri"/>
              <a:buChar char="▪"/>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20" name="Shape 20"/>
        <p:cNvGrpSpPr/>
        <p:nvPr/>
      </p:nvGrpSpPr>
      <p:grpSpPr>
        <a:xfrm>
          <a:off y="0" x="0"/>
          <a:ext cy="0" cx="0"/>
          <a:chOff y="0" x="0"/>
          <a:chExt cy="0" cx="0"/>
        </a:xfrm>
      </p:grpSpPr>
      <p:sp>
        <p:nvSpPr>
          <p:cNvPr id="21" name="Shape 21"/>
          <p:cNvSpPr txBox="1"/>
          <p:nvPr>
            <p:ph type="title"/>
          </p:nvPr>
        </p:nvSpPr>
        <p:spPr>
          <a:xfrm rot="5400000">
            <a:off y="2171687" x="4732349"/>
            <a:ext cy="2057400" cx="5851500"/>
          </a:xfrm>
          <a:prstGeom prst="rect">
            <a:avLst/>
          </a:prstGeom>
          <a:noFill/>
          <a:ln>
            <a:noFill/>
          </a:ln>
        </p:spPr>
        <p:txBody>
          <a:bodyPr bIns="91425" rIns="91425" lIns="91425" t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algn="ctr" rtl="0" marL="457200">
              <a:spcBef>
                <a:spcPts val="0"/>
              </a:spcBef>
              <a:spcAft>
                <a:spcPts val="0"/>
              </a:spcAft>
              <a:defRPr/>
            </a:lvl6pPr>
            <a:lvl7pPr algn="ctr" rtl="0" marL="914400">
              <a:spcBef>
                <a:spcPts val="0"/>
              </a:spcBef>
              <a:spcAft>
                <a:spcPts val="0"/>
              </a:spcAft>
              <a:defRPr/>
            </a:lvl7pPr>
            <a:lvl8pPr algn="ctr" rtl="0" marL="1371600">
              <a:spcBef>
                <a:spcPts val="0"/>
              </a:spcBef>
              <a:spcAft>
                <a:spcPts val="0"/>
              </a:spcAft>
              <a:defRPr/>
            </a:lvl8pPr>
            <a:lvl9pPr algn="ctr" rtl="0" marL="1828800">
              <a:spcBef>
                <a:spcPts val="0"/>
              </a:spcBef>
              <a:spcAft>
                <a:spcPts val="0"/>
              </a:spcAft>
              <a:defRPr/>
            </a:lvl9pPr>
          </a:lstStyle>
          <a:p/>
        </p:txBody>
      </p:sp>
      <p:sp>
        <p:nvSpPr>
          <p:cNvPr id="22" name="Shape 22"/>
          <p:cNvSpPr txBox="1"/>
          <p:nvPr>
            <p:ph idx="1" type="body"/>
          </p:nvPr>
        </p:nvSpPr>
        <p:spPr>
          <a:xfrm rot="5400000">
            <a:off y="190488" x="541350"/>
            <a:ext cy="6019799" cx="5851500"/>
          </a:xfrm>
          <a:prstGeom prst="rect">
            <a:avLst/>
          </a:prstGeom>
          <a:noFill/>
          <a:ln>
            <a:noFill/>
          </a:ln>
        </p:spPr>
        <p:txBody>
          <a:bodyPr bIns="91425" rIns="91425" lIns="91425" tIns="91425" anchor="t" anchorCtr="0"/>
          <a:lstStyle>
            <a:lvl1pPr algn="l" rtl="0" indent="-165100" marL="342900">
              <a:spcBef>
                <a:spcPts val="560"/>
              </a:spcBef>
              <a:spcAft>
                <a:spcPts val="0"/>
              </a:spcAft>
              <a:buClr>
                <a:schemeClr val="hlink"/>
              </a:buClr>
              <a:buFont typeface="Calibri"/>
              <a:buChar char="▪"/>
              <a:defRPr/>
            </a:lvl1pPr>
            <a:lvl2pPr algn="l" rtl="0" indent="-133350" marL="742950">
              <a:spcBef>
                <a:spcPts val="480"/>
              </a:spcBef>
              <a:spcAft>
                <a:spcPts val="0"/>
              </a:spcAft>
              <a:buClr>
                <a:srgbClr val="FF0000"/>
              </a:buClr>
              <a:buFont typeface="Calibri"/>
              <a:buChar char="▪"/>
              <a:defRPr/>
            </a:lvl2pPr>
            <a:lvl3pPr algn="l" rtl="0" indent="-101600" marL="1143000">
              <a:spcBef>
                <a:spcPts val="400"/>
              </a:spcBef>
              <a:spcAft>
                <a:spcPts val="0"/>
              </a:spcAft>
              <a:buClr>
                <a:srgbClr val="00CC00"/>
              </a:buClr>
              <a:buFont typeface="Calibri"/>
              <a:buChar char="▪"/>
              <a:defRPr/>
            </a:lvl3pPr>
            <a:lvl4pPr algn="l" rtl="0" indent="-101600" marL="1600200">
              <a:spcBef>
                <a:spcPts val="400"/>
              </a:spcBef>
              <a:spcAft>
                <a:spcPts val="0"/>
              </a:spcAft>
              <a:buClr>
                <a:schemeClr val="dk1"/>
              </a:buClr>
              <a:buFont typeface="Calibri"/>
              <a:buChar char="–"/>
              <a:defRPr/>
            </a:lvl4pPr>
            <a:lvl5pPr algn="l" rtl="0" indent="-101600" marL="2057400">
              <a:spcBef>
                <a:spcPts val="400"/>
              </a:spcBef>
              <a:spcAft>
                <a:spcPts val="0"/>
              </a:spcAft>
              <a:buClr>
                <a:schemeClr val="dk1"/>
              </a:buClr>
              <a:buFont typeface="Calibri"/>
              <a:buChar char="»"/>
              <a:defRPr/>
            </a:lvl5pPr>
            <a:lvl6pPr algn="l" rtl="0" indent="-101600" marL="2514600">
              <a:spcBef>
                <a:spcPts val="400"/>
              </a:spcBef>
              <a:buClr>
                <a:schemeClr val="dk1"/>
              </a:buClr>
              <a:buFont typeface="Calibri"/>
              <a:buChar char="•"/>
              <a:defRPr/>
            </a:lvl6pPr>
            <a:lvl7pPr algn="l" rtl="0" indent="-101600" marL="2971800">
              <a:spcBef>
                <a:spcPts val="400"/>
              </a:spcBef>
              <a:buClr>
                <a:schemeClr val="dk1"/>
              </a:buClr>
              <a:buFont typeface="Calibri"/>
              <a:buChar char="•"/>
              <a:defRPr/>
            </a:lvl7pPr>
            <a:lvl8pPr algn="l" rtl="0" indent="-101600" marL="3429000">
              <a:spcBef>
                <a:spcPts val="400"/>
              </a:spcBef>
              <a:buClr>
                <a:schemeClr val="dk1"/>
              </a:buClr>
              <a:buFont typeface="Calibri"/>
              <a:buChar char="•"/>
              <a:defRPr/>
            </a:lvl8pPr>
            <a:lvl9pPr algn="l" rtl="0" indent="-101600" marL="3886200">
              <a:spcBef>
                <a:spcPts val="400"/>
              </a:spcBef>
              <a:buClr>
                <a:schemeClr val="dk1"/>
              </a:buClr>
              <a:buFont typeface="Calibri"/>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23" name="Shape 23"/>
        <p:cNvGrpSpPr/>
        <p:nvPr/>
      </p:nvGrpSpPr>
      <p:grpSpPr>
        <a:xfrm>
          <a:off y="0" x="0"/>
          <a:ext cy="0" cx="0"/>
          <a:chOff y="0" x="0"/>
          <a:chExt cy="0" cx="0"/>
        </a:xfrm>
      </p:grpSpPr>
      <p:sp>
        <p:nvSpPr>
          <p:cNvPr id="24" name="Shape 24"/>
          <p:cNvSpPr txBox="1"/>
          <p:nvPr>
            <p:ph type="title"/>
          </p:nvPr>
        </p:nvSpPr>
        <p:spPr>
          <a:xfrm>
            <a:off y="274637" x="457200"/>
            <a:ext cy="639900" cx="8229600"/>
          </a:xfrm>
          <a:prstGeom prst="rect">
            <a:avLst/>
          </a:prstGeom>
          <a:noFill/>
          <a:ln>
            <a:noFill/>
          </a:ln>
        </p:spPr>
        <p:txBody>
          <a:bodyPr bIns="91425" rIns="91425" lIns="91425" t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algn="ctr" rtl="0" marL="457200">
              <a:spcBef>
                <a:spcPts val="0"/>
              </a:spcBef>
              <a:spcAft>
                <a:spcPts val="0"/>
              </a:spcAft>
              <a:defRPr/>
            </a:lvl6pPr>
            <a:lvl7pPr algn="ctr" rtl="0" marL="914400">
              <a:spcBef>
                <a:spcPts val="0"/>
              </a:spcBef>
              <a:spcAft>
                <a:spcPts val="0"/>
              </a:spcAft>
              <a:defRPr/>
            </a:lvl7pPr>
            <a:lvl8pPr algn="ctr" rtl="0" marL="1371600">
              <a:spcBef>
                <a:spcPts val="0"/>
              </a:spcBef>
              <a:spcAft>
                <a:spcPts val="0"/>
              </a:spcAft>
              <a:defRPr/>
            </a:lvl8pPr>
            <a:lvl9pPr algn="ctr" rtl="0" marL="1828800">
              <a:spcBef>
                <a:spcPts val="0"/>
              </a:spcBef>
              <a:spcAft>
                <a:spcPts val="0"/>
              </a:spcAft>
              <a:defRPr/>
            </a:lvl9pPr>
          </a:lstStyle>
          <a:p/>
        </p:txBody>
      </p:sp>
      <p:sp>
        <p:nvSpPr>
          <p:cNvPr id="25" name="Shape 25"/>
          <p:cNvSpPr txBox="1"/>
          <p:nvPr>
            <p:ph idx="1" type="body"/>
          </p:nvPr>
        </p:nvSpPr>
        <p:spPr>
          <a:xfrm rot="5400000">
            <a:off y="-533400" x="1981199"/>
            <a:ext cy="8229600" cx="5181600"/>
          </a:xfrm>
          <a:prstGeom prst="rect">
            <a:avLst/>
          </a:prstGeom>
          <a:noFill/>
          <a:ln>
            <a:noFill/>
          </a:ln>
        </p:spPr>
        <p:txBody>
          <a:bodyPr bIns="91425" rIns="91425" lIns="91425" tIns="91425" anchor="t" anchorCtr="0"/>
          <a:lstStyle>
            <a:lvl1pPr algn="l" rtl="0" indent="-165100" marL="342900">
              <a:spcBef>
                <a:spcPts val="560"/>
              </a:spcBef>
              <a:spcAft>
                <a:spcPts val="0"/>
              </a:spcAft>
              <a:buClr>
                <a:schemeClr val="hlink"/>
              </a:buClr>
              <a:buFont typeface="Calibri"/>
              <a:buChar char="▪"/>
              <a:defRPr/>
            </a:lvl1pPr>
            <a:lvl2pPr algn="l" rtl="0" indent="-133350" marL="742950">
              <a:spcBef>
                <a:spcPts val="480"/>
              </a:spcBef>
              <a:spcAft>
                <a:spcPts val="0"/>
              </a:spcAft>
              <a:buClr>
                <a:srgbClr val="FF0000"/>
              </a:buClr>
              <a:buFont typeface="Calibri"/>
              <a:buChar char="▪"/>
              <a:defRPr/>
            </a:lvl2pPr>
            <a:lvl3pPr algn="l" rtl="0" indent="-101600" marL="1143000">
              <a:spcBef>
                <a:spcPts val="400"/>
              </a:spcBef>
              <a:spcAft>
                <a:spcPts val="0"/>
              </a:spcAft>
              <a:buClr>
                <a:srgbClr val="00CC00"/>
              </a:buClr>
              <a:buFont typeface="Calibri"/>
              <a:buChar char="▪"/>
              <a:defRPr/>
            </a:lvl3pPr>
            <a:lvl4pPr algn="l" rtl="0" indent="-101600" marL="1600200">
              <a:spcBef>
                <a:spcPts val="400"/>
              </a:spcBef>
              <a:spcAft>
                <a:spcPts val="0"/>
              </a:spcAft>
              <a:buClr>
                <a:schemeClr val="dk1"/>
              </a:buClr>
              <a:buFont typeface="Calibri"/>
              <a:buChar char="–"/>
              <a:defRPr/>
            </a:lvl4pPr>
            <a:lvl5pPr algn="l" rtl="0" indent="-101600" marL="2057400">
              <a:spcBef>
                <a:spcPts val="400"/>
              </a:spcBef>
              <a:spcAft>
                <a:spcPts val="0"/>
              </a:spcAft>
              <a:buClr>
                <a:schemeClr val="dk1"/>
              </a:buClr>
              <a:buFont typeface="Calibri"/>
              <a:buChar char="»"/>
              <a:defRPr/>
            </a:lvl5pPr>
            <a:lvl6pPr algn="l" rtl="0" indent="-101600" marL="2514600">
              <a:spcBef>
                <a:spcPts val="400"/>
              </a:spcBef>
              <a:buClr>
                <a:schemeClr val="dk1"/>
              </a:buClr>
              <a:buFont typeface="Calibri"/>
              <a:buChar char="•"/>
              <a:defRPr/>
            </a:lvl6pPr>
            <a:lvl7pPr algn="l" rtl="0" indent="-101600" marL="2971800">
              <a:spcBef>
                <a:spcPts val="400"/>
              </a:spcBef>
              <a:buClr>
                <a:schemeClr val="dk1"/>
              </a:buClr>
              <a:buFont typeface="Calibri"/>
              <a:buChar char="•"/>
              <a:defRPr/>
            </a:lvl7pPr>
            <a:lvl8pPr algn="l" rtl="0" indent="-101600" marL="3429000">
              <a:spcBef>
                <a:spcPts val="400"/>
              </a:spcBef>
              <a:buClr>
                <a:schemeClr val="dk1"/>
              </a:buClr>
              <a:buFont typeface="Calibri"/>
              <a:buChar char="•"/>
              <a:defRPr/>
            </a:lvl8pPr>
            <a:lvl9pPr algn="l" rtl="0" indent="-101600" marL="3886200">
              <a:spcBef>
                <a:spcPts val="400"/>
              </a:spcBef>
              <a:buClr>
                <a:schemeClr val="dk1"/>
              </a:buClr>
              <a:buFont typeface="Calibri"/>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26" name="Shape 26"/>
        <p:cNvGrpSpPr/>
        <p:nvPr/>
      </p:nvGrpSpPr>
      <p:grpSpPr>
        <a:xfrm>
          <a:off y="0" x="0"/>
          <a:ext cy="0" cx="0"/>
          <a:chOff y="0" x="0"/>
          <a:chExt cy="0" cx="0"/>
        </a:xfrm>
      </p:grpSpPr>
      <p:sp>
        <p:nvSpPr>
          <p:cNvPr id="27" name="Shape 27"/>
          <p:cNvSpPr txBox="1"/>
          <p:nvPr>
            <p:ph type="title"/>
          </p:nvPr>
        </p:nvSpPr>
        <p:spPr>
          <a:xfrm>
            <a:off y="4800600" x="1792288"/>
            <a:ext cy="566699" cx="5486399"/>
          </a:xfrm>
          <a:prstGeom prst="rect">
            <a:avLst/>
          </a:prstGeom>
          <a:noFill/>
          <a:ln>
            <a:noFill/>
          </a:ln>
        </p:spPr>
        <p:txBody>
          <a:bodyPr bIns="91425" rIns="91425" lIns="91425" tIns="91425" anchor="b"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8" name="Shape 28"/>
          <p:cNvSpPr/>
          <p:nvPr>
            <p:ph idx="2" type="pic"/>
          </p:nvPr>
        </p:nvSpPr>
        <p:spPr>
          <a:xfrm>
            <a:off y="612775" x="1792288"/>
            <a:ext cy="4114800" cx="5486399"/>
          </a:xfrm>
          <a:prstGeom prst="rect">
            <a:avLst/>
          </a:prstGeom>
          <a:noFill/>
          <a:ln>
            <a:noFill/>
          </a:ln>
        </p:spPr>
      </p:sp>
      <p:sp>
        <p:nvSpPr>
          <p:cNvPr id="29" name="Shape 29"/>
          <p:cNvSpPr txBox="1"/>
          <p:nvPr>
            <p:ph idx="1" type="body"/>
          </p:nvPr>
        </p:nvSpPr>
        <p:spPr>
          <a:xfrm>
            <a:off y="5367337" x="1792288"/>
            <a:ext cy="804899" cx="5486399"/>
          </a:xfrm>
          <a:prstGeom prst="rect">
            <a:avLst/>
          </a:prstGeom>
          <a:noFill/>
          <a:ln>
            <a:noFill/>
          </a:ln>
        </p:spPr>
        <p:txBody>
          <a:bodyPr bIns="91425" rIns="91425" lIns="91425" tIns="91425" anchor="t" anchorCtr="0"/>
          <a:lstStyle>
            <a:lvl1pPr rtl="0" indent="0" marL="0">
              <a:spcBef>
                <a:spcPts val="0"/>
              </a:spcBef>
              <a:buFont typeface="Calibri"/>
              <a:buNone/>
              <a:defRPr/>
            </a:lvl1pPr>
            <a:lvl2pPr rtl="0" indent="0" marL="457200">
              <a:spcBef>
                <a:spcPts val="0"/>
              </a:spcBef>
              <a:buFont typeface="Calibri"/>
              <a:buNone/>
              <a:defRPr/>
            </a:lvl2pPr>
            <a:lvl3pPr rtl="0" indent="0" marL="914400">
              <a:spcBef>
                <a:spcPts val="0"/>
              </a:spcBef>
              <a:buFont typeface="Calibri"/>
              <a:buNone/>
              <a:defRPr/>
            </a:lvl3pPr>
            <a:lvl4pPr rtl="0" indent="0" marL="1371600">
              <a:spcBef>
                <a:spcPts val="0"/>
              </a:spcBef>
              <a:buFont typeface="Calibri"/>
              <a:buNone/>
              <a:defRPr/>
            </a:lvl4pPr>
            <a:lvl5pPr rtl="0" indent="0" marL="1828800">
              <a:spcBef>
                <a:spcPts val="0"/>
              </a:spcBef>
              <a:buFont typeface="Calibri"/>
              <a:buNone/>
              <a:defRPr/>
            </a:lvl5pPr>
            <a:lvl6pPr rtl="0" indent="0" marL="2286000">
              <a:spcBef>
                <a:spcPts val="0"/>
              </a:spcBef>
              <a:buFont typeface="Calibri"/>
              <a:buNone/>
              <a:defRPr/>
            </a:lvl6pPr>
            <a:lvl7pPr rtl="0" indent="0" marL="2743200">
              <a:spcBef>
                <a:spcPts val="0"/>
              </a:spcBef>
              <a:buFont typeface="Calibri"/>
              <a:buNone/>
              <a:defRPr/>
            </a:lvl7pPr>
            <a:lvl8pPr rtl="0" indent="0" marL="3200400">
              <a:spcBef>
                <a:spcPts val="0"/>
              </a:spcBef>
              <a:buFont typeface="Calibri"/>
              <a:buNone/>
              <a:defRPr/>
            </a:lvl8pPr>
            <a:lvl9pPr rtl="0" indent="0" marL="3657600">
              <a:spcBef>
                <a:spcPts val="0"/>
              </a:spcBef>
              <a:buFont typeface="Calibri"/>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30" name="Shape 30"/>
        <p:cNvGrpSpPr/>
        <p:nvPr/>
      </p:nvGrpSpPr>
      <p:grpSpPr>
        <a:xfrm>
          <a:off y="0" x="0"/>
          <a:ext cy="0" cx="0"/>
          <a:chOff y="0" x="0"/>
          <a:chExt cy="0" cx="0"/>
        </a:xfrm>
      </p:grpSpPr>
      <p:sp>
        <p:nvSpPr>
          <p:cNvPr id="31" name="Shape 31"/>
          <p:cNvSpPr txBox="1"/>
          <p:nvPr>
            <p:ph type="title"/>
          </p:nvPr>
        </p:nvSpPr>
        <p:spPr>
          <a:xfrm>
            <a:off y="273050" x="457200"/>
            <a:ext cy="1161900" cx="3008399"/>
          </a:xfrm>
          <a:prstGeom prst="rect">
            <a:avLst/>
          </a:prstGeom>
          <a:noFill/>
          <a:ln>
            <a:noFill/>
          </a:ln>
        </p:spPr>
        <p:txBody>
          <a:bodyPr bIns="91425" rIns="91425" lIns="91425" tIns="91425" anchor="b"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32" name="Shape 32"/>
          <p:cNvSpPr txBox="1"/>
          <p:nvPr>
            <p:ph idx="1" type="body"/>
          </p:nvPr>
        </p:nvSpPr>
        <p:spPr>
          <a:xfrm>
            <a:off y="273050" x="3575050"/>
            <a:ext cy="5852999" cx="5111699"/>
          </a:xfrm>
          <a:prstGeom prst="rect">
            <a:avLst/>
          </a:prstGeom>
          <a:noFill/>
          <a:ln>
            <a:noFill/>
          </a:ln>
        </p:spPr>
        <p:txBody>
          <a:bodyPr bIns="91425" rIns="91425" lIns="91425" t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33" name="Shape 33"/>
          <p:cNvSpPr txBox="1"/>
          <p:nvPr>
            <p:ph idx="2" type="body"/>
          </p:nvPr>
        </p:nvSpPr>
        <p:spPr>
          <a:xfrm>
            <a:off y="1435100" x="457200"/>
            <a:ext cy="4691099" cx="3008399"/>
          </a:xfrm>
          <a:prstGeom prst="rect">
            <a:avLst/>
          </a:prstGeom>
          <a:noFill/>
          <a:ln>
            <a:noFill/>
          </a:ln>
        </p:spPr>
        <p:txBody>
          <a:bodyPr bIns="91425" rIns="91425" lIns="91425" tIns="91425" anchor="t" anchorCtr="0"/>
          <a:lstStyle>
            <a:lvl1pPr rtl="0" indent="0" marL="0">
              <a:spcBef>
                <a:spcPts val="0"/>
              </a:spcBef>
              <a:buFont typeface="Calibri"/>
              <a:buNone/>
              <a:defRPr/>
            </a:lvl1pPr>
            <a:lvl2pPr rtl="0" indent="0" marL="457200">
              <a:spcBef>
                <a:spcPts val="0"/>
              </a:spcBef>
              <a:buFont typeface="Calibri"/>
              <a:buNone/>
              <a:defRPr/>
            </a:lvl2pPr>
            <a:lvl3pPr rtl="0" indent="0" marL="914400">
              <a:spcBef>
                <a:spcPts val="0"/>
              </a:spcBef>
              <a:buFont typeface="Calibri"/>
              <a:buNone/>
              <a:defRPr/>
            </a:lvl3pPr>
            <a:lvl4pPr rtl="0" indent="0" marL="1371600">
              <a:spcBef>
                <a:spcPts val="0"/>
              </a:spcBef>
              <a:buFont typeface="Calibri"/>
              <a:buNone/>
              <a:defRPr/>
            </a:lvl4pPr>
            <a:lvl5pPr rtl="0" indent="0" marL="1828800">
              <a:spcBef>
                <a:spcPts val="0"/>
              </a:spcBef>
              <a:buFont typeface="Calibri"/>
              <a:buNone/>
              <a:defRPr/>
            </a:lvl5pPr>
            <a:lvl6pPr rtl="0" indent="0" marL="2286000">
              <a:spcBef>
                <a:spcPts val="0"/>
              </a:spcBef>
              <a:buFont typeface="Calibri"/>
              <a:buNone/>
              <a:defRPr/>
            </a:lvl6pPr>
            <a:lvl7pPr rtl="0" indent="0" marL="2743200">
              <a:spcBef>
                <a:spcPts val="0"/>
              </a:spcBef>
              <a:buFont typeface="Calibri"/>
              <a:buNone/>
              <a:defRPr/>
            </a:lvl7pPr>
            <a:lvl8pPr rtl="0" indent="0" marL="3200400">
              <a:spcBef>
                <a:spcPts val="0"/>
              </a:spcBef>
              <a:buFont typeface="Calibri"/>
              <a:buNone/>
              <a:defRPr/>
            </a:lvl8pPr>
            <a:lvl9pPr rtl="0" indent="0" marL="3657600">
              <a:spcBef>
                <a:spcPts val="0"/>
              </a:spcBef>
              <a:buFont typeface="Calibri"/>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34" name="Shape 34"/>
        <p:cNvGrpSpPr/>
        <p:nvPr/>
      </p:nvGrpSpPr>
      <p:grpSpPr>
        <a:xfrm>
          <a:off y="0" x="0"/>
          <a:ext cy="0" cx="0"/>
          <a:chOff y="0" x="0"/>
          <a:chExt cy="0" cx="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35" name="Shape 35"/>
        <p:cNvGrpSpPr/>
        <p:nvPr/>
      </p:nvGrpSpPr>
      <p:grpSpPr>
        <a:xfrm>
          <a:off y="0" x="0"/>
          <a:ext cy="0" cx="0"/>
          <a:chOff y="0" x="0"/>
          <a:chExt cy="0" cx="0"/>
        </a:xfrm>
      </p:grpSpPr>
      <p:sp>
        <p:nvSpPr>
          <p:cNvPr id="36" name="Shape 36"/>
          <p:cNvSpPr txBox="1"/>
          <p:nvPr>
            <p:ph type="title"/>
          </p:nvPr>
        </p:nvSpPr>
        <p:spPr>
          <a:xfrm>
            <a:off y="274637" x="457200"/>
            <a:ext cy="639900" cx="8229600"/>
          </a:xfrm>
          <a:prstGeom prst="rect">
            <a:avLst/>
          </a:prstGeom>
          <a:noFill/>
          <a:ln>
            <a:noFill/>
          </a:ln>
        </p:spPr>
        <p:txBody>
          <a:bodyPr bIns="91425" rIns="91425" lIns="91425" t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algn="ctr" rtl="0" marL="457200">
              <a:spcBef>
                <a:spcPts val="0"/>
              </a:spcBef>
              <a:spcAft>
                <a:spcPts val="0"/>
              </a:spcAft>
              <a:defRPr/>
            </a:lvl6pPr>
            <a:lvl7pPr algn="ctr" rtl="0" marL="914400">
              <a:spcBef>
                <a:spcPts val="0"/>
              </a:spcBef>
              <a:spcAft>
                <a:spcPts val="0"/>
              </a:spcAft>
              <a:defRPr/>
            </a:lvl7pPr>
            <a:lvl8pPr algn="ctr" rtl="0" marL="1371600">
              <a:spcBef>
                <a:spcPts val="0"/>
              </a:spcBef>
              <a:spcAft>
                <a:spcPts val="0"/>
              </a:spcAft>
              <a:defRPr/>
            </a:lvl8pPr>
            <a:lvl9pPr algn="ctr" rtl="0" marL="1828800">
              <a:spcBef>
                <a:spcPts val="0"/>
              </a:spcBef>
              <a:spcAft>
                <a:spcPts val="0"/>
              </a:spcAft>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37" name="Shape 37"/>
        <p:cNvGrpSpPr/>
        <p:nvPr/>
      </p:nvGrpSpPr>
      <p:grpSpPr>
        <a:xfrm>
          <a:off y="0" x="0"/>
          <a:ext cy="0" cx="0"/>
          <a:chOff y="0" x="0"/>
          <a:chExt cy="0" cx="0"/>
        </a:xfrm>
      </p:grpSpPr>
      <p:sp>
        <p:nvSpPr>
          <p:cNvPr id="38" name="Shape 38"/>
          <p:cNvSpPr txBox="1"/>
          <p:nvPr>
            <p:ph type="title"/>
          </p:nvPr>
        </p:nvSpPr>
        <p:spPr>
          <a:xfrm>
            <a:off y="274637" x="457200"/>
            <a:ext cy="639900" cx="8229600"/>
          </a:xfrm>
          <a:prstGeom prst="rect">
            <a:avLst/>
          </a:prstGeom>
          <a:noFill/>
          <a:ln>
            <a:noFill/>
          </a:ln>
        </p:spPr>
        <p:txBody>
          <a:bodyPr bIns="91425" rIns="91425" lIns="91425" t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39" name="Shape 39"/>
          <p:cNvSpPr txBox="1"/>
          <p:nvPr>
            <p:ph idx="1" type="body"/>
          </p:nvPr>
        </p:nvSpPr>
        <p:spPr>
          <a:xfrm>
            <a:off y="1535112" x="457200"/>
            <a:ext cy="639900" cx="4040099"/>
          </a:xfrm>
          <a:prstGeom prst="rect">
            <a:avLst/>
          </a:prstGeom>
          <a:noFill/>
          <a:ln>
            <a:noFill/>
          </a:ln>
        </p:spPr>
        <p:txBody>
          <a:bodyPr bIns="91425" rIns="91425" lIns="91425" tIns="91425" anchor="b" anchorCtr="0"/>
          <a:lstStyle>
            <a:lvl1pPr rtl="0" indent="0" marL="0">
              <a:spcBef>
                <a:spcPts val="0"/>
              </a:spcBef>
              <a:buFont typeface="Calibri"/>
              <a:buNone/>
              <a:defRPr/>
            </a:lvl1pPr>
            <a:lvl2pPr rtl="0" indent="0" marL="457200">
              <a:spcBef>
                <a:spcPts val="0"/>
              </a:spcBef>
              <a:buFont typeface="Calibri"/>
              <a:buNone/>
              <a:defRPr/>
            </a:lvl2pPr>
            <a:lvl3pPr rtl="0" indent="0" marL="914400">
              <a:spcBef>
                <a:spcPts val="0"/>
              </a:spcBef>
              <a:buFont typeface="Calibri"/>
              <a:buNone/>
              <a:defRPr/>
            </a:lvl3pPr>
            <a:lvl4pPr rtl="0" indent="0" marL="1371600">
              <a:spcBef>
                <a:spcPts val="0"/>
              </a:spcBef>
              <a:buFont typeface="Calibri"/>
              <a:buNone/>
              <a:defRPr/>
            </a:lvl4pPr>
            <a:lvl5pPr rtl="0" indent="0" marL="1828800">
              <a:spcBef>
                <a:spcPts val="0"/>
              </a:spcBef>
              <a:buFont typeface="Calibri"/>
              <a:buNone/>
              <a:defRPr/>
            </a:lvl5pPr>
            <a:lvl6pPr rtl="0" indent="0" marL="2286000">
              <a:spcBef>
                <a:spcPts val="0"/>
              </a:spcBef>
              <a:buFont typeface="Calibri"/>
              <a:buNone/>
              <a:defRPr/>
            </a:lvl6pPr>
            <a:lvl7pPr rtl="0" indent="0" marL="2743200">
              <a:spcBef>
                <a:spcPts val="0"/>
              </a:spcBef>
              <a:buFont typeface="Calibri"/>
              <a:buNone/>
              <a:defRPr/>
            </a:lvl7pPr>
            <a:lvl8pPr rtl="0" indent="0" marL="3200400">
              <a:spcBef>
                <a:spcPts val="0"/>
              </a:spcBef>
              <a:buFont typeface="Calibri"/>
              <a:buNone/>
              <a:defRPr/>
            </a:lvl8pPr>
            <a:lvl9pPr rtl="0" indent="0" marL="3657600">
              <a:spcBef>
                <a:spcPts val="0"/>
              </a:spcBef>
              <a:buFont typeface="Calibri"/>
              <a:buNone/>
              <a:defRPr/>
            </a:lvl9pPr>
          </a:lstStyle>
          <a:p/>
        </p:txBody>
      </p:sp>
      <p:sp>
        <p:nvSpPr>
          <p:cNvPr id="40" name="Shape 40"/>
          <p:cNvSpPr txBox="1"/>
          <p:nvPr>
            <p:ph idx="2" type="body"/>
          </p:nvPr>
        </p:nvSpPr>
        <p:spPr>
          <a:xfrm>
            <a:off y="2174875" x="457200"/>
            <a:ext cy="3951300" cx="4040099"/>
          </a:xfrm>
          <a:prstGeom prst="rect">
            <a:avLst/>
          </a:prstGeom>
          <a:noFill/>
          <a:ln>
            <a:noFill/>
          </a:ln>
        </p:spPr>
        <p:txBody>
          <a:bodyPr bIns="91425" rIns="91425" lIns="91425" t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41" name="Shape 41"/>
          <p:cNvSpPr txBox="1"/>
          <p:nvPr>
            <p:ph idx="3" type="body"/>
          </p:nvPr>
        </p:nvSpPr>
        <p:spPr>
          <a:xfrm>
            <a:off y="1535112" x="4645025"/>
            <a:ext cy="639900" cx="4041900"/>
          </a:xfrm>
          <a:prstGeom prst="rect">
            <a:avLst/>
          </a:prstGeom>
          <a:noFill/>
          <a:ln>
            <a:noFill/>
          </a:ln>
        </p:spPr>
        <p:txBody>
          <a:bodyPr bIns="91425" rIns="91425" lIns="91425" tIns="91425" anchor="b" anchorCtr="0"/>
          <a:lstStyle>
            <a:lvl1pPr rtl="0" indent="0" marL="0">
              <a:spcBef>
                <a:spcPts val="0"/>
              </a:spcBef>
              <a:buFont typeface="Calibri"/>
              <a:buNone/>
              <a:defRPr/>
            </a:lvl1pPr>
            <a:lvl2pPr rtl="0" indent="0" marL="457200">
              <a:spcBef>
                <a:spcPts val="0"/>
              </a:spcBef>
              <a:buFont typeface="Calibri"/>
              <a:buNone/>
              <a:defRPr/>
            </a:lvl2pPr>
            <a:lvl3pPr rtl="0" indent="0" marL="914400">
              <a:spcBef>
                <a:spcPts val="0"/>
              </a:spcBef>
              <a:buFont typeface="Calibri"/>
              <a:buNone/>
              <a:defRPr/>
            </a:lvl3pPr>
            <a:lvl4pPr rtl="0" indent="0" marL="1371600">
              <a:spcBef>
                <a:spcPts val="0"/>
              </a:spcBef>
              <a:buFont typeface="Calibri"/>
              <a:buNone/>
              <a:defRPr/>
            </a:lvl4pPr>
            <a:lvl5pPr rtl="0" indent="0" marL="1828800">
              <a:spcBef>
                <a:spcPts val="0"/>
              </a:spcBef>
              <a:buFont typeface="Calibri"/>
              <a:buNone/>
              <a:defRPr/>
            </a:lvl5pPr>
            <a:lvl6pPr rtl="0" indent="0" marL="2286000">
              <a:spcBef>
                <a:spcPts val="0"/>
              </a:spcBef>
              <a:buFont typeface="Calibri"/>
              <a:buNone/>
              <a:defRPr/>
            </a:lvl6pPr>
            <a:lvl7pPr rtl="0" indent="0" marL="2743200">
              <a:spcBef>
                <a:spcPts val="0"/>
              </a:spcBef>
              <a:buFont typeface="Calibri"/>
              <a:buNone/>
              <a:defRPr/>
            </a:lvl7pPr>
            <a:lvl8pPr rtl="0" indent="0" marL="3200400">
              <a:spcBef>
                <a:spcPts val="0"/>
              </a:spcBef>
              <a:buFont typeface="Calibri"/>
              <a:buNone/>
              <a:defRPr/>
            </a:lvl8pPr>
            <a:lvl9pPr rtl="0" indent="0" marL="3657600">
              <a:spcBef>
                <a:spcPts val="0"/>
              </a:spcBef>
              <a:buFont typeface="Calibri"/>
              <a:buNone/>
              <a:defRPr/>
            </a:lvl9pPr>
          </a:lstStyle>
          <a:p/>
        </p:txBody>
      </p:sp>
      <p:sp>
        <p:nvSpPr>
          <p:cNvPr id="42" name="Shape 42"/>
          <p:cNvSpPr txBox="1"/>
          <p:nvPr>
            <p:ph idx="4" type="body"/>
          </p:nvPr>
        </p:nvSpPr>
        <p:spPr>
          <a:xfrm>
            <a:off y="2174875" x="4645025"/>
            <a:ext cy="3951300" cx="4041900"/>
          </a:xfrm>
          <a:prstGeom prst="rect">
            <a:avLst/>
          </a:prstGeom>
          <a:noFill/>
          <a:ln>
            <a:noFill/>
          </a:ln>
        </p:spPr>
        <p:txBody>
          <a:bodyPr bIns="91425" rIns="91425" lIns="91425" t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43" name="Shape 43"/>
        <p:cNvGrpSpPr/>
        <p:nvPr/>
      </p:nvGrpSpPr>
      <p:grpSpPr>
        <a:xfrm>
          <a:off y="0" x="0"/>
          <a:ext cy="0" cx="0"/>
          <a:chOff y="0" x="0"/>
          <a:chExt cy="0" cx="0"/>
        </a:xfrm>
      </p:grpSpPr>
      <p:sp>
        <p:nvSpPr>
          <p:cNvPr id="44" name="Shape 44"/>
          <p:cNvSpPr txBox="1"/>
          <p:nvPr>
            <p:ph type="title"/>
          </p:nvPr>
        </p:nvSpPr>
        <p:spPr>
          <a:xfrm>
            <a:off y="274637" x="457200"/>
            <a:ext cy="639900" cx="8229600"/>
          </a:xfrm>
          <a:prstGeom prst="rect">
            <a:avLst/>
          </a:prstGeom>
          <a:noFill/>
          <a:ln>
            <a:noFill/>
          </a:ln>
        </p:spPr>
        <p:txBody>
          <a:bodyPr bIns="91425" rIns="91425" lIns="91425" t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algn="ctr" rtl="0" marL="457200">
              <a:spcBef>
                <a:spcPts val="0"/>
              </a:spcBef>
              <a:spcAft>
                <a:spcPts val="0"/>
              </a:spcAft>
              <a:defRPr/>
            </a:lvl6pPr>
            <a:lvl7pPr algn="ctr" rtl="0" marL="914400">
              <a:spcBef>
                <a:spcPts val="0"/>
              </a:spcBef>
              <a:spcAft>
                <a:spcPts val="0"/>
              </a:spcAft>
              <a:defRPr/>
            </a:lvl7pPr>
            <a:lvl8pPr algn="ctr" rtl="0" marL="1371600">
              <a:spcBef>
                <a:spcPts val="0"/>
              </a:spcBef>
              <a:spcAft>
                <a:spcPts val="0"/>
              </a:spcAft>
              <a:defRPr/>
            </a:lvl8pPr>
            <a:lvl9pPr algn="ctr" rtl="0" marL="1828800">
              <a:spcBef>
                <a:spcPts val="0"/>
              </a:spcBef>
              <a:spcAft>
                <a:spcPts val="0"/>
              </a:spcAft>
              <a:defRPr/>
            </a:lvl9pPr>
          </a:lstStyle>
          <a:p/>
        </p:txBody>
      </p:sp>
      <p:sp>
        <p:nvSpPr>
          <p:cNvPr id="45" name="Shape 45"/>
          <p:cNvSpPr txBox="1"/>
          <p:nvPr>
            <p:ph idx="1" type="body"/>
          </p:nvPr>
        </p:nvSpPr>
        <p:spPr>
          <a:xfrm>
            <a:off y="1600200" x="457200"/>
            <a:ext cy="4526100" cx="4038599"/>
          </a:xfrm>
          <a:prstGeom prst="rect">
            <a:avLst/>
          </a:prstGeom>
          <a:noFill/>
          <a:ln>
            <a:noFill/>
          </a:ln>
        </p:spPr>
        <p:txBody>
          <a:bodyPr bIns="91425" rIns="91425" lIns="91425" t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46" name="Shape 46"/>
          <p:cNvSpPr txBox="1"/>
          <p:nvPr>
            <p:ph idx="2" type="body"/>
          </p:nvPr>
        </p:nvSpPr>
        <p:spPr>
          <a:xfrm>
            <a:off y="1600200" x="4648200"/>
            <a:ext cy="4526100" cx="4038599"/>
          </a:xfrm>
          <a:prstGeom prst="rect">
            <a:avLst/>
          </a:prstGeom>
          <a:noFill/>
          <a:ln>
            <a:noFill/>
          </a:ln>
        </p:spPr>
        <p:txBody>
          <a:bodyPr bIns="91425" rIns="91425" lIns="91425" t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Target="../slideLayouts/slideLayout2.xml" Type="http://schemas.openxmlformats.org/officeDocument/2006/relationships/slideLayout" Id="rId2"/><Relationship Target="../slideLayouts/slideLayout12.xml" Type="http://schemas.openxmlformats.org/officeDocument/2006/relationships/slideLayout" Id="rId12"/><Relationship Target="../theme/theme2.xml" Type="http://schemas.openxmlformats.org/officeDocument/2006/relationships/theme" Id="rId13"/><Relationship Target="../slideLayouts/slideLayout1.xml" Type="http://schemas.openxmlformats.org/officeDocument/2006/relationships/slideLayout" Id="rId1"/><Relationship Target="../slideLayouts/slideLayout4.xml" Type="http://schemas.openxmlformats.org/officeDocument/2006/relationships/slideLayout" Id="rId4"/><Relationship Target="../slideLayouts/slideLayout10.xml" Type="http://schemas.openxmlformats.org/officeDocument/2006/relationships/slideLayout" Id="rId10"/><Relationship Target="../slideLayouts/slideLayout3.xml" Type="http://schemas.openxmlformats.org/officeDocument/2006/relationships/slideLayout" Id="rId3"/><Relationship Target="../slideLayouts/slideLayout11.xml" Type="http://schemas.openxmlformats.org/officeDocument/2006/relationships/slideLayout" Id="rId11"/><Relationship Target="../slideLayouts/slideLayout9.xml" Type="http://schemas.openxmlformats.org/officeDocument/2006/relationships/slideLayout" Id="rId9"/><Relationship Target="../slideLayouts/slideLayout6.xml" Type="http://schemas.openxmlformats.org/officeDocument/2006/relationships/slideLayout" Id="rId6"/><Relationship Target="../slideLayouts/slideLayout5.xml" Type="http://schemas.openxmlformats.org/officeDocument/2006/relationships/slideLayout" Id="rId5"/><Relationship Target="../slideLayouts/slideLayout8.xml" Type="http://schemas.openxmlformats.org/officeDocument/2006/relationships/slideLayout" Id="rId8"/><Relationship Target="../slideLayouts/slideLayout7.xml" Type="http://schemas.openxmlformats.org/officeDocument/2006/relationships/slideLayout" Id="rId7"/></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8" name="Shape 8"/>
        <p:cNvGrpSpPr/>
        <p:nvPr/>
      </p:nvGrpSpPr>
      <p:grpSpPr>
        <a:xfrm>
          <a:off y="0" x="0"/>
          <a:ext cy="0" cx="0"/>
          <a:chOff y="0" x="0"/>
          <a:chExt cy="0" cx="0"/>
        </a:xfrm>
      </p:grpSpPr>
      <p:sp>
        <p:nvSpPr>
          <p:cNvPr id="9" name="Shape 9"/>
          <p:cNvSpPr txBox="1"/>
          <p:nvPr>
            <p:ph type="title"/>
          </p:nvPr>
        </p:nvSpPr>
        <p:spPr>
          <a:xfrm>
            <a:off y="274637" x="457200"/>
            <a:ext cy="639900" cx="8229600"/>
          </a:xfrm>
          <a:prstGeom prst="rect">
            <a:avLst/>
          </a:prstGeom>
          <a:noFill/>
          <a:ln>
            <a:noFill/>
          </a:ln>
        </p:spPr>
        <p:txBody>
          <a:bodyPr bIns="91425" rIns="91425" lIns="91425" tIns="91425" anchor="ctr" anchorCtr="0"/>
          <a:lstStyle>
            <a:lvl1pPr algn="ctr" rtl="0" marR="0" indent="0" marL="0">
              <a:spcBef>
                <a:spcPts val="0"/>
              </a:spcBef>
              <a:spcAft>
                <a:spcPts val="0"/>
              </a:spcAft>
              <a:defRPr/>
            </a:lvl1pPr>
            <a:lvl2pPr algn="ctr" rtl="0" marR="0" indent="0" marL="0">
              <a:spcBef>
                <a:spcPts val="0"/>
              </a:spcBef>
              <a:spcAft>
                <a:spcPts val="0"/>
              </a:spcAft>
              <a:defRPr/>
            </a:lvl2pPr>
            <a:lvl3pPr algn="ctr" rtl="0" marR="0" indent="0" marL="0">
              <a:spcBef>
                <a:spcPts val="0"/>
              </a:spcBef>
              <a:spcAft>
                <a:spcPts val="0"/>
              </a:spcAft>
              <a:defRPr/>
            </a:lvl3pPr>
            <a:lvl4pPr algn="ctr" rtl="0" marR="0" indent="0" marL="0">
              <a:spcBef>
                <a:spcPts val="0"/>
              </a:spcBef>
              <a:spcAft>
                <a:spcPts val="0"/>
              </a:spcAft>
              <a:defRPr/>
            </a:lvl4pPr>
            <a:lvl5pPr algn="ctr" rtl="0" marR="0" indent="0" marL="0">
              <a:spcBef>
                <a:spcPts val="0"/>
              </a:spcBef>
              <a:spcAft>
                <a:spcPts val="0"/>
              </a:spcAft>
              <a:defRPr/>
            </a:lvl5pPr>
            <a:lvl6pPr algn="ctr" rtl="0" marR="0" indent="0" marL="457200">
              <a:spcBef>
                <a:spcPts val="0"/>
              </a:spcBef>
              <a:spcAft>
                <a:spcPts val="0"/>
              </a:spcAft>
              <a:defRPr/>
            </a:lvl6pPr>
            <a:lvl7pPr algn="ctr" rtl="0" marR="0" indent="0" marL="914400">
              <a:spcBef>
                <a:spcPts val="0"/>
              </a:spcBef>
              <a:spcAft>
                <a:spcPts val="0"/>
              </a:spcAft>
              <a:defRPr/>
            </a:lvl7pPr>
            <a:lvl8pPr algn="ctr" rtl="0" marR="0" indent="0" marL="1371600">
              <a:spcBef>
                <a:spcPts val="0"/>
              </a:spcBef>
              <a:spcAft>
                <a:spcPts val="0"/>
              </a:spcAft>
              <a:defRPr/>
            </a:lvl8pPr>
            <a:lvl9pPr algn="ctr" rtl="0" marR="0" indent="0" marL="1828800">
              <a:spcBef>
                <a:spcPts val="0"/>
              </a:spcBef>
              <a:spcAft>
                <a:spcPts val="0"/>
              </a:spcAft>
              <a:defRPr/>
            </a:lvl9pPr>
          </a:lstStyle>
          <a:p/>
        </p:txBody>
      </p:sp>
      <p:sp>
        <p:nvSpPr>
          <p:cNvPr id="10" name="Shape 10"/>
          <p:cNvSpPr txBox="1"/>
          <p:nvPr>
            <p:ph idx="1" type="body"/>
          </p:nvPr>
        </p:nvSpPr>
        <p:spPr>
          <a:xfrm>
            <a:off y="990600" x="457200"/>
            <a:ext cy="5181600" cx="8229600"/>
          </a:xfrm>
          <a:prstGeom prst="rect">
            <a:avLst/>
          </a:prstGeom>
          <a:noFill/>
          <a:ln>
            <a:noFill/>
          </a:ln>
        </p:spPr>
        <p:txBody>
          <a:bodyPr bIns="91425" rIns="91425" lIns="91425" tIns="91425" anchor="t" anchorCtr="0"/>
          <a:lstStyle>
            <a:lvl1pPr algn="l" rtl="0" marR="0" indent="-165100" marL="342900">
              <a:spcBef>
                <a:spcPts val="560"/>
              </a:spcBef>
              <a:spcAft>
                <a:spcPts val="0"/>
              </a:spcAft>
              <a:buClr>
                <a:schemeClr val="hlink"/>
              </a:buClr>
              <a:buFont typeface="Calibri"/>
              <a:buChar char="▪"/>
              <a:defRPr/>
            </a:lvl1pPr>
            <a:lvl2pPr algn="l" rtl="0" marR="0" indent="-133350" marL="742950">
              <a:spcBef>
                <a:spcPts val="480"/>
              </a:spcBef>
              <a:spcAft>
                <a:spcPts val="0"/>
              </a:spcAft>
              <a:buClr>
                <a:srgbClr val="FF0000"/>
              </a:buClr>
              <a:buFont typeface="Calibri"/>
              <a:buChar char="▪"/>
              <a:defRPr/>
            </a:lvl2pPr>
            <a:lvl3pPr algn="l" rtl="0" marR="0" indent="-101600" marL="1143000">
              <a:spcBef>
                <a:spcPts val="400"/>
              </a:spcBef>
              <a:spcAft>
                <a:spcPts val="0"/>
              </a:spcAft>
              <a:buClr>
                <a:srgbClr val="00CC00"/>
              </a:buClr>
              <a:buFont typeface="Calibri"/>
              <a:buChar char="▪"/>
              <a:defRPr/>
            </a:lvl3pPr>
            <a:lvl4pPr algn="l" rtl="0" marR="0" indent="-101600" marL="1600200">
              <a:spcBef>
                <a:spcPts val="400"/>
              </a:spcBef>
              <a:spcAft>
                <a:spcPts val="0"/>
              </a:spcAft>
              <a:buClr>
                <a:schemeClr val="dk1"/>
              </a:buClr>
              <a:buFont typeface="Calibri"/>
              <a:buChar char="–"/>
              <a:defRPr/>
            </a:lvl4pPr>
            <a:lvl5pPr algn="l" rtl="0" marR="0" indent="-101600" marL="2057400">
              <a:spcBef>
                <a:spcPts val="400"/>
              </a:spcBef>
              <a:spcAft>
                <a:spcPts val="0"/>
              </a:spcAft>
              <a:buClr>
                <a:schemeClr val="dk1"/>
              </a:buClr>
              <a:buFont typeface="Calibri"/>
              <a:buChar char="»"/>
              <a:defRPr/>
            </a:lvl5pPr>
            <a:lvl6pPr algn="l" rtl="0" marR="0" indent="-101600" marL="2514600">
              <a:spcBef>
                <a:spcPts val="400"/>
              </a:spcBef>
              <a:buClr>
                <a:schemeClr val="dk1"/>
              </a:buClr>
              <a:buFont typeface="Calibri"/>
              <a:buChar char="•"/>
              <a:defRPr/>
            </a:lvl6pPr>
            <a:lvl7pPr algn="l" rtl="0" marR="0" indent="-101600" marL="2971800">
              <a:spcBef>
                <a:spcPts val="400"/>
              </a:spcBef>
              <a:buClr>
                <a:schemeClr val="dk1"/>
              </a:buClr>
              <a:buFont typeface="Calibri"/>
              <a:buChar char="•"/>
              <a:defRPr/>
            </a:lvl7pPr>
            <a:lvl8pPr algn="l" rtl="0" marR="0" indent="-101600" marL="3429000">
              <a:spcBef>
                <a:spcPts val="400"/>
              </a:spcBef>
              <a:buClr>
                <a:schemeClr val="dk1"/>
              </a:buClr>
              <a:buFont typeface="Calibri"/>
              <a:buChar char="•"/>
              <a:defRPr/>
            </a:lvl8pPr>
            <a:lvl9pPr algn="l" rtl="0" marR="0" indent="-101600" marL="3886200">
              <a:spcBef>
                <a:spcPts val="400"/>
              </a:spcBef>
              <a:buClr>
                <a:schemeClr val="dk1"/>
              </a:buClr>
              <a:buFont typeface="Calibri"/>
              <a:buChar char="•"/>
              <a:defRPr/>
            </a:lvl9pPr>
          </a:lstStyle>
          <a:p/>
        </p:txBody>
      </p:sp>
      <p:sp>
        <p:nvSpPr>
          <p:cNvPr id="11" name="Shape 11"/>
          <p:cNvSpPr txBox="1"/>
          <p:nvPr>
            <p:ph idx="10" type="dt"/>
          </p:nvPr>
        </p:nvSpPr>
        <p:spPr>
          <a:xfrm>
            <a:off y="6356350" x="457200"/>
            <a:ext cy="365099" cx="2133599"/>
          </a:xfrm>
          <a:prstGeom prst="rect">
            <a:avLst/>
          </a:prstGeom>
          <a:noFill/>
          <a:ln>
            <a:noFill/>
          </a:ln>
        </p:spPr>
        <p:txBody>
          <a:bodyPr bIns="91425" rIns="91425" lIns="91425" tIns="91425" anchor="ctr" anchorCtr="0"/>
          <a:lstStyle>
            <a:lvl1pPr algn="l"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12" name="Shape 12"/>
          <p:cNvSpPr txBox="1"/>
          <p:nvPr>
            <p:ph idx="11" type="ftr"/>
          </p:nvPr>
        </p:nvSpPr>
        <p:spPr>
          <a:xfrm>
            <a:off y="6356350" x="3124200"/>
            <a:ext cy="365099" cx="2895600"/>
          </a:xfrm>
          <a:prstGeom prst="rect">
            <a:avLst/>
          </a:prstGeom>
          <a:noFill/>
          <a:ln>
            <a:noFill/>
          </a:ln>
        </p:spPr>
        <p:txBody>
          <a:bodyPr bIns="91425" rIns="91425" lIns="91425" tIns="91425" anchor="ctr" anchorCtr="0"/>
          <a:lstStyle>
            <a:lvl1pPr algn="ctr"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13" name="Shape 13"/>
          <p:cNvSpPr txBox="1"/>
          <p:nvPr>
            <p:ph idx="12" type="sldNum"/>
          </p:nvPr>
        </p:nvSpPr>
        <p:spPr>
          <a:xfrm>
            <a:off y="6356350" x="6553200"/>
            <a:ext cy="365099" cx="2133599"/>
          </a:xfrm>
          <a:prstGeom prst="rect">
            <a:avLst/>
          </a:prstGeom>
          <a:noFill/>
          <a:ln>
            <a:noFill/>
          </a:ln>
        </p:spPr>
        <p:txBody>
          <a:bodyPr bIns="91425" rIns="91425" lIns="91425" tIns="91425" anchor="ctr" anchorCtr="0"/>
          <a:lstStyle>
            <a:lvl1pPr algn="r"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Tree>
  </p:cSld>
  <p:clrMap accent2="accent2" accent3="accent3" accent4="accent4" accent5="accent5" accent6="accent6" hlink="hlink" tx2="lt2" tx1="dk1" bg2="dk2" bg1="lt1" folHlink="folHlink" accent1="accent1"/>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p:titleStyle>
    <p:body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bodyStyle>
    <p:other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Target="../notesSlides/notesSlide1.xml" Type="http://schemas.openxmlformats.org/officeDocument/2006/relationships/notesSlide" Id="rId2"/><Relationship Target="../slideLayouts/slideLayout11.xml" Type="http://schemas.openxmlformats.org/officeDocument/2006/relationships/slideLayout" Id="rId1"/><Relationship Target="../media/image00.jpg" Type="http://schemas.openxmlformats.org/officeDocument/2006/relationships/image" Id="rId3"/></Relationships>
</file>

<file path=ppt/slides/_rels/slide10.xml.rels><?xml version="1.0" encoding="UTF-8" standalone="yes"?><Relationships xmlns="http://schemas.openxmlformats.org/package/2006/relationships"><Relationship Target="../notesSlides/notesSlide10.xml" Type="http://schemas.openxmlformats.org/officeDocument/2006/relationships/notesSlide" Id="rId2"/><Relationship Target="../slideLayouts/slideLayout12.xml" Type="http://schemas.openxmlformats.org/officeDocument/2006/relationships/slideLayout" Id="rId1"/></Relationships>
</file>

<file path=ppt/slides/_rels/slide11.xml.rels><?xml version="1.0" encoding="UTF-8" standalone="yes"?><Relationships xmlns="http://schemas.openxmlformats.org/package/2006/relationships"><Relationship Target="../notesSlides/notesSlide11.xml" Type="http://schemas.openxmlformats.org/officeDocument/2006/relationships/notesSlide" Id="rId2"/><Relationship Target="../slideLayouts/slideLayout12.xml" Type="http://schemas.openxmlformats.org/officeDocument/2006/relationships/slideLayout" Id="rId1"/></Relationships>
</file>

<file path=ppt/slides/_rels/slide12.xml.rels><?xml version="1.0" encoding="UTF-8" standalone="yes"?><Relationships xmlns="http://schemas.openxmlformats.org/package/2006/relationships"><Relationship Target="../notesSlides/notesSlide12.xml" Type="http://schemas.openxmlformats.org/officeDocument/2006/relationships/notesSlide" Id="rId2"/><Relationship Target="../slideLayouts/slideLayout12.xml" Type="http://schemas.openxmlformats.org/officeDocument/2006/relationships/slideLayout" Id="rId1"/><Relationship Target="../media/image09.png" Type="http://schemas.openxmlformats.org/officeDocument/2006/relationships/image" Id="rId4"/><Relationship Target="../media/image10.png" Type="http://schemas.openxmlformats.org/officeDocument/2006/relationships/image" Id="rId3"/></Relationships>
</file>

<file path=ppt/slides/_rels/slide13.xml.rels><?xml version="1.0" encoding="UTF-8" standalone="yes"?><Relationships xmlns="http://schemas.openxmlformats.org/package/2006/relationships"><Relationship Target="../notesSlides/notesSlide13.xml" Type="http://schemas.openxmlformats.org/officeDocument/2006/relationships/notesSlide" Id="rId2"/><Relationship Target="../slideLayouts/slideLayout12.xml" Type="http://schemas.openxmlformats.org/officeDocument/2006/relationships/slideLayout" Id="rId1"/><Relationship Target="../media/image06.png" Type="http://schemas.openxmlformats.org/officeDocument/2006/relationships/image" Id="rId4"/><Relationship Target="../media/image04.png" Type="http://schemas.openxmlformats.org/officeDocument/2006/relationships/image" Id="rId3"/></Relationships>
</file>

<file path=ppt/slides/_rels/slide14.xml.rels><?xml version="1.0" encoding="UTF-8" standalone="yes"?><Relationships xmlns="http://schemas.openxmlformats.org/package/2006/relationships"><Relationship Target="../notesSlides/notesSlide14.xml" Type="http://schemas.openxmlformats.org/officeDocument/2006/relationships/notesSlide" Id="rId2"/><Relationship Target="../slideLayouts/slideLayout12.xml" Type="http://schemas.openxmlformats.org/officeDocument/2006/relationships/slideLayout" Id="rId1"/><Relationship Target="../media/image08.png" Type="http://schemas.openxmlformats.org/officeDocument/2006/relationships/image" Id="rId4"/><Relationship Target="../media/image03.png" Type="http://schemas.openxmlformats.org/officeDocument/2006/relationships/image" Id="rId3"/></Relationships>
</file>

<file path=ppt/slides/_rels/slide15.xml.rels><?xml version="1.0" encoding="UTF-8" standalone="yes"?><Relationships xmlns="http://schemas.openxmlformats.org/package/2006/relationships"><Relationship Target="../notesSlides/notesSlide15.xml" Type="http://schemas.openxmlformats.org/officeDocument/2006/relationships/notesSlide" Id="rId2"/><Relationship Target="../slideLayouts/slideLayout12.xml" Type="http://schemas.openxmlformats.org/officeDocument/2006/relationships/slideLayout" Id="rId1"/><Relationship Target="../media/image07.png" Type="http://schemas.openxmlformats.org/officeDocument/2006/relationships/image" Id="rId4"/><Relationship Target="../media/image02.png" Type="http://schemas.openxmlformats.org/officeDocument/2006/relationships/image" Id="rId3"/></Relationships>
</file>

<file path=ppt/slides/_rels/slide16.xml.rels><?xml version="1.0" encoding="UTF-8" standalone="yes"?><Relationships xmlns="http://schemas.openxmlformats.org/package/2006/relationships"><Relationship Target="../notesSlides/notesSlide16.xml" Type="http://schemas.openxmlformats.org/officeDocument/2006/relationships/notesSlide" Id="rId2"/><Relationship Target="../slideLayouts/slideLayout12.xml" Type="http://schemas.openxmlformats.org/officeDocument/2006/relationships/slideLayout" Id="rId1"/><Relationship Target="../media/image01.png" Type="http://schemas.openxmlformats.org/officeDocument/2006/relationships/image" Id="rId4"/><Relationship Target="../media/image05.png" Type="http://schemas.openxmlformats.org/officeDocument/2006/relationships/image" Id="rId3"/></Relationships>
</file>

<file path=ppt/slides/_rels/slide17.xml.rels><?xml version="1.0" encoding="UTF-8" standalone="yes"?><Relationships xmlns="http://schemas.openxmlformats.org/package/2006/relationships"><Relationship Target="../notesSlides/notesSlide17.xml" Type="http://schemas.openxmlformats.org/officeDocument/2006/relationships/notesSlide" Id="rId2"/><Relationship Target="../slideLayouts/slideLayout12.xml" Type="http://schemas.openxmlformats.org/officeDocument/2006/relationships/slideLayout" Id="rId1"/></Relationships>
</file>

<file path=ppt/slides/_rels/slide18.xml.rels><?xml version="1.0" encoding="UTF-8" standalone="yes"?><Relationships xmlns="http://schemas.openxmlformats.org/package/2006/relationships"><Relationship Target="../notesSlides/notesSlide18.xml" Type="http://schemas.openxmlformats.org/officeDocument/2006/relationships/notesSlide" Id="rId2"/><Relationship Target="../slideLayouts/slideLayout12.xml" Type="http://schemas.openxmlformats.org/officeDocument/2006/relationships/slideLayout" Id="rId1"/><Relationship Target="https://www.youtube.com/watch?v=K4AauL8xx0A" Type="http://schemas.openxmlformats.org/officeDocument/2006/relationships/hyperlink" TargetMode="External" Id="rId10"/><Relationship Target="http://people.csail.mit.edu/nickolai/papers/raluca-cryptdb.pdf" Type="http://schemas.openxmlformats.org/officeDocument/2006/relationships/hyperlink" TargetMode="External" Id="rId4"/><Relationship Target="http://css.csail.mit.edu/cryptdb/" Type="http://schemas.openxmlformats.org/officeDocument/2006/relationships/hyperlink" TargetMode="External" Id="rId3"/><Relationship Target="https://www.youtube.com/watch?v=l40xRtBe87g" Type="http://schemas.openxmlformats.org/officeDocument/2006/relationships/hyperlink" TargetMode="External" Id="rId9"/><Relationship Target="http://web.mit.edu/ralucap/www/mope.pdf" Type="http://schemas.openxmlformats.org/officeDocument/2006/relationships/hyperlink" TargetMode="External" Id="rId6"/><Relationship Target="http://people.csail.mit.edu/nickolai/papers/popa-join-tr.pdf" Type="http://schemas.openxmlformats.org/officeDocument/2006/relationships/hyperlink" TargetMode="External" Id="rId5"/><Relationship Target="http://researcher.watson.ibm.com/researcher/view_group_subpage.php?id=2661" Type="http://schemas.openxmlformats.org/officeDocument/2006/relationships/hyperlink" TargetMode="External" Id="rId8"/><Relationship Target="https://www.youtube.com/watch?v=YNmuYh7FbQY" Type="http://schemas.openxmlformats.org/officeDocument/2006/relationships/hyperlink" TargetMode="External" Id="rId7"/></Relationships>
</file>

<file path=ppt/slides/_rels/slide2.xml.rels><?xml version="1.0" encoding="UTF-8" standalone="yes"?><Relationships xmlns="http://schemas.openxmlformats.org/package/2006/relationships"><Relationship Target="../notesSlides/notesSlide2.xml" Type="http://schemas.openxmlformats.org/officeDocument/2006/relationships/notesSlide" Id="rId2"/><Relationship Target="../slideLayouts/slideLayout12.xml" Type="http://schemas.openxmlformats.org/officeDocument/2006/relationships/slideLayout" Id="rId1"/></Relationships>
</file>

<file path=ppt/slides/_rels/slide3.xml.rels><?xml version="1.0" encoding="UTF-8" standalone="yes"?><Relationships xmlns="http://schemas.openxmlformats.org/package/2006/relationships"><Relationship Target="../notesSlides/notesSlide3.xml" Type="http://schemas.openxmlformats.org/officeDocument/2006/relationships/notesSlide" Id="rId2"/><Relationship Target="../slideLayouts/slideLayout12.xml" Type="http://schemas.openxmlformats.org/officeDocument/2006/relationships/slideLayout" Id="rId1"/></Relationships>
</file>

<file path=ppt/slides/_rels/slide4.xml.rels><?xml version="1.0" encoding="UTF-8" standalone="yes"?><Relationships xmlns="http://schemas.openxmlformats.org/package/2006/relationships"><Relationship Target="../notesSlides/notesSlide4.xml" Type="http://schemas.openxmlformats.org/officeDocument/2006/relationships/notesSlide" Id="rId2"/><Relationship Target="../slideLayouts/slideLayout12.xml" Type="http://schemas.openxmlformats.org/officeDocument/2006/relationships/slideLayout" Id="rId1"/></Relationships>
</file>

<file path=ppt/slides/_rels/slide5.xml.rels><?xml version="1.0" encoding="UTF-8" standalone="yes"?><Relationships xmlns="http://schemas.openxmlformats.org/package/2006/relationships"><Relationship Target="../notesSlides/notesSlide5.xml" Type="http://schemas.openxmlformats.org/officeDocument/2006/relationships/notesSlide" Id="rId2"/><Relationship Target="../slideLayouts/slideLayout12.xml" Type="http://schemas.openxmlformats.org/officeDocument/2006/relationships/slideLayout" Id="rId1"/><Relationship Target="http://www-03.ibm.com/press/us/en/pressrelease/27840.wss" Type="http://schemas.openxmlformats.org/officeDocument/2006/relationships/hyperlink" TargetMode="External" Id="rId3"/></Relationships>
</file>

<file path=ppt/slides/_rels/slide6.xml.rels><?xml version="1.0" encoding="UTF-8" standalone="yes"?><Relationships xmlns="http://schemas.openxmlformats.org/package/2006/relationships"><Relationship Target="../notesSlides/notesSlide6.xml" Type="http://schemas.openxmlformats.org/officeDocument/2006/relationships/notesSlide" Id="rId2"/><Relationship Target="../slideLayouts/slideLayout12.xml" Type="http://schemas.openxmlformats.org/officeDocument/2006/relationships/slideLayout" Id="rId1"/></Relationships>
</file>

<file path=ppt/slides/_rels/slide7.xml.rels><?xml version="1.0" encoding="UTF-8" standalone="yes"?><Relationships xmlns="http://schemas.openxmlformats.org/package/2006/relationships"><Relationship Target="../notesSlides/notesSlide7.xml" Type="http://schemas.openxmlformats.org/officeDocument/2006/relationships/notesSlide" Id="rId2"/><Relationship Target="../slideLayouts/slideLayout12.xml" Type="http://schemas.openxmlformats.org/officeDocument/2006/relationships/slideLayout" Id="rId1"/></Relationships>
</file>

<file path=ppt/slides/_rels/slide8.xml.rels><?xml version="1.0" encoding="UTF-8" standalone="yes"?><Relationships xmlns="http://schemas.openxmlformats.org/package/2006/relationships"><Relationship Target="../notesSlides/notesSlide8.xml" Type="http://schemas.openxmlformats.org/officeDocument/2006/relationships/notesSlide" Id="rId2"/><Relationship Target="../slideLayouts/slideLayout12.xml" Type="http://schemas.openxmlformats.org/officeDocument/2006/relationships/slideLayout" Id="rId1"/></Relationships>
</file>

<file path=ppt/slides/_rels/slide9.xml.rels><?xml version="1.0" encoding="UTF-8" standalone="yes"?><Relationships xmlns="http://schemas.openxmlformats.org/package/2006/relationships"><Relationship Target="../notesSlides/notesSlide9.xml" Type="http://schemas.openxmlformats.org/officeDocument/2006/relationships/notesSlide" Id="rId2"/><Relationship Target="../slideLayouts/slideLayout12.xml" Type="http://schemas.openxmlformats.org/officeDocument/2006/relationships/slideLayout" Id="rId1"/></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6" name="Shape 56"/>
        <p:cNvGrpSpPr/>
        <p:nvPr/>
      </p:nvGrpSpPr>
      <p:grpSpPr>
        <a:xfrm>
          <a:off y="0" x="0"/>
          <a:ext cy="0" cx="0"/>
          <a:chOff y="0" x="0"/>
          <a:chExt cy="0" cx="0"/>
        </a:xfrm>
      </p:grpSpPr>
      <p:sp>
        <p:nvSpPr>
          <p:cNvPr id="57" name="Shape 57"/>
          <p:cNvSpPr txBox="1"/>
          <p:nvPr/>
        </p:nvSpPr>
        <p:spPr>
          <a:xfrm>
            <a:off y="6356350" x="6553200"/>
            <a:ext cy="365125" cx="2133599"/>
          </a:xfrm>
          <a:prstGeom prst="rect">
            <a:avLst/>
          </a:prstGeom>
          <a:noFill/>
          <a:ln>
            <a:noFill/>
          </a:ln>
        </p:spPr>
        <p:txBody>
          <a:bodyPr bIns="45700" rIns="91425" lIns="91425" tIns="45700" anchor="ctr" anchorCtr="0">
            <a:noAutofit/>
          </a:bodyPr>
          <a:lstStyle/>
          <a:p>
            <a:pPr algn="r" rtl="0" lvl="0" marR="0" indent="0" marL="0">
              <a:lnSpc>
                <a:spcPct val="100000"/>
              </a:lnSpc>
              <a:spcBef>
                <a:spcPts val="0"/>
              </a:spcBef>
              <a:spcAft>
                <a:spcPts val="0"/>
              </a:spcAft>
              <a:buClr>
                <a:srgbClr val="898989"/>
              </a:buClr>
              <a:buSzPct val="25000"/>
              <a:buFont typeface="Calibri"/>
              <a:buNone/>
            </a:pPr>
            <a:r>
              <a:rPr strike="noStrike" u="none" b="1" cap="none" baseline="0" sz="1600" lang="en-US" i="0">
                <a:solidFill>
                  <a:srgbClr val="898989"/>
                </a:solidFill>
                <a:latin typeface="Calibri"/>
                <a:ea typeface="Calibri"/>
                <a:cs typeface="Calibri"/>
                <a:sym typeface="Calibri"/>
              </a:rPr>
              <a:t>*</a:t>
            </a:r>
          </a:p>
        </p:txBody>
      </p:sp>
      <p:sp>
        <p:nvSpPr>
          <p:cNvPr id="58" name="Shape 58"/>
          <p:cNvSpPr txBox="1"/>
          <p:nvPr>
            <p:ph type="ctrTitle"/>
          </p:nvPr>
        </p:nvSpPr>
        <p:spPr>
          <a:xfrm>
            <a:off y="1219200" x="647700"/>
            <a:ext cy="1828800" cx="7772400"/>
          </a:xfrm>
          <a:prstGeom prst="rect">
            <a:avLst/>
          </a:prstGeom>
          <a:noFill/>
          <a:ln>
            <a:noFill/>
          </a:ln>
        </p:spPr>
        <p:txBody>
          <a:bodyPr bIns="45700" rIns="91425" lIns="91425" tIns="45700" anchor="ctr" anchorCtr="0">
            <a:noAutofit/>
          </a:bodyPr>
          <a:lstStyle/>
          <a:p>
            <a:pPr algn="ctr" rtl="0" lvl="0" marR="0" indent="0" marL="0">
              <a:lnSpc>
                <a:spcPct val="100000"/>
              </a:lnSpc>
              <a:spcBef>
                <a:spcPts val="0"/>
              </a:spcBef>
              <a:spcAft>
                <a:spcPts val="0"/>
              </a:spcAft>
              <a:buClr>
                <a:schemeClr val="hlink"/>
              </a:buClr>
              <a:buSzPct val="25000"/>
              <a:buFont typeface="Calibri"/>
              <a:buNone/>
            </a:pPr>
            <a:r>
              <a:rPr strike="noStrike" u="none" b="0" cap="none" baseline="0" sz="2400" lang="en-US" i="0">
                <a:solidFill>
                  <a:schemeClr val="hlink"/>
                </a:solidFill>
                <a:latin typeface="Calibri"/>
                <a:ea typeface="Calibri"/>
                <a:cs typeface="Calibri"/>
                <a:sym typeface="Calibri"/>
              </a:rPr>
              <a:t>Final Project</a:t>
            </a:r>
            <a:r>
              <a:rPr sz="3200" lang="en-US">
                <a:solidFill>
                  <a:schemeClr val="hlink"/>
                </a:solidFill>
                <a:latin typeface="Calibri"/>
                <a:ea typeface="Calibri"/>
                <a:cs typeface="Calibri"/>
                <a:sym typeface="Calibri"/>
              </a:rPr>
              <a:t>CryptDB</a:t>
            </a:r>
          </a:p>
        </p:txBody>
      </p:sp>
      <p:sp>
        <p:nvSpPr>
          <p:cNvPr id="59" name="Shape 59"/>
          <p:cNvSpPr txBox="1"/>
          <p:nvPr>
            <p:ph idx="1" type="subTitle"/>
          </p:nvPr>
        </p:nvSpPr>
        <p:spPr>
          <a:xfrm>
            <a:off y="2667000" x="1447800"/>
            <a:ext cy="1981199" cx="6400799"/>
          </a:xfrm>
          <a:prstGeom prst="rect">
            <a:avLst/>
          </a:prstGeom>
          <a:noFill/>
          <a:ln>
            <a:noFill/>
          </a:ln>
        </p:spPr>
        <p:txBody>
          <a:bodyPr bIns="45700" rIns="91425" lIns="91425" tIns="45700" anchor="t" anchorCtr="0">
            <a:noAutofit/>
          </a:bodyPr>
          <a:lstStyle/>
          <a:p>
            <a:pPr algn="ctr" rtl="0" lvl="0" marR="0" indent="0" marL="0">
              <a:lnSpc>
                <a:spcPct val="100000"/>
              </a:lnSpc>
              <a:spcBef>
                <a:spcPts val="0"/>
              </a:spcBef>
              <a:spcAft>
                <a:spcPts val="0"/>
              </a:spcAft>
              <a:buClr>
                <a:schemeClr val="hlink"/>
              </a:buClr>
              <a:buSzPct val="25000"/>
              <a:buFont typeface="Calibri"/>
              <a:buNone/>
            </a:pPr>
            <a:r>
              <a:rPr sz="2800" lang="en-US">
                <a:solidFill>
                  <a:srgbClr val="17375E"/>
                </a:solidFill>
                <a:latin typeface="Calibri"/>
                <a:ea typeface="Calibri"/>
                <a:cs typeface="Calibri"/>
                <a:sym typeface="Calibri"/>
              </a:rPr>
              <a:t>Eric Marriott</a:t>
            </a:r>
          </a:p>
          <a:p>
            <a:pPr algn="ctr" rtl="0" lvl="0" marR="0" indent="0" marL="0">
              <a:lnSpc>
                <a:spcPct val="100000"/>
              </a:lnSpc>
              <a:spcBef>
                <a:spcPts val="560"/>
              </a:spcBef>
              <a:spcAft>
                <a:spcPts val="0"/>
              </a:spcAft>
              <a:buClr>
                <a:schemeClr val="hlink"/>
              </a:buClr>
              <a:buSzPct val="25000"/>
              <a:buFont typeface="Calibri"/>
              <a:buNone/>
            </a:pPr>
            <a:r>
              <a:rPr strike="noStrike" u="none" b="1" cap="none" baseline="0" sz="2800" lang="en-US" i="0">
                <a:solidFill>
                  <a:srgbClr val="4A452A"/>
                </a:solidFill>
                <a:latin typeface="Calibri"/>
                <a:ea typeface="Calibri"/>
                <a:cs typeface="Calibri"/>
                <a:sym typeface="Calibri"/>
              </a:rPr>
              <a:t>csci e63 Big Data Analytics, 2014</a:t>
            </a:r>
          </a:p>
          <a:p>
            <a:pPr algn="ctr" rtl="0" lvl="0" marR="0" indent="0" marL="0">
              <a:lnSpc>
                <a:spcPct val="100000"/>
              </a:lnSpc>
              <a:spcBef>
                <a:spcPts val="480"/>
              </a:spcBef>
              <a:spcAft>
                <a:spcPts val="0"/>
              </a:spcAft>
              <a:buClr>
                <a:schemeClr val="hlink"/>
              </a:buClr>
              <a:buSzPct val="25000"/>
              <a:buFont typeface="Calibri"/>
              <a:buNone/>
            </a:pPr>
            <a:r>
              <a:rPr strike="noStrike" u="none" b="1" cap="none" baseline="0" sz="2400" lang="en-US" i="0">
                <a:solidFill>
                  <a:srgbClr val="4A452A"/>
                </a:solidFill>
                <a:latin typeface="Calibri"/>
                <a:ea typeface="Calibri"/>
                <a:cs typeface="Calibri"/>
                <a:sym typeface="Calibri"/>
              </a:rPr>
              <a:t>Harvard Extension School</a:t>
            </a:r>
          </a:p>
          <a:p>
            <a:pPr algn="ctr" rtl="0" lvl="0" marR="0" indent="0" marL="0">
              <a:lnSpc>
                <a:spcPct val="100000"/>
              </a:lnSpc>
              <a:spcBef>
                <a:spcPts val="360"/>
              </a:spcBef>
              <a:spcAft>
                <a:spcPts val="0"/>
              </a:spcAft>
              <a:buClr>
                <a:schemeClr val="hlink"/>
              </a:buClr>
              <a:buSzPct val="25000"/>
              <a:buFont typeface="Calibri"/>
              <a:buNone/>
            </a:pPr>
            <a:r>
              <a:rPr strike="noStrike" u="none" b="0" cap="none" baseline="0" sz="1800" lang="en-US" i="0">
                <a:solidFill>
                  <a:srgbClr val="4A452A"/>
                </a:solidFill>
                <a:latin typeface="Calibri"/>
                <a:ea typeface="Calibri"/>
                <a:cs typeface="Calibri"/>
                <a:sym typeface="Calibri"/>
              </a:rPr>
              <a:t>Professor: Zoran B. Djordjević</a:t>
            </a:r>
          </a:p>
        </p:txBody>
      </p:sp>
      <p:sp>
        <p:nvSpPr>
          <p:cNvPr id="60" name="Shape 60"/>
          <p:cNvSpPr txBox="1"/>
          <p:nvPr/>
        </p:nvSpPr>
        <p:spPr>
          <a:xfrm>
            <a:off y="6356350" x="3124200"/>
            <a:ext cy="365125" cx="2895600"/>
          </a:xfrm>
          <a:prstGeom prst="rect">
            <a:avLst/>
          </a:prstGeom>
          <a:noFill/>
          <a:ln>
            <a:noFill/>
          </a:ln>
        </p:spPr>
        <p:txBody>
          <a:bodyPr bIns="45700" rIns="91425" lIns="91425" tIns="45700" anchor="ctr" anchorCtr="0">
            <a:noAutofit/>
          </a:bodyPr>
          <a:lstStyle/>
          <a:p>
            <a:pPr algn="ctr" rtl="0" lvl="0" marR="0" indent="0" marL="0">
              <a:lnSpc>
                <a:spcPct val="100000"/>
              </a:lnSpc>
              <a:spcBef>
                <a:spcPts val="0"/>
              </a:spcBef>
              <a:spcAft>
                <a:spcPts val="0"/>
              </a:spcAft>
              <a:buClr>
                <a:srgbClr val="898989"/>
              </a:buClr>
              <a:buSzPct val="25000"/>
              <a:buFont typeface="Calibri"/>
              <a:buNone/>
            </a:pPr>
            <a:r>
              <a:rPr strike="noStrike" u="none" b="0" cap="none" baseline="0" sz="1200" lang="en-US" i="0">
                <a:solidFill>
                  <a:srgbClr val="898989"/>
                </a:solidFill>
                <a:latin typeface="Calibri"/>
                <a:ea typeface="Calibri"/>
                <a:cs typeface="Calibri"/>
                <a:sym typeface="Calibri"/>
              </a:rPr>
              <a:t>@</a:t>
            </a:r>
            <a:r>
              <a:rPr sz="1200" lang="en-US">
                <a:solidFill>
                  <a:srgbClr val="898989"/>
                </a:solidFill>
                <a:latin typeface="Calibri"/>
                <a:ea typeface="Calibri"/>
                <a:cs typeface="Calibri"/>
                <a:sym typeface="Calibri"/>
              </a:rPr>
              <a:t>Eric Marriott</a:t>
            </a:r>
          </a:p>
        </p:txBody>
      </p:sp>
      <p:pic>
        <p:nvPicPr>
          <p:cNvPr id="61" name="Shape 61"/>
          <p:cNvPicPr preferRelativeResize="0"/>
          <p:nvPr/>
        </p:nvPicPr>
        <p:blipFill rotWithShape="1">
          <a:blip r:embed="rId3"/>
          <a:srcRect t="0" b="0" r="0" l="0"/>
          <a:stretch/>
        </p:blipFill>
        <p:spPr>
          <a:xfrm>
            <a:off y="4845050" x="3962400"/>
            <a:ext cy="1143000" cx="1143000"/>
          </a:xfrm>
          <a:prstGeom prst="rect">
            <a:avLst/>
          </a:prstGeom>
          <a:noFill/>
          <a:ln>
            <a:noFill/>
          </a:ln>
        </p:spPr>
      </p:pic>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5" name="Shape 115"/>
        <p:cNvGrpSpPr/>
        <p:nvPr/>
      </p:nvGrpSpPr>
      <p:grpSpPr>
        <a:xfrm>
          <a:off y="0" x="0"/>
          <a:ext cy="0" cx="0"/>
          <a:chOff y="0" x="0"/>
          <a:chExt cy="0" cx="0"/>
        </a:xfrm>
      </p:grpSpPr>
      <p:sp>
        <p:nvSpPr>
          <p:cNvPr id="116" name="Shape 116"/>
          <p:cNvSpPr txBox="1"/>
          <p:nvPr>
            <p:ph type="title"/>
          </p:nvPr>
        </p:nvSpPr>
        <p:spPr>
          <a:xfrm>
            <a:off y="274637" x="457200"/>
            <a:ext cy="716100" cx="8229600"/>
          </a:xfrm>
          <a:prstGeom prst="rect">
            <a:avLst/>
          </a:prstGeom>
        </p:spPr>
        <p:txBody>
          <a:bodyPr bIns="91425" rIns="91425" lIns="91425" tIns="91425" anchor="ctr" anchorCtr="0">
            <a:noAutofit/>
          </a:bodyPr>
          <a:lstStyle/>
          <a:p>
            <a:pPr rtl="0" lvl="0">
              <a:spcBef>
                <a:spcPts val="0"/>
              </a:spcBef>
              <a:buNone/>
            </a:pPr>
            <a:r>
              <a:rPr sz="3200" lang="en-US">
                <a:solidFill>
                  <a:srgbClr val="0070C0"/>
                </a:solidFill>
                <a:latin typeface="Calibri"/>
                <a:ea typeface="Calibri"/>
                <a:cs typeface="Calibri"/>
                <a:sym typeface="Calibri"/>
              </a:rPr>
              <a:t>Installation and Requirements</a:t>
            </a:r>
          </a:p>
        </p:txBody>
      </p:sp>
      <p:sp>
        <p:nvSpPr>
          <p:cNvPr id="117" name="Shape 117"/>
          <p:cNvSpPr txBox="1"/>
          <p:nvPr>
            <p:ph idx="1" type="body"/>
          </p:nvPr>
        </p:nvSpPr>
        <p:spPr>
          <a:xfrm>
            <a:off y="1066800" x="457200"/>
            <a:ext cy="5059499" cx="8229600"/>
          </a:xfrm>
          <a:prstGeom prst="rect">
            <a:avLst/>
          </a:prstGeom>
        </p:spPr>
        <p:txBody>
          <a:bodyPr bIns="91425" rIns="91425" lIns="91425" tIns="91425" anchor="t" anchorCtr="0">
            <a:noAutofit/>
          </a:bodyPr>
          <a:lstStyle/>
          <a:p>
            <a:pPr rtl="0" lvl="0" indent="0" marL="0">
              <a:spcBef>
                <a:spcPts val="0"/>
              </a:spcBef>
              <a:buNone/>
            </a:pPr>
            <a:r>
              <a:rPr sz="1800" lang="en-US">
                <a:latin typeface="Calibri"/>
                <a:ea typeface="Calibri"/>
                <a:cs typeface="Calibri"/>
                <a:sym typeface="Calibri"/>
              </a:rPr>
              <a:t> - Install dependencies for building CryptDB using ‘official’ install script on an updated Ubuntu 12.04 or 13.04 system</a:t>
            </a:r>
          </a:p>
          <a:p>
            <a:pPr rtl="0" lvl="0" indent="0" marL="0">
              <a:spcBef>
                <a:spcPts val="0"/>
              </a:spcBef>
              <a:buNone/>
            </a:pPr>
            <a:r>
              <a:rPr sz="1800" lang="en-US">
                <a:latin typeface="Calibri"/>
                <a:ea typeface="Calibri"/>
                <a:cs typeface="Calibri"/>
                <a:sym typeface="Calibri"/>
              </a:rPr>
              <a:t>$ sudo apt-get install ruby git</a:t>
            </a:r>
          </a:p>
          <a:p>
            <a:pPr rtl="0" lvl="0" indent="0" marL="0">
              <a:spcBef>
                <a:spcPts val="0"/>
              </a:spcBef>
              <a:buNone/>
            </a:pPr>
            <a:r>
              <a:rPr sz="1800" lang="en-US">
                <a:latin typeface="Calibri"/>
                <a:ea typeface="Calibri"/>
                <a:cs typeface="Calibri"/>
                <a:sym typeface="Calibri"/>
              </a:rPr>
              <a:t>  - Get CryptDB source, compile using official install script</a:t>
            </a:r>
          </a:p>
          <a:p>
            <a:pPr rtl="0" lvl="0" indent="0" marL="0">
              <a:spcBef>
                <a:spcPts val="0"/>
              </a:spcBef>
              <a:buNone/>
            </a:pPr>
            <a:r>
              <a:rPr sz="1800" lang="en-US">
                <a:solidFill>
                  <a:schemeClr val="dk1"/>
                </a:solidFill>
                <a:latin typeface="Calibri"/>
                <a:ea typeface="Calibri"/>
                <a:cs typeface="Calibri"/>
                <a:sym typeface="Calibri"/>
              </a:rPr>
              <a:t>$ git clone -b public git://g.csail.mit.edu/cryptdb</a:t>
            </a:r>
          </a:p>
          <a:p>
            <a:pPr rtl="0" lvl="0" indent="0" marL="0">
              <a:spcBef>
                <a:spcPts val="0"/>
              </a:spcBef>
              <a:buNone/>
            </a:pPr>
            <a:r>
              <a:rPr sz="1800" lang="en-US">
                <a:latin typeface="Calibri"/>
                <a:ea typeface="Calibri"/>
                <a:cs typeface="Calibri"/>
                <a:sym typeface="Calibri"/>
              </a:rPr>
              <a:t>$ echo "export EDBDIR=$HOME/cryptdb" &gt;&gt; ~/.bashrc &amp;&amp; source ~/.bashrc</a:t>
            </a:r>
          </a:p>
          <a:p>
            <a:pPr rtl="0" lvl="0" indent="0" marL="0">
              <a:spcBef>
                <a:spcPts val="0"/>
              </a:spcBef>
              <a:buNone/>
            </a:pPr>
            <a:r>
              <a:rPr sz="1800" lang="en-US">
                <a:latin typeface="Calibri"/>
                <a:ea typeface="Calibri"/>
                <a:cs typeface="Calibri"/>
                <a:sym typeface="Calibri"/>
              </a:rPr>
              <a:t>$ cd cryptdb  &amp;&amp; </a:t>
            </a:r>
            <a:r>
              <a:rPr sz="1800" lang="en-US">
                <a:solidFill>
                  <a:schemeClr val="dk1"/>
                </a:solidFill>
                <a:latin typeface="Calibri"/>
                <a:ea typeface="Calibri"/>
                <a:cs typeface="Calibri"/>
                <a:sym typeface="Calibri"/>
              </a:rPr>
              <a:t>./scripts/install.rb</a:t>
            </a:r>
          </a:p>
          <a:p>
            <a:pPr rtl="0" lvl="0" indent="0" marL="0">
              <a:spcBef>
                <a:spcPts val="0"/>
              </a:spcBef>
              <a:buNone/>
            </a:pPr>
            <a:r>
              <a:t/>
            </a:r>
            <a:endParaRPr sz="1800">
              <a:latin typeface="Calibri"/>
              <a:ea typeface="Calibri"/>
              <a:cs typeface="Calibri"/>
              <a:sym typeface="Calibri"/>
            </a:endParaRPr>
          </a:p>
          <a:p>
            <a:pPr rtl="0" lvl="0" indent="0" marL="0">
              <a:spcBef>
                <a:spcPts val="0"/>
              </a:spcBef>
              <a:buNone/>
            </a:pPr>
            <a:r>
              <a:rPr sz="1800" lang="en-US">
                <a:latin typeface="Calibri"/>
                <a:ea typeface="Calibri"/>
                <a:cs typeface="Calibri"/>
                <a:sym typeface="Calibri"/>
              </a:rPr>
              <a:t>That’s it!  Ready to start using CryptDB...</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1" name="Shape 121"/>
        <p:cNvGrpSpPr/>
        <p:nvPr/>
      </p:nvGrpSpPr>
      <p:grpSpPr>
        <a:xfrm>
          <a:off y="0" x="0"/>
          <a:ext cy="0" cx="0"/>
          <a:chOff y="0" x="0"/>
          <a:chExt cy="0" cx="0"/>
        </a:xfrm>
      </p:grpSpPr>
      <p:sp>
        <p:nvSpPr>
          <p:cNvPr id="122" name="Shape 122"/>
          <p:cNvSpPr txBox="1"/>
          <p:nvPr>
            <p:ph type="title"/>
          </p:nvPr>
        </p:nvSpPr>
        <p:spPr>
          <a:xfrm>
            <a:off y="274637" x="457200"/>
            <a:ext cy="716100" cx="8229600"/>
          </a:xfrm>
          <a:prstGeom prst="rect">
            <a:avLst/>
          </a:prstGeom>
        </p:spPr>
        <p:txBody>
          <a:bodyPr bIns="91425" rIns="91425" lIns="91425" tIns="91425" anchor="ctr" anchorCtr="0">
            <a:noAutofit/>
          </a:bodyPr>
          <a:lstStyle/>
          <a:p>
            <a:pPr rtl="0" lvl="0">
              <a:spcBef>
                <a:spcPts val="0"/>
              </a:spcBef>
              <a:buNone/>
            </a:pPr>
            <a:r>
              <a:rPr sz="3200" lang="en-US">
                <a:solidFill>
                  <a:srgbClr val="0070C0"/>
                </a:solidFill>
                <a:latin typeface="Calibri"/>
                <a:ea typeface="Calibri"/>
                <a:cs typeface="Calibri"/>
                <a:sym typeface="Calibri"/>
              </a:rPr>
              <a:t>Using CryptDB</a:t>
            </a:r>
          </a:p>
        </p:txBody>
      </p:sp>
      <p:sp>
        <p:nvSpPr>
          <p:cNvPr id="123" name="Shape 123"/>
          <p:cNvSpPr txBox="1"/>
          <p:nvPr>
            <p:ph idx="1" type="body"/>
          </p:nvPr>
        </p:nvSpPr>
        <p:spPr>
          <a:xfrm>
            <a:off y="1066800" x="457200"/>
            <a:ext cy="5059499" cx="8229600"/>
          </a:xfrm>
          <a:prstGeom prst="rect">
            <a:avLst/>
          </a:prstGeom>
        </p:spPr>
        <p:txBody>
          <a:bodyPr bIns="91425" rIns="91425" lIns="91425" tIns="91425" anchor="t" anchorCtr="0">
            <a:noAutofit/>
          </a:bodyPr>
          <a:lstStyle/>
          <a:p>
            <a:pPr rtl="0" lvl="0" indent="0" marL="0">
              <a:spcBef>
                <a:spcPts val="0"/>
              </a:spcBef>
              <a:buNone/>
            </a:pPr>
            <a:r>
              <a:rPr sz="1800" lang="en-US">
                <a:latin typeface="Calibri"/>
                <a:ea typeface="Calibri"/>
                <a:cs typeface="Calibri"/>
                <a:sym typeface="Calibri"/>
              </a:rPr>
              <a:t> - Start CryptDB proxy</a:t>
            </a:r>
          </a:p>
          <a:p>
            <a:pPr rtl="0" lvl="0" indent="0" marL="0">
              <a:spcBef>
                <a:spcPts val="0"/>
              </a:spcBef>
              <a:buNone/>
            </a:pPr>
            <a:r>
              <a:rPr sz="1800" lang="en-US">
                <a:latin typeface="Calibri"/>
                <a:ea typeface="Calibri"/>
                <a:cs typeface="Calibri"/>
                <a:sym typeface="Calibri"/>
              </a:rPr>
              <a:t>$ $EDBDIR/bins/proxy-bin/bin/mysql-proxy --plugins=proxy --event-threads=4 \ --max-open-files=1024                                            \ --proxy-lua-script=$EDBDIR/mysqlproxy/wrapper.lua	</a:t>
            </a:r>
          </a:p>
          <a:p>
            <a:pPr rtl="0" lvl="0" indent="0" marL="0">
              <a:spcBef>
                <a:spcPts val="0"/>
              </a:spcBef>
              <a:buClr>
                <a:schemeClr val="dk1"/>
              </a:buClr>
              <a:buSzPct val="61111"/>
              <a:buFont typeface="Arial"/>
              <a:buNone/>
            </a:pPr>
            <a:r>
              <a:rPr sz="1800" lang="en-US">
                <a:latin typeface="Calibri"/>
                <a:ea typeface="Calibri"/>
                <a:cs typeface="Calibri"/>
                <a:sym typeface="Calibri"/>
              </a:rPr>
              <a:t>--proxy-address=127.0.0.1:3307                                   \	--proxy-backend-addresses=localhost:3306</a:t>
            </a:r>
          </a:p>
          <a:p>
            <a:pPr rtl="0" lvl="0" indent="0" marL="0">
              <a:spcBef>
                <a:spcPts val="0"/>
              </a:spcBef>
              <a:buNone/>
            </a:pPr>
            <a:r>
              <a:t/>
            </a:r>
            <a:endParaRPr sz="1800">
              <a:latin typeface="Calibri"/>
              <a:ea typeface="Calibri"/>
              <a:cs typeface="Calibri"/>
              <a:sym typeface="Calibri"/>
            </a:endParaRPr>
          </a:p>
          <a:p>
            <a:pPr rtl="0" lvl="0" indent="0" marL="0">
              <a:spcBef>
                <a:spcPts val="0"/>
              </a:spcBef>
              <a:buNone/>
            </a:pPr>
            <a:r>
              <a:rPr sz="1800" lang="en-US">
                <a:latin typeface="Calibri"/>
                <a:ea typeface="Calibri"/>
                <a:cs typeface="Calibri"/>
                <a:sym typeface="Calibri"/>
              </a:rPr>
              <a:t> - Connect to the DBMS through CryptDB proxy</a:t>
            </a:r>
          </a:p>
          <a:p>
            <a:pPr rtl="0" lvl="0" indent="0" marL="0">
              <a:spcBef>
                <a:spcPts val="0"/>
              </a:spcBef>
              <a:buNone/>
            </a:pPr>
            <a:r>
              <a:rPr sz="1800" lang="en-US">
                <a:latin typeface="Calibri"/>
                <a:ea typeface="Calibri"/>
                <a:cs typeface="Calibri"/>
                <a:sym typeface="Calibri"/>
              </a:rPr>
              <a:t>$ mysql -u root -pletmein -h 127.0.0.1 -P 3307</a:t>
            </a:r>
          </a:p>
          <a:p>
            <a:pPr rtl="0" lvl="0" indent="0" marL="0">
              <a:spcBef>
                <a:spcPts val="0"/>
              </a:spcBef>
              <a:buNone/>
            </a:pPr>
            <a:r>
              <a:t/>
            </a:r>
            <a:endParaRPr sz="1800">
              <a:latin typeface="Calibri"/>
              <a:ea typeface="Calibri"/>
              <a:cs typeface="Calibri"/>
              <a:sym typeface="Calibri"/>
            </a:endParaRPr>
          </a:p>
          <a:p>
            <a:pPr rtl="0" lvl="0" indent="0" marL="0">
              <a:spcBef>
                <a:spcPts val="0"/>
              </a:spcBef>
              <a:buNone/>
            </a:pPr>
            <a:r>
              <a:rPr sz="1800" lang="en-US">
                <a:latin typeface="Calibri"/>
                <a:ea typeface="Calibri"/>
                <a:cs typeface="Calibri"/>
                <a:sym typeface="Calibri"/>
              </a:rPr>
              <a:t> - That’s it, you can now perform queries.</a:t>
            </a:r>
          </a:p>
          <a:p>
            <a:pPr indent="0" marL="0">
              <a:spcBef>
                <a:spcPts val="0"/>
              </a:spcBef>
              <a:buNone/>
            </a:pPr>
            <a:r>
              <a:t/>
            </a:r>
            <a:endParaRPr sz="1800">
              <a:latin typeface="Calibri"/>
              <a:ea typeface="Calibri"/>
              <a:cs typeface="Calibri"/>
              <a:sym typeface="Calibri"/>
            </a:endParaRP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7" name="Shape 127"/>
        <p:cNvGrpSpPr/>
        <p:nvPr/>
      </p:nvGrpSpPr>
      <p:grpSpPr>
        <a:xfrm>
          <a:off y="0" x="0"/>
          <a:ext cy="0" cx="0"/>
          <a:chOff y="0" x="0"/>
          <a:chExt cy="0" cx="0"/>
        </a:xfrm>
      </p:grpSpPr>
      <p:sp>
        <p:nvSpPr>
          <p:cNvPr id="128" name="Shape 128"/>
          <p:cNvSpPr txBox="1"/>
          <p:nvPr>
            <p:ph type="title"/>
          </p:nvPr>
        </p:nvSpPr>
        <p:spPr>
          <a:xfrm>
            <a:off y="274637" x="457200"/>
            <a:ext cy="716100" cx="8229600"/>
          </a:xfrm>
          <a:prstGeom prst="rect">
            <a:avLst/>
          </a:prstGeom>
        </p:spPr>
        <p:txBody>
          <a:bodyPr bIns="91425" rIns="91425" lIns="91425" tIns="91425" anchor="ctr" anchorCtr="0">
            <a:noAutofit/>
          </a:bodyPr>
          <a:lstStyle/>
          <a:p>
            <a:pPr rtl="0" lvl="0">
              <a:spcBef>
                <a:spcPts val="0"/>
              </a:spcBef>
              <a:buNone/>
            </a:pPr>
            <a:r>
              <a:rPr sz="3200" lang="en-US">
                <a:solidFill>
                  <a:srgbClr val="0070C0"/>
                </a:solidFill>
                <a:latin typeface="Calibri"/>
                <a:ea typeface="Calibri"/>
                <a:cs typeface="Calibri"/>
                <a:sym typeface="Calibri"/>
              </a:rPr>
              <a:t>Demonstration</a:t>
            </a:r>
          </a:p>
        </p:txBody>
      </p:sp>
      <p:sp>
        <p:nvSpPr>
          <p:cNvPr id="129" name="Shape 129"/>
          <p:cNvSpPr txBox="1"/>
          <p:nvPr>
            <p:ph idx="1" type="body"/>
          </p:nvPr>
        </p:nvSpPr>
        <p:spPr>
          <a:xfrm>
            <a:off y="1066800" x="457200"/>
            <a:ext cy="5059499" cx="8229600"/>
          </a:xfrm>
          <a:prstGeom prst="rect">
            <a:avLst/>
          </a:prstGeom>
        </p:spPr>
        <p:txBody>
          <a:bodyPr bIns="91425" rIns="91425" lIns="91425" tIns="91425" anchor="t" anchorCtr="0">
            <a:noAutofit/>
          </a:bodyPr>
          <a:lstStyle/>
          <a:p>
            <a:pPr>
              <a:spcBef>
                <a:spcPts val="0"/>
              </a:spcBef>
              <a:buNone/>
            </a:pPr>
            <a:r>
              <a:rPr sz="1800" lang="en-US">
                <a:latin typeface="Calibri"/>
                <a:ea typeface="Calibri"/>
                <a:cs typeface="Calibri"/>
                <a:sym typeface="Calibri"/>
              </a:rPr>
              <a:t> </a:t>
            </a:r>
          </a:p>
        </p:txBody>
      </p:sp>
      <p:pic>
        <p:nvPicPr>
          <p:cNvPr id="130" name="Shape 130"/>
          <p:cNvPicPr preferRelativeResize="0"/>
          <p:nvPr/>
        </p:nvPicPr>
        <p:blipFill>
          <a:blip r:embed="rId3"/>
          <a:stretch>
            <a:fillRect/>
          </a:stretch>
        </p:blipFill>
        <p:spPr>
          <a:xfrm>
            <a:off y="1789250" x="794529"/>
            <a:ext cy="3614600" cx="3624026"/>
          </a:xfrm>
          <a:prstGeom prst="rect">
            <a:avLst/>
          </a:prstGeom>
          <a:noFill/>
          <a:ln>
            <a:noFill/>
          </a:ln>
        </p:spPr>
      </p:pic>
      <p:pic>
        <p:nvPicPr>
          <p:cNvPr id="131" name="Shape 131"/>
          <p:cNvPicPr preferRelativeResize="0"/>
          <p:nvPr/>
        </p:nvPicPr>
        <p:blipFill>
          <a:blip r:embed="rId4"/>
          <a:stretch>
            <a:fillRect/>
          </a:stretch>
        </p:blipFill>
        <p:spPr>
          <a:xfrm>
            <a:off y="1789257" x="4873424"/>
            <a:ext cy="4141343" cx="3813374"/>
          </a:xfrm>
          <a:prstGeom prst="rect">
            <a:avLst/>
          </a:prstGeom>
          <a:noFill/>
          <a:ln>
            <a:noFill/>
          </a:ln>
        </p:spPr>
      </p:pic>
      <p:sp>
        <p:nvSpPr>
          <p:cNvPr id="132" name="Shape 132"/>
          <p:cNvSpPr txBox="1"/>
          <p:nvPr/>
        </p:nvSpPr>
        <p:spPr>
          <a:xfrm>
            <a:off y="1360275" x="870275"/>
            <a:ext cy="457200" cx="3657600"/>
          </a:xfrm>
          <a:prstGeom prst="rect">
            <a:avLst/>
          </a:prstGeom>
        </p:spPr>
        <p:txBody>
          <a:bodyPr bIns="91425" rIns="91425" lIns="91425" tIns="91425" anchor="t" anchorCtr="0">
            <a:noAutofit/>
          </a:bodyPr>
          <a:lstStyle/>
          <a:p>
            <a:pPr>
              <a:spcBef>
                <a:spcPts val="0"/>
              </a:spcBef>
              <a:buNone/>
            </a:pPr>
            <a:r>
              <a:rPr sz="1800" lang="en-US">
                <a:latin typeface="Calibri"/>
                <a:ea typeface="Calibri"/>
                <a:cs typeface="Calibri"/>
                <a:sym typeface="Calibri"/>
              </a:rPr>
              <a:t>Table viewed through CryptDB proxy</a:t>
            </a:r>
          </a:p>
        </p:txBody>
      </p:sp>
      <p:sp>
        <p:nvSpPr>
          <p:cNvPr id="133" name="Shape 133"/>
          <p:cNvSpPr txBox="1"/>
          <p:nvPr/>
        </p:nvSpPr>
        <p:spPr>
          <a:xfrm>
            <a:off y="990750" x="4873412"/>
            <a:ext cy="457200" cx="3657600"/>
          </a:xfrm>
          <a:prstGeom prst="rect">
            <a:avLst/>
          </a:prstGeom>
        </p:spPr>
        <p:txBody>
          <a:bodyPr bIns="91425" rIns="91425" lIns="91425" tIns="91425" anchor="t" anchorCtr="0">
            <a:noAutofit/>
          </a:bodyPr>
          <a:lstStyle/>
          <a:p>
            <a:pPr>
              <a:spcBef>
                <a:spcPts val="0"/>
              </a:spcBef>
              <a:buNone/>
            </a:pPr>
            <a:r>
              <a:rPr sz="1800" lang="en-US">
                <a:latin typeface="Calibri"/>
                <a:ea typeface="Calibri"/>
                <a:cs typeface="Calibri"/>
                <a:sym typeface="Calibri"/>
              </a:rPr>
              <a:t>The same table viewed through the DBMS server</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7" name="Shape 137"/>
        <p:cNvGrpSpPr/>
        <p:nvPr/>
      </p:nvGrpSpPr>
      <p:grpSpPr>
        <a:xfrm>
          <a:off y="0" x="0"/>
          <a:ext cy="0" cx="0"/>
          <a:chOff y="0" x="0"/>
          <a:chExt cy="0" cx="0"/>
        </a:xfrm>
      </p:grpSpPr>
      <p:sp>
        <p:nvSpPr>
          <p:cNvPr id="138" name="Shape 138"/>
          <p:cNvSpPr txBox="1"/>
          <p:nvPr>
            <p:ph type="title"/>
          </p:nvPr>
        </p:nvSpPr>
        <p:spPr>
          <a:xfrm>
            <a:off y="274637" x="457200"/>
            <a:ext cy="716100" cx="8229600"/>
          </a:xfrm>
          <a:prstGeom prst="rect">
            <a:avLst/>
          </a:prstGeom>
        </p:spPr>
        <p:txBody>
          <a:bodyPr bIns="91425" rIns="91425" lIns="91425" tIns="91425" anchor="ctr" anchorCtr="0">
            <a:noAutofit/>
          </a:bodyPr>
          <a:lstStyle/>
          <a:p>
            <a:pPr rtl="0" lvl="0">
              <a:spcBef>
                <a:spcPts val="0"/>
              </a:spcBef>
              <a:buNone/>
            </a:pPr>
            <a:r>
              <a:rPr sz="3200" lang="en-US">
                <a:solidFill>
                  <a:srgbClr val="0070C0"/>
                </a:solidFill>
                <a:latin typeface="Calibri"/>
                <a:ea typeface="Calibri"/>
                <a:cs typeface="Calibri"/>
                <a:sym typeface="Calibri"/>
              </a:rPr>
              <a:t>Demonstration</a:t>
            </a:r>
          </a:p>
        </p:txBody>
      </p:sp>
      <p:sp>
        <p:nvSpPr>
          <p:cNvPr id="139" name="Shape 139"/>
          <p:cNvSpPr txBox="1"/>
          <p:nvPr>
            <p:ph idx="1" type="body"/>
          </p:nvPr>
        </p:nvSpPr>
        <p:spPr>
          <a:xfrm>
            <a:off y="1066800" x="457200"/>
            <a:ext cy="5059499" cx="8229600"/>
          </a:xfrm>
          <a:prstGeom prst="rect">
            <a:avLst/>
          </a:prstGeom>
        </p:spPr>
        <p:txBody>
          <a:bodyPr bIns="91425" rIns="91425" lIns="91425" tIns="91425" anchor="t" anchorCtr="0">
            <a:noAutofit/>
          </a:bodyPr>
          <a:lstStyle/>
          <a:p>
            <a:pPr rtl="0" lvl="0">
              <a:spcBef>
                <a:spcPts val="0"/>
              </a:spcBef>
              <a:buNone/>
            </a:pPr>
            <a:r>
              <a:rPr sz="1800" lang="en-US">
                <a:latin typeface="Calibri"/>
                <a:ea typeface="Calibri"/>
                <a:cs typeface="Calibri"/>
                <a:sym typeface="Calibri"/>
              </a:rPr>
              <a:t>Initial search query on sent to CryptDB proxy...takes a while</a:t>
            </a:r>
          </a:p>
          <a:p>
            <a:pPr rtl="0" lvl="0">
              <a:spcBef>
                <a:spcPts val="0"/>
              </a:spcBef>
              <a:buNone/>
            </a:pPr>
            <a:r>
              <a:t/>
            </a:r>
            <a:endParaRPr sz="1800">
              <a:latin typeface="Calibri"/>
              <a:ea typeface="Calibri"/>
              <a:cs typeface="Calibri"/>
              <a:sym typeface="Calibri"/>
            </a:endParaRPr>
          </a:p>
          <a:p>
            <a:pPr rtl="0" lvl="0">
              <a:spcBef>
                <a:spcPts val="0"/>
              </a:spcBef>
              <a:buNone/>
            </a:pPr>
            <a:r>
              <a:t/>
            </a:r>
            <a:endParaRPr sz="1800">
              <a:latin typeface="Calibri"/>
              <a:ea typeface="Calibri"/>
              <a:cs typeface="Calibri"/>
              <a:sym typeface="Calibri"/>
            </a:endParaRPr>
          </a:p>
          <a:p>
            <a:pPr rtl="0" lvl="0">
              <a:spcBef>
                <a:spcPts val="0"/>
              </a:spcBef>
              <a:buNone/>
            </a:pPr>
            <a:r>
              <a:t/>
            </a:r>
            <a:endParaRPr sz="1800">
              <a:latin typeface="Calibri"/>
              <a:ea typeface="Calibri"/>
              <a:cs typeface="Calibri"/>
              <a:sym typeface="Calibri"/>
            </a:endParaRPr>
          </a:p>
          <a:p>
            <a:pPr rtl="0" lvl="0">
              <a:spcBef>
                <a:spcPts val="0"/>
              </a:spcBef>
              <a:buNone/>
            </a:pPr>
            <a:r>
              <a:t/>
            </a:r>
            <a:endParaRPr sz="1800">
              <a:latin typeface="Calibri"/>
              <a:ea typeface="Calibri"/>
              <a:cs typeface="Calibri"/>
              <a:sym typeface="Calibri"/>
            </a:endParaRPr>
          </a:p>
          <a:p>
            <a:pPr>
              <a:spcBef>
                <a:spcPts val="0"/>
              </a:spcBef>
              <a:buNone/>
            </a:pPr>
            <a:r>
              <a:rPr sz="1800" lang="en-US">
                <a:latin typeface="Calibri"/>
                <a:ea typeface="Calibri"/>
                <a:cs typeface="Calibri"/>
                <a:sym typeface="Calibri"/>
              </a:rPr>
              <a:t>Same query sent again...Takes no time at all!  The onions have been peeled...</a:t>
            </a:r>
          </a:p>
        </p:txBody>
      </p:sp>
      <p:pic>
        <p:nvPicPr>
          <p:cNvPr id="140" name="Shape 140"/>
          <p:cNvPicPr preferRelativeResize="0"/>
          <p:nvPr/>
        </p:nvPicPr>
        <p:blipFill>
          <a:blip r:embed="rId3"/>
          <a:stretch>
            <a:fillRect/>
          </a:stretch>
        </p:blipFill>
        <p:spPr>
          <a:xfrm>
            <a:off y="1529987" x="457187"/>
            <a:ext cy="1190625" cx="6867525"/>
          </a:xfrm>
          <a:prstGeom prst="rect">
            <a:avLst/>
          </a:prstGeom>
          <a:noFill/>
          <a:ln>
            <a:noFill/>
          </a:ln>
        </p:spPr>
      </p:pic>
      <p:pic>
        <p:nvPicPr>
          <p:cNvPr id="141" name="Shape 141"/>
          <p:cNvPicPr preferRelativeResize="0"/>
          <p:nvPr/>
        </p:nvPicPr>
        <p:blipFill>
          <a:blip r:embed="rId4"/>
          <a:stretch>
            <a:fillRect/>
          </a:stretch>
        </p:blipFill>
        <p:spPr>
          <a:xfrm>
            <a:off y="3259875" x="457187"/>
            <a:ext cy="1181100" cx="6800850"/>
          </a:xfrm>
          <a:prstGeom prst="rect">
            <a:avLst/>
          </a:prstGeom>
          <a:noFill/>
          <a:ln>
            <a:noFill/>
          </a:ln>
        </p:spPr>
      </p:pic>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5" name="Shape 145"/>
        <p:cNvGrpSpPr/>
        <p:nvPr/>
      </p:nvGrpSpPr>
      <p:grpSpPr>
        <a:xfrm>
          <a:off y="0" x="0"/>
          <a:ext cy="0" cx="0"/>
          <a:chOff y="0" x="0"/>
          <a:chExt cy="0" cx="0"/>
        </a:xfrm>
      </p:grpSpPr>
      <p:sp>
        <p:nvSpPr>
          <p:cNvPr id="146" name="Shape 146"/>
          <p:cNvSpPr txBox="1"/>
          <p:nvPr>
            <p:ph type="title"/>
          </p:nvPr>
        </p:nvSpPr>
        <p:spPr>
          <a:xfrm>
            <a:off y="274637" x="457200"/>
            <a:ext cy="716100" cx="8229600"/>
          </a:xfrm>
          <a:prstGeom prst="rect">
            <a:avLst/>
          </a:prstGeom>
        </p:spPr>
        <p:txBody>
          <a:bodyPr bIns="91425" rIns="91425" lIns="91425" tIns="91425" anchor="ctr" anchorCtr="0">
            <a:noAutofit/>
          </a:bodyPr>
          <a:lstStyle/>
          <a:p>
            <a:pPr rtl="0" lvl="0">
              <a:spcBef>
                <a:spcPts val="0"/>
              </a:spcBef>
              <a:buNone/>
            </a:pPr>
            <a:r>
              <a:rPr sz="3200" lang="en-US">
                <a:solidFill>
                  <a:srgbClr val="0070C0"/>
                </a:solidFill>
                <a:latin typeface="Calibri"/>
                <a:ea typeface="Calibri"/>
                <a:cs typeface="Calibri"/>
                <a:sym typeface="Calibri"/>
              </a:rPr>
              <a:t>Demonstration</a:t>
            </a:r>
          </a:p>
        </p:txBody>
      </p:sp>
      <p:sp>
        <p:nvSpPr>
          <p:cNvPr id="147" name="Shape 147"/>
          <p:cNvSpPr txBox="1"/>
          <p:nvPr>
            <p:ph idx="1" type="body"/>
          </p:nvPr>
        </p:nvSpPr>
        <p:spPr>
          <a:xfrm>
            <a:off y="1066800" x="457200"/>
            <a:ext cy="5059499" cx="8229600"/>
          </a:xfrm>
          <a:prstGeom prst="rect">
            <a:avLst/>
          </a:prstGeom>
        </p:spPr>
        <p:txBody>
          <a:bodyPr bIns="91425" rIns="91425" lIns="91425" tIns="91425" anchor="t" anchorCtr="0">
            <a:noAutofit/>
          </a:bodyPr>
          <a:lstStyle/>
          <a:p>
            <a:pPr rtl="0" lvl="0">
              <a:spcBef>
                <a:spcPts val="0"/>
              </a:spcBef>
              <a:buNone/>
            </a:pPr>
            <a:r>
              <a:rPr sz="1800" lang="en-US">
                <a:latin typeface="Calibri"/>
                <a:ea typeface="Calibri"/>
                <a:cs typeface="Calibri"/>
                <a:sym typeface="Calibri"/>
              </a:rPr>
              <a:t>CryptDB also supports homomorphic addition through the Pallier algorithm!</a:t>
            </a:r>
          </a:p>
          <a:p>
            <a:pPr rtl="0" lvl="0">
              <a:spcBef>
                <a:spcPts val="0"/>
              </a:spcBef>
              <a:buNone/>
            </a:pPr>
            <a:r>
              <a:t/>
            </a:r>
            <a:endParaRPr sz="1800">
              <a:latin typeface="Calibri"/>
              <a:ea typeface="Calibri"/>
              <a:cs typeface="Calibri"/>
              <a:sym typeface="Calibri"/>
            </a:endParaRPr>
          </a:p>
          <a:p>
            <a:pPr rtl="0" lvl="0">
              <a:spcBef>
                <a:spcPts val="0"/>
              </a:spcBef>
              <a:buNone/>
            </a:pPr>
            <a:r>
              <a:t/>
            </a:r>
            <a:endParaRPr sz="1800">
              <a:latin typeface="Calibri"/>
              <a:ea typeface="Calibri"/>
              <a:cs typeface="Calibri"/>
              <a:sym typeface="Calibri"/>
            </a:endParaRPr>
          </a:p>
          <a:p>
            <a:pPr rtl="0" lvl="0">
              <a:spcBef>
                <a:spcPts val="0"/>
              </a:spcBef>
              <a:buNone/>
            </a:pPr>
            <a:r>
              <a:t/>
            </a:r>
            <a:endParaRPr sz="1800">
              <a:latin typeface="Calibri"/>
              <a:ea typeface="Calibri"/>
              <a:cs typeface="Calibri"/>
              <a:sym typeface="Calibri"/>
            </a:endParaRPr>
          </a:p>
          <a:p>
            <a:pPr rtl="0" lvl="0">
              <a:spcBef>
                <a:spcPts val="0"/>
              </a:spcBef>
              <a:buNone/>
            </a:pPr>
            <a:r>
              <a:t/>
            </a:r>
            <a:endParaRPr sz="1800">
              <a:latin typeface="Calibri"/>
              <a:ea typeface="Calibri"/>
              <a:cs typeface="Calibri"/>
              <a:sym typeface="Calibri"/>
            </a:endParaRPr>
          </a:p>
          <a:p>
            <a:pPr>
              <a:spcBef>
                <a:spcPts val="0"/>
              </a:spcBef>
              <a:buNone/>
            </a:pPr>
            <a:r>
              <a:rPr sz="1800" lang="en-US">
                <a:latin typeface="Calibri"/>
                <a:ea typeface="Calibri"/>
                <a:cs typeface="Calibri"/>
                <a:sym typeface="Calibri"/>
              </a:rPr>
              <a:t>This is how the query looks on the proxy server...CryptDB transforms the user generated query into a query on encrypted data using the user’s keychain!</a:t>
            </a:r>
          </a:p>
        </p:txBody>
      </p:sp>
      <p:pic>
        <p:nvPicPr>
          <p:cNvPr id="148" name="Shape 148"/>
          <p:cNvPicPr preferRelativeResize="0"/>
          <p:nvPr/>
        </p:nvPicPr>
        <p:blipFill>
          <a:blip r:embed="rId3"/>
          <a:stretch>
            <a:fillRect/>
          </a:stretch>
        </p:blipFill>
        <p:spPr>
          <a:xfrm>
            <a:off y="1669837" x="457187"/>
            <a:ext cy="1209675" cx="3343275"/>
          </a:xfrm>
          <a:prstGeom prst="rect">
            <a:avLst/>
          </a:prstGeom>
          <a:noFill/>
          <a:ln>
            <a:noFill/>
          </a:ln>
        </p:spPr>
      </p:pic>
      <p:pic>
        <p:nvPicPr>
          <p:cNvPr id="149" name="Shape 149"/>
          <p:cNvPicPr preferRelativeResize="0"/>
          <p:nvPr/>
        </p:nvPicPr>
        <p:blipFill>
          <a:blip r:embed="rId4"/>
          <a:stretch>
            <a:fillRect/>
          </a:stretch>
        </p:blipFill>
        <p:spPr>
          <a:xfrm>
            <a:off y="3558625" x="457200"/>
            <a:ext cy="2871524" cx="6216649"/>
          </a:xfrm>
          <a:prstGeom prst="rect">
            <a:avLst/>
          </a:prstGeom>
          <a:noFill/>
          <a:ln>
            <a:noFill/>
          </a:ln>
        </p:spPr>
      </p:pic>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3" name="Shape 153"/>
        <p:cNvGrpSpPr/>
        <p:nvPr/>
      </p:nvGrpSpPr>
      <p:grpSpPr>
        <a:xfrm>
          <a:off y="0" x="0"/>
          <a:ext cy="0" cx="0"/>
          <a:chOff y="0" x="0"/>
          <a:chExt cy="0" cx="0"/>
        </a:xfrm>
      </p:grpSpPr>
      <p:sp>
        <p:nvSpPr>
          <p:cNvPr id="154" name="Shape 154"/>
          <p:cNvSpPr txBox="1"/>
          <p:nvPr>
            <p:ph type="title"/>
          </p:nvPr>
        </p:nvSpPr>
        <p:spPr>
          <a:xfrm>
            <a:off y="274637" x="457200"/>
            <a:ext cy="716100" cx="8229600"/>
          </a:xfrm>
          <a:prstGeom prst="rect">
            <a:avLst/>
          </a:prstGeom>
        </p:spPr>
        <p:txBody>
          <a:bodyPr bIns="91425" rIns="91425" lIns="91425" tIns="91425" anchor="ctr" anchorCtr="0">
            <a:noAutofit/>
          </a:bodyPr>
          <a:lstStyle/>
          <a:p>
            <a:pPr rtl="0" lvl="0">
              <a:spcBef>
                <a:spcPts val="0"/>
              </a:spcBef>
              <a:buNone/>
            </a:pPr>
            <a:r>
              <a:rPr sz="3200" lang="en-US">
                <a:solidFill>
                  <a:srgbClr val="0070C0"/>
                </a:solidFill>
                <a:latin typeface="Calibri"/>
                <a:ea typeface="Calibri"/>
                <a:cs typeface="Calibri"/>
                <a:sym typeface="Calibri"/>
              </a:rPr>
              <a:t>Demonstration</a:t>
            </a:r>
          </a:p>
        </p:txBody>
      </p:sp>
      <p:sp>
        <p:nvSpPr>
          <p:cNvPr id="155" name="Shape 155"/>
          <p:cNvSpPr txBox="1"/>
          <p:nvPr>
            <p:ph idx="1" type="body"/>
          </p:nvPr>
        </p:nvSpPr>
        <p:spPr>
          <a:xfrm>
            <a:off y="1066800" x="457200"/>
            <a:ext cy="5059499" cx="8229600"/>
          </a:xfrm>
          <a:prstGeom prst="rect">
            <a:avLst/>
          </a:prstGeom>
        </p:spPr>
        <p:txBody>
          <a:bodyPr bIns="91425" rIns="91425" lIns="91425" tIns="91425" anchor="t" anchorCtr="0">
            <a:noAutofit/>
          </a:bodyPr>
          <a:lstStyle/>
          <a:p>
            <a:pPr>
              <a:spcBef>
                <a:spcPts val="0"/>
              </a:spcBef>
              <a:buNone/>
            </a:pPr>
            <a:r>
              <a:rPr sz="1800" lang="en-US">
                <a:latin typeface="Calibri"/>
                <a:ea typeface="Calibri"/>
                <a:cs typeface="Calibri"/>
                <a:sym typeface="Calibri"/>
              </a:rPr>
              <a:t>Of course, the same queries are substantially faster on an unencrypted DB...</a:t>
            </a:r>
          </a:p>
        </p:txBody>
      </p:sp>
      <p:pic>
        <p:nvPicPr>
          <p:cNvPr id="156" name="Shape 156"/>
          <p:cNvPicPr preferRelativeResize="0"/>
          <p:nvPr/>
        </p:nvPicPr>
        <p:blipFill>
          <a:blip r:embed="rId3"/>
          <a:stretch>
            <a:fillRect/>
          </a:stretch>
        </p:blipFill>
        <p:spPr>
          <a:xfrm>
            <a:off y="1938100" x="457200"/>
            <a:ext cy="1162050" cx="6800850"/>
          </a:xfrm>
          <a:prstGeom prst="rect">
            <a:avLst/>
          </a:prstGeom>
          <a:noFill/>
          <a:ln>
            <a:noFill/>
          </a:ln>
        </p:spPr>
      </p:pic>
      <p:pic>
        <p:nvPicPr>
          <p:cNvPr id="157" name="Shape 157"/>
          <p:cNvPicPr preferRelativeResize="0"/>
          <p:nvPr/>
        </p:nvPicPr>
        <p:blipFill>
          <a:blip r:embed="rId4"/>
          <a:stretch>
            <a:fillRect/>
          </a:stretch>
        </p:blipFill>
        <p:spPr>
          <a:xfrm>
            <a:off y="3156275" x="457187"/>
            <a:ext cy="1143000" cx="3286125"/>
          </a:xfrm>
          <a:prstGeom prst="rect">
            <a:avLst/>
          </a:prstGeom>
          <a:noFill/>
          <a:ln>
            <a:noFill/>
          </a:ln>
        </p:spPr>
      </p:pic>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1" name="Shape 161"/>
        <p:cNvGrpSpPr/>
        <p:nvPr/>
      </p:nvGrpSpPr>
      <p:grpSpPr>
        <a:xfrm>
          <a:off y="0" x="0"/>
          <a:ext cy="0" cx="0"/>
          <a:chOff y="0" x="0"/>
          <a:chExt cy="0" cx="0"/>
        </a:xfrm>
      </p:grpSpPr>
      <p:sp>
        <p:nvSpPr>
          <p:cNvPr id="162" name="Shape 162"/>
          <p:cNvSpPr txBox="1"/>
          <p:nvPr>
            <p:ph type="title"/>
          </p:nvPr>
        </p:nvSpPr>
        <p:spPr>
          <a:xfrm>
            <a:off y="274637" x="457200"/>
            <a:ext cy="716100" cx="8229600"/>
          </a:xfrm>
          <a:prstGeom prst="rect">
            <a:avLst/>
          </a:prstGeom>
        </p:spPr>
        <p:txBody>
          <a:bodyPr bIns="91425" rIns="91425" lIns="91425" tIns="91425" anchor="ctr" anchorCtr="0">
            <a:noAutofit/>
          </a:bodyPr>
          <a:lstStyle/>
          <a:p>
            <a:pPr rtl="0" lvl="0">
              <a:spcBef>
                <a:spcPts val="0"/>
              </a:spcBef>
              <a:buNone/>
            </a:pPr>
            <a:r>
              <a:rPr sz="3200" lang="en-US">
                <a:solidFill>
                  <a:srgbClr val="0070C0"/>
                </a:solidFill>
                <a:latin typeface="Calibri"/>
                <a:ea typeface="Calibri"/>
                <a:cs typeface="Calibri"/>
                <a:sym typeface="Calibri"/>
              </a:rPr>
              <a:t>Demonstration</a:t>
            </a:r>
          </a:p>
        </p:txBody>
      </p:sp>
      <p:sp>
        <p:nvSpPr>
          <p:cNvPr id="163" name="Shape 163"/>
          <p:cNvSpPr txBox="1"/>
          <p:nvPr>
            <p:ph idx="1" type="body"/>
          </p:nvPr>
        </p:nvSpPr>
        <p:spPr>
          <a:xfrm>
            <a:off y="1066800" x="457200"/>
            <a:ext cy="5059499" cx="8229600"/>
          </a:xfrm>
          <a:prstGeom prst="rect">
            <a:avLst/>
          </a:prstGeom>
        </p:spPr>
        <p:txBody>
          <a:bodyPr bIns="91425" rIns="91425" lIns="91425" tIns="91425" anchor="t" anchorCtr="0">
            <a:noAutofit/>
          </a:bodyPr>
          <a:lstStyle/>
          <a:p>
            <a:pPr rtl="0" lvl="0" indent="0" marL="177800">
              <a:spcBef>
                <a:spcPts val="0"/>
              </a:spcBef>
              <a:buNone/>
            </a:pPr>
            <a:r>
              <a:rPr sz="1800" lang="en-US">
                <a:latin typeface="Calibri"/>
                <a:ea typeface="Calibri"/>
                <a:cs typeface="Calibri"/>
                <a:sym typeface="Calibri"/>
              </a:rPr>
              <a:t>Here is the output of a quick Java program I wrote to connect to CryptDB, and read the CSV file into the database.  It is easy to connect to the proxy using the MySQL Connector/J JDBC driver, which is FOSS created by MySQL.</a:t>
            </a:r>
          </a:p>
          <a:p>
            <a:pPr rtl="0" lvl="0" indent="0" marL="0">
              <a:spcBef>
                <a:spcPts val="0"/>
              </a:spcBef>
              <a:buNone/>
            </a:pPr>
            <a:r>
              <a:rPr sz="1800" lang="en-US">
                <a:latin typeface="Calibri"/>
                <a:ea typeface="Calibri"/>
                <a:cs typeface="Calibri"/>
                <a:sym typeface="Calibri"/>
              </a:rPr>
              <a:t>						Using this method it would be very easy to connect </a:t>
            </a:r>
          </a:p>
          <a:p>
            <a:pPr rtl="0" lvl="0" indent="0" marL="0">
              <a:spcBef>
                <a:spcPts val="0"/>
              </a:spcBef>
              <a:buNone/>
            </a:pPr>
            <a:r>
              <a:rPr sz="1800" lang="en-US">
                <a:latin typeface="Calibri"/>
                <a:ea typeface="Calibri"/>
                <a:cs typeface="Calibri"/>
                <a:sym typeface="Calibri"/>
              </a:rPr>
              <a:t>						CryptDB to Hadoop.  Whether it would be a good idea</a:t>
            </a:r>
          </a:p>
          <a:p>
            <a:pPr rtl="0" lvl="0" indent="0" marL="0">
              <a:spcBef>
                <a:spcPts val="0"/>
              </a:spcBef>
              <a:buNone/>
            </a:pPr>
            <a:r>
              <a:rPr sz="1800" lang="en-US">
                <a:latin typeface="Calibri"/>
                <a:ea typeface="Calibri"/>
                <a:cs typeface="Calibri"/>
                <a:sym typeface="Calibri"/>
              </a:rPr>
              <a:t>						is another question...		</a:t>
            </a:r>
          </a:p>
          <a:p>
            <a:pPr rtl="0" lvl="0" indent="0" marL="177800">
              <a:spcBef>
                <a:spcPts val="0"/>
              </a:spcBef>
              <a:buNone/>
            </a:pPr>
            <a:r>
              <a:t/>
            </a:r>
            <a:endParaRPr sz="1800">
              <a:latin typeface="Calibri"/>
              <a:ea typeface="Calibri"/>
              <a:cs typeface="Calibri"/>
              <a:sym typeface="Calibri"/>
            </a:endParaRPr>
          </a:p>
          <a:p>
            <a:pPr rtl="0" lvl="0" indent="0" marL="177800">
              <a:spcBef>
                <a:spcPts val="0"/>
              </a:spcBef>
              <a:buNone/>
            </a:pPr>
            <a:r>
              <a:t/>
            </a:r>
            <a:endParaRPr sz="1800">
              <a:latin typeface="Calibri"/>
              <a:ea typeface="Calibri"/>
              <a:cs typeface="Calibri"/>
              <a:sym typeface="Calibri"/>
            </a:endParaRPr>
          </a:p>
          <a:p>
            <a:pPr rtl="0" lvl="0" indent="0" marL="177800">
              <a:spcBef>
                <a:spcPts val="0"/>
              </a:spcBef>
              <a:buNone/>
            </a:pPr>
            <a:r>
              <a:t/>
            </a:r>
            <a:endParaRPr sz="1800">
              <a:latin typeface="Calibri"/>
              <a:ea typeface="Calibri"/>
              <a:cs typeface="Calibri"/>
              <a:sym typeface="Calibri"/>
            </a:endParaRPr>
          </a:p>
          <a:p>
            <a:pPr rtl="0" lvl="0" indent="0" marL="177800">
              <a:spcBef>
                <a:spcPts val="0"/>
              </a:spcBef>
              <a:buNone/>
            </a:pPr>
            <a:r>
              <a:t/>
            </a:r>
            <a:endParaRPr sz="1800">
              <a:latin typeface="Calibri"/>
              <a:ea typeface="Calibri"/>
              <a:cs typeface="Calibri"/>
              <a:sym typeface="Calibri"/>
            </a:endParaRPr>
          </a:p>
          <a:p>
            <a:pPr rtl="0" lvl="0" indent="0" marL="177800">
              <a:spcBef>
                <a:spcPts val="0"/>
              </a:spcBef>
              <a:buNone/>
            </a:pPr>
            <a:r>
              <a:t/>
            </a:r>
            <a:endParaRPr sz="1800">
              <a:latin typeface="Calibri"/>
              <a:ea typeface="Calibri"/>
              <a:cs typeface="Calibri"/>
              <a:sym typeface="Calibri"/>
            </a:endParaRPr>
          </a:p>
          <a:p>
            <a:pPr rtl="0" lvl="0" indent="0" marL="177800">
              <a:spcBef>
                <a:spcPts val="0"/>
              </a:spcBef>
              <a:buNone/>
            </a:pPr>
            <a:r>
              <a:t/>
            </a:r>
            <a:endParaRPr sz="1800">
              <a:latin typeface="Calibri"/>
              <a:ea typeface="Calibri"/>
              <a:cs typeface="Calibri"/>
              <a:sym typeface="Calibri"/>
            </a:endParaRPr>
          </a:p>
          <a:p>
            <a:pPr rtl="0" lvl="0" indent="0" marL="0">
              <a:spcBef>
                <a:spcPts val="0"/>
              </a:spcBef>
              <a:buNone/>
            </a:pPr>
            <a:r>
              <a:rPr sz="1800" lang="en-US">
                <a:latin typeface="Calibri"/>
                <a:ea typeface="Calibri"/>
                <a:cs typeface="Calibri"/>
                <a:sym typeface="Calibri"/>
              </a:rPr>
              <a:t> To connect using the driver, on the normal JDBC connection creation string consists of the IP and port of the CryptDB proxy server, as well as the password.  Easy!</a:t>
            </a:r>
          </a:p>
          <a:p>
            <a:pPr indent="0" marL="0">
              <a:spcBef>
                <a:spcPts val="0"/>
              </a:spcBef>
              <a:buNone/>
            </a:pPr>
            <a:r>
              <a:t/>
            </a:r>
            <a:endParaRPr sz="1800">
              <a:latin typeface="Calibri"/>
              <a:ea typeface="Calibri"/>
              <a:cs typeface="Calibri"/>
              <a:sym typeface="Calibri"/>
            </a:endParaRPr>
          </a:p>
        </p:txBody>
      </p:sp>
      <p:pic>
        <p:nvPicPr>
          <p:cNvPr id="164" name="Shape 164"/>
          <p:cNvPicPr preferRelativeResize="0"/>
          <p:nvPr/>
        </p:nvPicPr>
        <p:blipFill>
          <a:blip r:embed="rId3"/>
          <a:stretch>
            <a:fillRect/>
          </a:stretch>
        </p:blipFill>
        <p:spPr>
          <a:xfrm>
            <a:off y="2057550" x="734475"/>
            <a:ext cy="3077999" cx="2312499"/>
          </a:xfrm>
          <a:prstGeom prst="rect">
            <a:avLst/>
          </a:prstGeom>
          <a:noFill/>
          <a:ln>
            <a:noFill/>
          </a:ln>
        </p:spPr>
      </p:pic>
      <p:pic>
        <p:nvPicPr>
          <p:cNvPr id="165" name="Shape 165"/>
          <p:cNvPicPr preferRelativeResize="0"/>
          <p:nvPr/>
        </p:nvPicPr>
        <p:blipFill>
          <a:blip r:embed="rId4"/>
          <a:stretch>
            <a:fillRect/>
          </a:stretch>
        </p:blipFill>
        <p:spPr>
          <a:xfrm>
            <a:off y="5746975" x="457200"/>
            <a:ext cy="171450" cx="6667500"/>
          </a:xfrm>
          <a:prstGeom prst="rect">
            <a:avLst/>
          </a:prstGeom>
          <a:noFill/>
          <a:ln>
            <a:noFill/>
          </a:ln>
        </p:spPr>
      </p:pic>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9" name="Shape 169"/>
        <p:cNvGrpSpPr/>
        <p:nvPr/>
      </p:nvGrpSpPr>
      <p:grpSpPr>
        <a:xfrm>
          <a:off y="0" x="0"/>
          <a:ext cy="0" cx="0"/>
          <a:chOff y="0" x="0"/>
          <a:chExt cy="0" cx="0"/>
        </a:xfrm>
      </p:grpSpPr>
      <p:sp>
        <p:nvSpPr>
          <p:cNvPr id="170" name="Shape 170"/>
          <p:cNvSpPr txBox="1"/>
          <p:nvPr>
            <p:ph type="title"/>
          </p:nvPr>
        </p:nvSpPr>
        <p:spPr>
          <a:xfrm>
            <a:off y="274637" x="457200"/>
            <a:ext cy="716100" cx="8229600"/>
          </a:xfrm>
          <a:prstGeom prst="rect">
            <a:avLst/>
          </a:prstGeom>
        </p:spPr>
        <p:txBody>
          <a:bodyPr bIns="91425" rIns="91425" lIns="91425" tIns="91425" anchor="ctr" anchorCtr="0">
            <a:noAutofit/>
          </a:bodyPr>
          <a:lstStyle/>
          <a:p>
            <a:pPr rtl="0" lvl="0">
              <a:spcBef>
                <a:spcPts val="0"/>
              </a:spcBef>
              <a:buNone/>
            </a:pPr>
            <a:r>
              <a:rPr sz="3200" lang="en-US">
                <a:solidFill>
                  <a:srgbClr val="0070C0"/>
                </a:solidFill>
                <a:latin typeface="Calibri"/>
                <a:ea typeface="Calibri"/>
                <a:cs typeface="Calibri"/>
                <a:sym typeface="Calibri"/>
              </a:rPr>
              <a:t>Conclusion</a:t>
            </a:r>
          </a:p>
        </p:txBody>
      </p:sp>
      <p:sp>
        <p:nvSpPr>
          <p:cNvPr id="171" name="Shape 171"/>
          <p:cNvSpPr txBox="1"/>
          <p:nvPr>
            <p:ph idx="1" type="body"/>
          </p:nvPr>
        </p:nvSpPr>
        <p:spPr>
          <a:xfrm>
            <a:off y="1066800" x="457200"/>
            <a:ext cy="5059499" cx="8229600"/>
          </a:xfrm>
          <a:prstGeom prst="rect">
            <a:avLst/>
          </a:prstGeom>
        </p:spPr>
        <p:txBody>
          <a:bodyPr bIns="91425" rIns="91425" lIns="91425" tIns="91425" anchor="t" anchorCtr="0">
            <a:noAutofit/>
          </a:bodyPr>
          <a:lstStyle/>
          <a:p>
            <a:pPr rtl="0" lvl="0" indent="0" marL="177800">
              <a:spcBef>
                <a:spcPts val="0"/>
              </a:spcBef>
              <a:buNone/>
            </a:pPr>
            <a:r>
              <a:rPr sz="1800" lang="en-US">
                <a:latin typeface="Calibri"/>
                <a:ea typeface="Calibri"/>
                <a:cs typeface="Calibri"/>
                <a:sym typeface="Calibri"/>
              </a:rPr>
              <a:t> - CryptDB is an excellent proof of concept, and is the first piece of software that efficiently solves most of the security issues of DBMSes.</a:t>
            </a:r>
          </a:p>
          <a:p>
            <a:pPr rtl="0" lvl="0" indent="0" marL="177800">
              <a:spcBef>
                <a:spcPts val="0"/>
              </a:spcBef>
              <a:buNone/>
            </a:pPr>
            <a:r>
              <a:rPr sz="1800" lang="en-US">
                <a:latin typeface="Calibri"/>
                <a:ea typeface="Calibri"/>
                <a:cs typeface="Calibri"/>
                <a:sym typeface="Calibri"/>
              </a:rPr>
              <a:t> - CryptDB does not (yet) support mathematical operations beyond addition.</a:t>
            </a:r>
          </a:p>
          <a:p>
            <a:pPr rtl="0" lvl="0" indent="0" marL="177800">
              <a:spcBef>
                <a:spcPts val="0"/>
              </a:spcBef>
              <a:buNone/>
            </a:pPr>
            <a:r>
              <a:rPr sz="1800" lang="en-US">
                <a:latin typeface="Calibri"/>
                <a:ea typeface="Calibri"/>
                <a:cs typeface="Calibri"/>
                <a:sym typeface="Calibri"/>
              </a:rPr>
              <a:t> - Complex math would be hard to add, and would require at least one more ‘onion’.</a:t>
            </a:r>
          </a:p>
          <a:p>
            <a:pPr rtl="0" lvl="0" indent="0" marL="177800">
              <a:spcBef>
                <a:spcPts val="0"/>
              </a:spcBef>
              <a:buNone/>
            </a:pPr>
            <a:r>
              <a:rPr sz="1800" lang="en-US">
                <a:latin typeface="Calibri"/>
                <a:ea typeface="Calibri"/>
                <a:cs typeface="Calibri"/>
                <a:sym typeface="Calibri"/>
              </a:rPr>
              <a:t> - Queries seem quite fast.  The developers report CryptDB to be an average of 26% slower than vanilla MySQL for most cases.  I have not noticed it being that fast, but it certainly is quite fast, and I have not done any sort of optimization.</a:t>
            </a:r>
          </a:p>
          <a:p>
            <a:pPr rtl="0" lvl="0" indent="0" marL="177800">
              <a:spcBef>
                <a:spcPts val="0"/>
              </a:spcBef>
              <a:buNone/>
            </a:pPr>
            <a:r>
              <a:rPr sz="1800" lang="en-US">
                <a:latin typeface="Calibri"/>
                <a:ea typeface="Calibri"/>
                <a:cs typeface="Calibri"/>
                <a:sym typeface="Calibri"/>
              </a:rPr>
              <a:t> - It is easy to implement CryptDB with Java.  Hadoop anyone?  Would it be worth it?</a:t>
            </a:r>
          </a:p>
          <a:p>
            <a:pPr indent="0" marL="177800">
              <a:spcBef>
                <a:spcPts val="0"/>
              </a:spcBef>
              <a:buNone/>
            </a:pPr>
            <a:r>
              <a:rPr sz="2400" lang="en-US">
                <a:latin typeface="Calibri"/>
                <a:ea typeface="Calibri"/>
                <a:cs typeface="Calibri"/>
                <a:sym typeface="Calibri"/>
              </a:rPr>
              <a:t>CryptDB is a wonderful piece of FOSS that brings a level of security and performance previously unmatched to the DBMS world.  Much more development is needed to perfect it, however companies like Google have already forked it and are contributing to development.  Onions are the future!</a:t>
            </a: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5" name="Shape 175"/>
        <p:cNvGrpSpPr/>
        <p:nvPr/>
      </p:nvGrpSpPr>
      <p:grpSpPr>
        <a:xfrm>
          <a:off y="0" x="0"/>
          <a:ext cy="0" cx="0"/>
          <a:chOff y="0" x="0"/>
          <a:chExt cy="0" cx="0"/>
        </a:xfrm>
      </p:grpSpPr>
      <p:sp>
        <p:nvSpPr>
          <p:cNvPr id="176" name="Shape 176"/>
          <p:cNvSpPr txBox="1"/>
          <p:nvPr>
            <p:ph type="title"/>
          </p:nvPr>
        </p:nvSpPr>
        <p:spPr>
          <a:xfrm>
            <a:off y="274637" x="457200"/>
            <a:ext cy="716100" cx="8229600"/>
          </a:xfrm>
          <a:prstGeom prst="rect">
            <a:avLst/>
          </a:prstGeom>
        </p:spPr>
        <p:txBody>
          <a:bodyPr bIns="91425" rIns="91425" lIns="91425" tIns="91425" anchor="ctr" anchorCtr="0">
            <a:noAutofit/>
          </a:bodyPr>
          <a:lstStyle/>
          <a:p>
            <a:pPr rtl="0" lvl="0">
              <a:spcBef>
                <a:spcPts val="0"/>
              </a:spcBef>
              <a:buNone/>
            </a:pPr>
            <a:r>
              <a:rPr sz="3200" lang="en-US">
                <a:solidFill>
                  <a:srgbClr val="0070C0"/>
                </a:solidFill>
                <a:latin typeface="Calibri"/>
                <a:ea typeface="Calibri"/>
                <a:cs typeface="Calibri"/>
                <a:sym typeface="Calibri"/>
              </a:rPr>
              <a:t>References and Links</a:t>
            </a:r>
          </a:p>
        </p:txBody>
      </p:sp>
      <p:sp>
        <p:nvSpPr>
          <p:cNvPr id="177" name="Shape 177"/>
          <p:cNvSpPr txBox="1"/>
          <p:nvPr>
            <p:ph idx="1" type="body"/>
          </p:nvPr>
        </p:nvSpPr>
        <p:spPr>
          <a:xfrm>
            <a:off y="1066800" x="457200"/>
            <a:ext cy="5059499" cx="8229600"/>
          </a:xfrm>
          <a:prstGeom prst="rect">
            <a:avLst/>
          </a:prstGeom>
        </p:spPr>
        <p:txBody>
          <a:bodyPr bIns="91425" rIns="91425" lIns="91425" tIns="91425" anchor="t" anchorCtr="0">
            <a:noAutofit/>
          </a:bodyPr>
          <a:lstStyle/>
          <a:p>
            <a:pPr rtl="0" lvl="0" indent="0" marL="0">
              <a:spcBef>
                <a:spcPts val="0"/>
              </a:spcBef>
              <a:buNone/>
            </a:pPr>
            <a:r>
              <a:rPr sz="1800" lang="en-US">
                <a:latin typeface="Calibri"/>
                <a:ea typeface="Calibri"/>
                <a:cs typeface="Calibri"/>
                <a:sym typeface="Calibri"/>
              </a:rPr>
              <a:t> - MIT CryptDB website </a:t>
            </a:r>
            <a:r>
              <a:rPr u="sng" sz="1800" lang="en-US">
                <a:solidFill>
                  <a:schemeClr val="hlink"/>
                </a:solidFill>
                <a:latin typeface="Calibri"/>
                <a:ea typeface="Calibri"/>
                <a:cs typeface="Calibri"/>
                <a:sym typeface="Calibri"/>
                <a:hlinkClick r:id="rId3"/>
              </a:rPr>
              <a:t>http://css.csail.mit.edu/cryptdb/</a:t>
            </a:r>
          </a:p>
          <a:p>
            <a:pPr rtl="0" lvl="0" indent="0" marL="0">
              <a:spcBef>
                <a:spcPts val="0"/>
              </a:spcBef>
              <a:buNone/>
            </a:pPr>
            <a:r>
              <a:rPr sz="1800" lang="en-US">
                <a:latin typeface="Calibri"/>
                <a:ea typeface="Calibri"/>
                <a:cs typeface="Calibri"/>
                <a:sym typeface="Calibri"/>
              </a:rPr>
              <a:t> - - CryptDB whitepaper </a:t>
            </a:r>
            <a:r>
              <a:rPr u="sng" sz="1800" lang="en-US">
                <a:solidFill>
                  <a:schemeClr val="hlink"/>
                </a:solidFill>
                <a:latin typeface="Calibri"/>
                <a:ea typeface="Calibri"/>
                <a:cs typeface="Calibri"/>
                <a:sym typeface="Calibri"/>
                <a:hlinkClick r:id="rId4"/>
              </a:rPr>
              <a:t>http://people.csail.mit.edu/nickolai/papers/raluca-cryptdb.pdf</a:t>
            </a:r>
          </a:p>
          <a:p>
            <a:pPr rtl="0" lvl="0" indent="0" marL="0">
              <a:spcBef>
                <a:spcPts val="0"/>
              </a:spcBef>
              <a:buNone/>
            </a:pPr>
            <a:r>
              <a:rPr sz="1800" lang="en-US">
                <a:latin typeface="Calibri"/>
                <a:ea typeface="Calibri"/>
                <a:cs typeface="Calibri"/>
                <a:sym typeface="Calibri"/>
              </a:rPr>
              <a:t> - - Developer’s JOIN encryption scheme whitepaper</a:t>
            </a:r>
          </a:p>
          <a:p>
            <a:pPr rtl="0" lvl="0" indent="0" marL="0">
              <a:spcBef>
                <a:spcPts val="0"/>
              </a:spcBef>
              <a:buNone/>
            </a:pPr>
            <a:r>
              <a:rPr u="sng" sz="1800" lang="en-US">
                <a:solidFill>
                  <a:schemeClr val="hlink"/>
                </a:solidFill>
                <a:latin typeface="Calibri"/>
                <a:ea typeface="Calibri"/>
                <a:cs typeface="Calibri"/>
                <a:sym typeface="Calibri"/>
                <a:hlinkClick r:id="rId5"/>
              </a:rPr>
              <a:t>http://people.csail.mit.edu/nickolai/papers/popa-join-tr.pdf</a:t>
            </a:r>
          </a:p>
          <a:p>
            <a:pPr rtl="0" lvl="0" indent="0" marL="0">
              <a:spcBef>
                <a:spcPts val="0"/>
              </a:spcBef>
              <a:buNone/>
            </a:pPr>
            <a:r>
              <a:rPr sz="1800" lang="en-US">
                <a:latin typeface="Calibri"/>
                <a:ea typeface="Calibri"/>
                <a:cs typeface="Calibri"/>
                <a:sym typeface="Calibri"/>
              </a:rPr>
              <a:t> - - Developer’s OPE encryption scheme whitepaper</a:t>
            </a:r>
          </a:p>
          <a:p>
            <a:pPr rtl="0" lvl="0" indent="0" marL="0">
              <a:spcBef>
                <a:spcPts val="0"/>
              </a:spcBef>
              <a:buNone/>
            </a:pPr>
            <a:r>
              <a:rPr u="sng" sz="1800" lang="en-US">
                <a:solidFill>
                  <a:schemeClr val="hlink"/>
                </a:solidFill>
                <a:latin typeface="Calibri"/>
                <a:ea typeface="Calibri"/>
                <a:cs typeface="Calibri"/>
                <a:sym typeface="Calibri"/>
                <a:hlinkClick r:id="rId6"/>
              </a:rPr>
              <a:t>http://web.mit.edu/ralucap/www/mope.pdf</a:t>
            </a:r>
          </a:p>
          <a:p>
            <a:pPr rtl="0" lvl="0" indent="0" marL="0">
              <a:spcBef>
                <a:spcPts val="0"/>
              </a:spcBef>
              <a:buNone/>
            </a:pPr>
            <a:r>
              <a:rPr sz="1800" lang="en-US">
                <a:latin typeface="Calibri"/>
                <a:ea typeface="Calibri"/>
                <a:cs typeface="Calibri"/>
                <a:sym typeface="Calibri"/>
              </a:rPr>
              <a:t> - - CryptDB SigOPS SOSP talk</a:t>
            </a:r>
          </a:p>
          <a:p>
            <a:pPr rtl="0" lvl="0" indent="0" marL="0">
              <a:spcBef>
                <a:spcPts val="0"/>
              </a:spcBef>
              <a:buNone/>
            </a:pPr>
            <a:r>
              <a:rPr u="sng" sz="1800" lang="en-US">
                <a:solidFill>
                  <a:schemeClr val="hlink"/>
                </a:solidFill>
                <a:latin typeface="Calibri"/>
                <a:ea typeface="Calibri"/>
                <a:cs typeface="Calibri"/>
                <a:sym typeface="Calibri"/>
                <a:hlinkClick r:id="rId7"/>
              </a:rPr>
              <a:t>https://www.youtube.com/watch?v=YNmuYh7FbQY</a:t>
            </a:r>
          </a:p>
          <a:p>
            <a:pPr rtl="0" lvl="0" indent="0" marL="0">
              <a:spcBef>
                <a:spcPts val="0"/>
              </a:spcBef>
              <a:buNone/>
            </a:pPr>
            <a:r>
              <a:rPr sz="1800" lang="en-US">
                <a:latin typeface="Calibri"/>
                <a:ea typeface="Calibri"/>
                <a:cs typeface="Calibri"/>
                <a:sym typeface="Calibri"/>
              </a:rPr>
              <a:t> - IBM researcher develops fully homomorphic encryption scheme</a:t>
            </a:r>
          </a:p>
          <a:p>
            <a:pPr rtl="0" lvl="0" indent="0" marL="0">
              <a:spcBef>
                <a:spcPts val="0"/>
              </a:spcBef>
              <a:buNone/>
            </a:pPr>
            <a:r>
              <a:rPr u="sng" sz="1800" lang="en-US">
                <a:solidFill>
                  <a:schemeClr val="hlink"/>
                </a:solidFill>
                <a:latin typeface="Calibri"/>
                <a:ea typeface="Calibri"/>
                <a:cs typeface="Calibri"/>
                <a:sym typeface="Calibri"/>
                <a:hlinkClick r:id="rId8"/>
              </a:rPr>
              <a:t>http://researcher.watson.ibm.com/researcher/view_group_subpage.php?id=2661</a:t>
            </a:r>
          </a:p>
          <a:p>
            <a:pPr rtl="0" lvl="0" indent="0" marL="0">
              <a:spcBef>
                <a:spcPts val="0"/>
              </a:spcBef>
              <a:buNone/>
            </a:pPr>
            <a:r>
              <a:rPr sz="1800" lang="en-US">
                <a:latin typeface="Calibri"/>
                <a:ea typeface="Calibri"/>
                <a:cs typeface="Calibri"/>
                <a:sym typeface="Calibri"/>
              </a:rPr>
              <a:t> - Links to my presentation on YouTube:</a:t>
            </a:r>
          </a:p>
          <a:p>
            <a:pPr rtl="0" lvl="0" indent="0" marL="0">
              <a:spcBef>
                <a:spcPts val="0"/>
              </a:spcBef>
              <a:buNone/>
            </a:pPr>
            <a:r>
              <a:rPr sz="1800" lang="en-US">
                <a:latin typeface="Calibri"/>
                <a:ea typeface="Calibri"/>
                <a:cs typeface="Calibri"/>
                <a:sym typeface="Calibri"/>
              </a:rPr>
              <a:t>Part 1: </a:t>
            </a:r>
            <a:r>
              <a:rPr u="sng" sz="1800" lang="en-US">
                <a:solidFill>
                  <a:schemeClr val="hlink"/>
                </a:solidFill>
                <a:latin typeface="Calibri"/>
                <a:ea typeface="Calibri"/>
                <a:cs typeface="Calibri"/>
                <a:sym typeface="Calibri"/>
                <a:hlinkClick r:id="rId9"/>
              </a:rPr>
              <a:t>https://www.youtube.com/watch?v=l40xRtBe87g</a:t>
            </a:r>
          </a:p>
          <a:p>
            <a:pPr rtl="0" lvl="0" indent="0" marL="0">
              <a:spcBef>
                <a:spcPts val="0"/>
              </a:spcBef>
              <a:buNone/>
            </a:pPr>
            <a:r>
              <a:rPr sz="1800" lang="en-US">
                <a:latin typeface="Calibri"/>
                <a:ea typeface="Calibri"/>
                <a:cs typeface="Calibri"/>
                <a:sym typeface="Calibri"/>
              </a:rPr>
              <a:t>Part 2: </a:t>
            </a:r>
            <a:r>
              <a:rPr u="sng" sz="1800" lang="en-US">
                <a:solidFill>
                  <a:schemeClr val="hlink"/>
                </a:solidFill>
                <a:latin typeface="Calibri"/>
                <a:ea typeface="Calibri"/>
                <a:cs typeface="Calibri"/>
                <a:sym typeface="Calibri"/>
                <a:hlinkClick r:id="rId10"/>
              </a:rPr>
              <a:t>https://www.youtube.com/watch?v=K4AauL8xx0A</a:t>
            </a:r>
          </a:p>
          <a:p>
            <a:pPr indent="0" marL="0">
              <a:spcBef>
                <a:spcPts val="0"/>
              </a:spcBef>
              <a:buNone/>
            </a:pPr>
            <a:r>
              <a:t/>
            </a:r>
            <a:endParaRPr sz="1800">
              <a:latin typeface="Calibri"/>
              <a:ea typeface="Calibri"/>
              <a:cs typeface="Calibri"/>
              <a:sym typeface="Calibri"/>
            </a:endParaRP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6" name="Shape 66"/>
        <p:cNvGrpSpPr/>
        <p:nvPr/>
      </p:nvGrpSpPr>
      <p:grpSpPr>
        <a:xfrm>
          <a:off y="0" x="0"/>
          <a:ext cy="0" cx="0"/>
          <a:chOff y="0" x="0"/>
          <a:chExt cy="0" cx="0"/>
        </a:xfrm>
      </p:grpSpPr>
      <p:sp>
        <p:nvSpPr>
          <p:cNvPr id="67" name="Shape 67"/>
          <p:cNvSpPr txBox="1"/>
          <p:nvPr>
            <p:ph type="title"/>
          </p:nvPr>
        </p:nvSpPr>
        <p:spPr>
          <a:xfrm>
            <a:off y="274637" x="457200"/>
            <a:ext cy="716100" cx="8229600"/>
          </a:xfrm>
          <a:prstGeom prst="rect">
            <a:avLst/>
          </a:prstGeom>
          <a:noFill/>
          <a:ln>
            <a:noFill/>
          </a:ln>
        </p:spPr>
        <p:txBody>
          <a:bodyPr bIns="45700" rIns="91425" lIns="91425" tIns="45700" anchor="ctr" anchorCtr="0">
            <a:noAutofit/>
          </a:bodyPr>
          <a:lstStyle/>
          <a:p>
            <a:pPr algn="ctr" rtl="0" lvl="0" marR="0" indent="0" marL="0">
              <a:spcBef>
                <a:spcPts val="0"/>
              </a:spcBef>
              <a:spcAft>
                <a:spcPts val="0"/>
              </a:spcAft>
              <a:buSzPct val="25000"/>
              <a:buNone/>
            </a:pPr>
            <a:r>
              <a:rPr sz="3200" lang="en-US">
                <a:solidFill>
                  <a:srgbClr val="0070C0"/>
                </a:solidFill>
                <a:latin typeface="Calibri"/>
                <a:ea typeface="Calibri"/>
                <a:cs typeface="Calibri"/>
                <a:sym typeface="Calibri"/>
              </a:rPr>
              <a:t>Background</a:t>
            </a:r>
          </a:p>
        </p:txBody>
      </p:sp>
      <p:sp>
        <p:nvSpPr>
          <p:cNvPr id="68" name="Shape 68"/>
          <p:cNvSpPr txBox="1"/>
          <p:nvPr>
            <p:ph idx="1" type="body"/>
          </p:nvPr>
        </p:nvSpPr>
        <p:spPr>
          <a:xfrm>
            <a:off y="1066800" x="457200"/>
            <a:ext cy="5059362" cx="8229600"/>
          </a:xfrm>
          <a:prstGeom prst="rect">
            <a:avLst/>
          </a:prstGeom>
          <a:noFill/>
          <a:ln>
            <a:noFill/>
          </a:ln>
        </p:spPr>
        <p:txBody>
          <a:bodyPr bIns="45700" rIns="91425" lIns="91425" tIns="45700" anchor="t" anchorCtr="0">
            <a:noAutofit/>
          </a:bodyPr>
          <a:lstStyle/>
          <a:p>
            <a:pPr algn="l" rtl="0" lvl="0" marR="0" indent="0" marL="0">
              <a:spcBef>
                <a:spcPts val="0"/>
              </a:spcBef>
              <a:buNone/>
            </a:pPr>
            <a:r>
              <a:rPr sz="2400" lang="en-US">
                <a:solidFill>
                  <a:schemeClr val="dk1"/>
                </a:solidFill>
                <a:latin typeface="Calibri"/>
                <a:ea typeface="Calibri"/>
                <a:cs typeface="Calibri"/>
                <a:sym typeface="Calibri"/>
              </a:rPr>
              <a:t> - Most online and otherwise networked applications use a SQL-based database-management system (DBMS), such as MySQL or PostgreSQL.</a:t>
            </a:r>
          </a:p>
          <a:p>
            <a:pPr algn="l" rtl="0" lvl="0" marR="0" indent="0" marL="0">
              <a:spcBef>
                <a:spcPts val="0"/>
              </a:spcBef>
              <a:buNone/>
            </a:pPr>
            <a:r>
              <a:t/>
            </a:r>
            <a:endParaRPr sz="2400">
              <a:solidFill>
                <a:schemeClr val="dk1"/>
              </a:solidFill>
              <a:latin typeface="Calibri"/>
              <a:ea typeface="Calibri"/>
              <a:cs typeface="Calibri"/>
              <a:sym typeface="Calibri"/>
            </a:endParaRPr>
          </a:p>
          <a:p>
            <a:pPr algn="l" rtl="0" lvl="0" marR="0" indent="0" marL="0">
              <a:spcBef>
                <a:spcPts val="0"/>
              </a:spcBef>
              <a:buNone/>
            </a:pPr>
            <a:r>
              <a:rPr sz="2400" lang="en-US">
                <a:solidFill>
                  <a:schemeClr val="dk1"/>
                </a:solidFill>
                <a:latin typeface="Calibri"/>
                <a:ea typeface="Calibri"/>
                <a:cs typeface="Calibri"/>
                <a:sym typeface="Calibri"/>
              </a:rPr>
              <a:t> - These systems are tried and tested, well supported and consistently updated FOSS (free and open-source software)</a:t>
            </a:r>
          </a:p>
          <a:p>
            <a:pPr algn="l" rtl="0" lvl="0" marR="0" indent="0" marL="0">
              <a:spcBef>
                <a:spcPts val="0"/>
              </a:spcBef>
              <a:buNone/>
            </a:pPr>
            <a:r>
              <a:t/>
            </a:r>
            <a:endParaRPr sz="2400">
              <a:solidFill>
                <a:schemeClr val="dk1"/>
              </a:solidFill>
              <a:latin typeface="Calibri"/>
              <a:ea typeface="Calibri"/>
              <a:cs typeface="Calibri"/>
              <a:sym typeface="Calibri"/>
            </a:endParaRPr>
          </a:p>
          <a:p>
            <a:pPr algn="l" rtl="0" lvl="0" marR="0" indent="0" marL="0">
              <a:spcBef>
                <a:spcPts val="0"/>
              </a:spcBef>
              <a:buNone/>
            </a:pPr>
            <a:r>
              <a:rPr sz="2400" lang="en-US">
                <a:solidFill>
                  <a:schemeClr val="dk1"/>
                </a:solidFill>
                <a:latin typeface="Calibri"/>
                <a:ea typeface="Calibri"/>
                <a:cs typeface="Calibri"/>
                <a:sym typeface="Calibri"/>
              </a:rPr>
              <a:t> - However, these systems are vulnerable to different attacks and have several inherent security flaws and concerns</a:t>
            </a:r>
          </a:p>
        </p:txBody>
      </p:sp>
      <p:sp>
        <p:nvSpPr>
          <p:cNvPr id="69" name="Shape 69"/>
          <p:cNvSpPr txBox="1"/>
          <p:nvPr/>
        </p:nvSpPr>
        <p:spPr>
          <a:xfrm>
            <a:off y="6356350" x="6553200"/>
            <a:ext cy="365125" cx="2133599"/>
          </a:xfrm>
          <a:prstGeom prst="rect">
            <a:avLst/>
          </a:prstGeom>
          <a:noFill/>
          <a:ln>
            <a:noFill/>
          </a:ln>
        </p:spPr>
        <p:txBody>
          <a:bodyPr bIns="45700" rIns="91425" lIns="91425" tIns="45700" anchor="ctr" anchorCtr="0">
            <a:noAutofit/>
          </a:bodyPr>
          <a:lstStyle/>
          <a:p>
            <a:pPr algn="r" rtl="0" lvl="0" marR="0" indent="0" marL="0">
              <a:lnSpc>
                <a:spcPct val="100000"/>
              </a:lnSpc>
              <a:spcBef>
                <a:spcPts val="0"/>
              </a:spcBef>
              <a:spcAft>
                <a:spcPts val="0"/>
              </a:spcAft>
              <a:buClr>
                <a:srgbClr val="898989"/>
              </a:buClr>
              <a:buSzPct val="25000"/>
              <a:buFont typeface="Calibri"/>
              <a:buNone/>
            </a:pPr>
            <a:r>
              <a:rPr strike="noStrike" u="none" b="1" cap="none" baseline="0" sz="1600" lang="en-US" i="0">
                <a:solidFill>
                  <a:srgbClr val="898989"/>
                </a:solidFill>
                <a:latin typeface="Calibri"/>
                <a:ea typeface="Calibri"/>
                <a:cs typeface="Calibri"/>
                <a:sym typeface="Calibri"/>
              </a:rPr>
              <a:t>*</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3" name="Shape 73"/>
        <p:cNvGrpSpPr/>
        <p:nvPr/>
      </p:nvGrpSpPr>
      <p:grpSpPr>
        <a:xfrm>
          <a:off y="0" x="0"/>
          <a:ext cy="0" cx="0"/>
          <a:chOff y="0" x="0"/>
          <a:chExt cy="0" cx="0"/>
        </a:xfrm>
      </p:grpSpPr>
      <p:sp>
        <p:nvSpPr>
          <p:cNvPr id="74" name="Shape 74"/>
          <p:cNvSpPr txBox="1"/>
          <p:nvPr>
            <p:ph type="title"/>
          </p:nvPr>
        </p:nvSpPr>
        <p:spPr>
          <a:xfrm>
            <a:off y="274637" x="457200"/>
            <a:ext cy="716100" cx="8229600"/>
          </a:xfrm>
          <a:prstGeom prst="rect">
            <a:avLst/>
          </a:prstGeom>
        </p:spPr>
        <p:txBody>
          <a:bodyPr bIns="91425" rIns="91425" lIns="91425" tIns="91425" anchor="ctr" anchorCtr="0">
            <a:noAutofit/>
          </a:bodyPr>
          <a:lstStyle/>
          <a:p>
            <a:pPr>
              <a:spcBef>
                <a:spcPts val="0"/>
              </a:spcBef>
              <a:buNone/>
            </a:pPr>
            <a:r>
              <a:rPr sz="3200" lang="en-US">
                <a:solidFill>
                  <a:srgbClr val="0070C0"/>
                </a:solidFill>
                <a:latin typeface="Calibri"/>
                <a:ea typeface="Calibri"/>
                <a:cs typeface="Calibri"/>
                <a:sym typeface="Calibri"/>
              </a:rPr>
              <a:t>Background (DBMS security)</a:t>
            </a:r>
          </a:p>
        </p:txBody>
      </p:sp>
      <p:sp>
        <p:nvSpPr>
          <p:cNvPr id="75" name="Shape 75"/>
          <p:cNvSpPr txBox="1"/>
          <p:nvPr>
            <p:ph idx="1" type="body"/>
          </p:nvPr>
        </p:nvSpPr>
        <p:spPr>
          <a:xfrm>
            <a:off y="1066800" x="457200"/>
            <a:ext cy="5059499" cx="8229600"/>
          </a:xfrm>
          <a:prstGeom prst="rect">
            <a:avLst/>
          </a:prstGeom>
        </p:spPr>
        <p:txBody>
          <a:bodyPr bIns="91425" rIns="91425" lIns="91425" tIns="91425" anchor="t" anchorCtr="0">
            <a:noAutofit/>
          </a:bodyPr>
          <a:lstStyle/>
          <a:p>
            <a:pPr rtl="0" lvl="0">
              <a:spcBef>
                <a:spcPts val="0"/>
              </a:spcBef>
              <a:buNone/>
            </a:pPr>
            <a:r>
              <a:rPr sz="2400" lang="en-US">
                <a:solidFill>
                  <a:schemeClr val="dk1"/>
                </a:solidFill>
                <a:latin typeface="Calibri"/>
                <a:ea typeface="Calibri"/>
                <a:cs typeface="Calibri"/>
                <a:sym typeface="Calibri"/>
              </a:rPr>
              <a:t>- An application server sends SQL queries to the DBMS server and receives results.  An attack on the network, application server, or DBMS server can leak information about the queries being transmitted.  An attacker may also acquire the ability to make queries themselves, allowing them to make off with and/or modify the database.</a:t>
            </a:r>
          </a:p>
          <a:p>
            <a:pPr>
              <a:spcBef>
                <a:spcPts val="0"/>
              </a:spcBef>
              <a:buNone/>
            </a:pPr>
            <a:r>
              <a:rPr sz="2400" lang="en-US">
                <a:solidFill>
                  <a:schemeClr val="dk1"/>
                </a:solidFill>
                <a:latin typeface="Calibri"/>
                <a:ea typeface="Calibri"/>
                <a:cs typeface="Calibri"/>
                <a:sym typeface="Calibri"/>
              </a:rPr>
              <a:t> - Anyone with direct access to the DBMS server can read the plaintext database.  Even if the database is encrypted server-side, it must be unencrypted to be used with the DBMS, so a hacker that has gained access to the server, or even a nosy administrator, can passively read the data and even view queries being made by the application server live.</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9" name="Shape 79"/>
        <p:cNvGrpSpPr/>
        <p:nvPr/>
      </p:nvGrpSpPr>
      <p:grpSpPr>
        <a:xfrm>
          <a:off y="0" x="0"/>
          <a:ext cy="0" cx="0"/>
          <a:chOff y="0" x="0"/>
          <a:chExt cy="0" cx="0"/>
        </a:xfrm>
      </p:grpSpPr>
      <p:sp>
        <p:nvSpPr>
          <p:cNvPr id="80" name="Shape 80"/>
          <p:cNvSpPr txBox="1"/>
          <p:nvPr>
            <p:ph type="title"/>
          </p:nvPr>
        </p:nvSpPr>
        <p:spPr>
          <a:xfrm>
            <a:off y="274637" x="457200"/>
            <a:ext cy="716100" cx="8229600"/>
          </a:xfrm>
          <a:prstGeom prst="rect">
            <a:avLst/>
          </a:prstGeom>
        </p:spPr>
        <p:txBody>
          <a:bodyPr bIns="91425" rIns="91425" lIns="91425" tIns="91425" anchor="ctr" anchorCtr="0">
            <a:noAutofit/>
          </a:bodyPr>
          <a:lstStyle/>
          <a:p>
            <a:pPr rtl="0" lvl="0">
              <a:spcBef>
                <a:spcPts val="0"/>
              </a:spcBef>
              <a:buClr>
                <a:schemeClr val="dk1"/>
              </a:buClr>
              <a:buSzPct val="34375"/>
              <a:buFont typeface="Arial"/>
              <a:buNone/>
            </a:pPr>
            <a:r>
              <a:rPr sz="3200" lang="en-US">
                <a:solidFill>
                  <a:srgbClr val="0070C0"/>
                </a:solidFill>
                <a:latin typeface="Calibri"/>
                <a:ea typeface="Calibri"/>
                <a:cs typeface="Calibri"/>
                <a:sym typeface="Calibri"/>
              </a:rPr>
              <a:t>Background (DBMS security)</a:t>
            </a:r>
          </a:p>
          <a:p>
            <a:pPr>
              <a:spcBef>
                <a:spcPts val="0"/>
              </a:spcBef>
              <a:buNone/>
            </a:pPr>
            <a:r>
              <a:t/>
            </a:r>
            <a:endParaRPr/>
          </a:p>
        </p:txBody>
      </p:sp>
      <p:sp>
        <p:nvSpPr>
          <p:cNvPr id="81" name="Shape 81"/>
          <p:cNvSpPr txBox="1"/>
          <p:nvPr>
            <p:ph idx="1" type="body"/>
          </p:nvPr>
        </p:nvSpPr>
        <p:spPr>
          <a:xfrm>
            <a:off y="1066800" x="457200"/>
            <a:ext cy="5059499" cx="8229600"/>
          </a:xfrm>
          <a:prstGeom prst="rect">
            <a:avLst/>
          </a:prstGeom>
        </p:spPr>
        <p:txBody>
          <a:bodyPr bIns="91425" rIns="91425" lIns="91425" tIns="91425" anchor="t" anchorCtr="0">
            <a:noAutofit/>
          </a:bodyPr>
          <a:lstStyle/>
          <a:p>
            <a:pPr>
              <a:spcBef>
                <a:spcPts val="0"/>
              </a:spcBef>
              <a:buNone/>
            </a:pPr>
            <a:r>
              <a:rPr sz="2400" lang="en-US">
                <a:latin typeface="Calibri"/>
                <a:ea typeface="Calibri"/>
                <a:cs typeface="Calibri"/>
                <a:sym typeface="Calibri"/>
              </a:rPr>
              <a:t> - Ideally, data should only be accessible by certain people.  This is especially true for personal data, such as social security numbers, bank info, credit card information, etc.  This is (arguably) becoming more important in the post-Snowden world, as people are becoming more security-conscious with the personal data.  Why should an online merchant have permanent access to your credit card information, even when you are not logged in?  What if their servers are compromised?  The news is always reporting on major data thefts.  For example, the Target credit breach in December 2013 in which information on tens of millions of credit cards were stolen.</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5" name="Shape 85"/>
        <p:cNvGrpSpPr/>
        <p:nvPr/>
      </p:nvGrpSpPr>
      <p:grpSpPr>
        <a:xfrm>
          <a:off y="0" x="0"/>
          <a:ext cy="0" cx="0"/>
          <a:chOff y="0" x="0"/>
          <a:chExt cy="0" cx="0"/>
        </a:xfrm>
      </p:grpSpPr>
      <p:sp>
        <p:nvSpPr>
          <p:cNvPr id="86" name="Shape 86"/>
          <p:cNvSpPr txBox="1"/>
          <p:nvPr>
            <p:ph type="title"/>
          </p:nvPr>
        </p:nvSpPr>
        <p:spPr>
          <a:xfrm>
            <a:off y="274637" x="457200"/>
            <a:ext cy="716100" cx="8229600"/>
          </a:xfrm>
          <a:prstGeom prst="rect">
            <a:avLst/>
          </a:prstGeom>
        </p:spPr>
        <p:txBody>
          <a:bodyPr bIns="91425" rIns="91425" lIns="91425" tIns="91425" anchor="ctr" anchorCtr="0">
            <a:noAutofit/>
          </a:bodyPr>
          <a:lstStyle/>
          <a:p>
            <a:pPr rtl="0" lvl="0">
              <a:spcBef>
                <a:spcPts val="0"/>
              </a:spcBef>
              <a:buNone/>
            </a:pPr>
            <a:r>
              <a:rPr sz="3200" lang="en-US">
                <a:solidFill>
                  <a:srgbClr val="0070C0"/>
                </a:solidFill>
                <a:latin typeface="Calibri"/>
                <a:ea typeface="Calibri"/>
                <a:cs typeface="Calibri"/>
                <a:sym typeface="Calibri"/>
              </a:rPr>
              <a:t>Background (Solutions)</a:t>
            </a:r>
          </a:p>
        </p:txBody>
      </p:sp>
      <p:sp>
        <p:nvSpPr>
          <p:cNvPr id="87" name="Shape 87"/>
          <p:cNvSpPr txBox="1"/>
          <p:nvPr>
            <p:ph idx="1" type="body"/>
          </p:nvPr>
        </p:nvSpPr>
        <p:spPr>
          <a:xfrm>
            <a:off y="780500" x="457200"/>
            <a:ext cy="5059499" cx="8229600"/>
          </a:xfrm>
          <a:prstGeom prst="rect">
            <a:avLst/>
          </a:prstGeom>
        </p:spPr>
        <p:txBody>
          <a:bodyPr bIns="91425" rIns="91425" lIns="91425" tIns="91425" anchor="t" anchorCtr="0">
            <a:noAutofit/>
          </a:bodyPr>
          <a:lstStyle/>
          <a:p>
            <a:pPr rtl="0" lvl="0">
              <a:spcBef>
                <a:spcPts val="0"/>
              </a:spcBef>
              <a:buNone/>
            </a:pPr>
            <a:r>
              <a:rPr sz="1800" lang="en-US">
                <a:latin typeface="Calibri"/>
                <a:ea typeface="Calibri"/>
                <a:cs typeface="Calibri"/>
                <a:sym typeface="Calibri"/>
              </a:rPr>
              <a:t>There are several possible solutions to these problems</a:t>
            </a:r>
          </a:p>
          <a:p>
            <a:pPr rtl="0" lvl="0" indent="0" marL="0">
              <a:spcBef>
                <a:spcPts val="0"/>
              </a:spcBef>
              <a:buNone/>
            </a:pPr>
            <a:r>
              <a:rPr sz="1800" lang="en-US">
                <a:latin typeface="Calibri"/>
                <a:ea typeface="Calibri"/>
                <a:cs typeface="Calibri"/>
                <a:sym typeface="Calibri"/>
              </a:rPr>
              <a:t>- Columns can be fully encrypted, and decrypted by the client, who possesses the decryption key for certain entries.  This has several major disadvantages:</a:t>
            </a:r>
          </a:p>
          <a:p>
            <a:pPr rtl="0" lvl="0" indent="0" marL="457200">
              <a:spcBef>
                <a:spcPts val="0"/>
              </a:spcBef>
              <a:buNone/>
            </a:pPr>
            <a:r>
              <a:rPr sz="1800" lang="en-US">
                <a:latin typeface="Calibri"/>
                <a:ea typeface="Calibri"/>
                <a:cs typeface="Calibri"/>
                <a:sym typeface="Calibri"/>
              </a:rPr>
              <a:t>- The client has to perform any of the computation required, and send data back to the application server.  If the clients are end-users, there can be massive hardware variation, slowing down their systems.  However, the main problem here is security (and general feasibility).  For security reasons, clients cannot perform the computation for many types of operations, such as initiating bank transactions.</a:t>
            </a:r>
          </a:p>
          <a:p>
            <a:pPr rtl="0" lvl="0" indent="0" marL="0">
              <a:spcBef>
                <a:spcPts val="0"/>
              </a:spcBef>
              <a:buNone/>
            </a:pPr>
            <a:r>
              <a:rPr sz="1800" lang="en-US">
                <a:latin typeface="Calibri"/>
                <a:ea typeface="Calibri"/>
                <a:cs typeface="Calibri"/>
                <a:sym typeface="Calibri"/>
              </a:rPr>
              <a:t> - SQL queries can be done on encrypted data by using fully homomorphic encryption.  Homomorphic encryption is a type of encryption that allows operations to be carried out on encrypted data, resulting in an encrypted result, without every un-encrypting the data.  A fully homomorphic encryption system allows for any operation to be performed on the encrypted data without ever decrypting it.  Until 2009, this was only theoretically possible, but a working implementation was created by an IBM researcher.  However, this technique is computationally VERY expensive, making it useless in most applications for DBMSes, where any performance at all is desired.</a:t>
            </a:r>
          </a:p>
          <a:p>
            <a:pPr rtl="0" lvl="0" indent="0" marL="0">
              <a:spcBef>
                <a:spcPts val="0"/>
              </a:spcBef>
              <a:buNone/>
            </a:pPr>
            <a:r>
              <a:rPr sz="1800" lang="en-US">
                <a:latin typeface="Calibri"/>
                <a:ea typeface="Calibri"/>
                <a:cs typeface="Calibri"/>
                <a:sym typeface="Calibri"/>
              </a:rPr>
              <a:t> </a:t>
            </a:r>
            <a:r>
              <a:rPr u="sng" sz="1800" lang="en-US">
                <a:solidFill>
                  <a:schemeClr val="hlink"/>
                </a:solidFill>
                <a:latin typeface="Calibri"/>
                <a:ea typeface="Calibri"/>
                <a:cs typeface="Calibri"/>
                <a:sym typeface="Calibri"/>
                <a:hlinkClick r:id="rId3"/>
              </a:rPr>
              <a:t>http://www-03.ibm.com/press/us/en/pressrelease/27840.wss</a:t>
            </a:r>
          </a:p>
          <a:p>
            <a:pPr rtl="0" lvl="0" indent="0" marL="0">
              <a:spcBef>
                <a:spcPts val="0"/>
              </a:spcBef>
              <a:buNone/>
            </a:pPr>
            <a:r>
              <a:t/>
            </a:r>
            <a:endParaRPr sz="1800">
              <a:latin typeface="Calibri"/>
              <a:ea typeface="Calibri"/>
              <a:cs typeface="Calibri"/>
              <a:sym typeface="Calibri"/>
            </a:endParaRP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1" name="Shape 91"/>
        <p:cNvGrpSpPr/>
        <p:nvPr/>
      </p:nvGrpSpPr>
      <p:grpSpPr>
        <a:xfrm>
          <a:off y="0" x="0"/>
          <a:ext cy="0" cx="0"/>
          <a:chOff y="0" x="0"/>
          <a:chExt cy="0" cx="0"/>
        </a:xfrm>
      </p:grpSpPr>
      <p:sp>
        <p:nvSpPr>
          <p:cNvPr id="92" name="Shape 92"/>
          <p:cNvSpPr txBox="1"/>
          <p:nvPr>
            <p:ph type="title"/>
          </p:nvPr>
        </p:nvSpPr>
        <p:spPr>
          <a:xfrm>
            <a:off y="274637" x="457200"/>
            <a:ext cy="716100" cx="8229600"/>
          </a:xfrm>
          <a:prstGeom prst="rect">
            <a:avLst/>
          </a:prstGeom>
        </p:spPr>
        <p:txBody>
          <a:bodyPr bIns="91425" rIns="91425" lIns="91425" tIns="91425" anchor="ctr" anchorCtr="0">
            <a:noAutofit/>
          </a:bodyPr>
          <a:lstStyle/>
          <a:p>
            <a:pPr>
              <a:spcBef>
                <a:spcPts val="0"/>
              </a:spcBef>
              <a:buNone/>
            </a:pPr>
            <a:r>
              <a:rPr sz="3200" lang="en-US">
                <a:solidFill>
                  <a:srgbClr val="0070C0"/>
                </a:solidFill>
                <a:latin typeface="Calibri"/>
                <a:ea typeface="Calibri"/>
                <a:cs typeface="Calibri"/>
                <a:sym typeface="Calibri"/>
              </a:rPr>
              <a:t>Background (CryptDB)</a:t>
            </a:r>
          </a:p>
        </p:txBody>
      </p:sp>
      <p:sp>
        <p:nvSpPr>
          <p:cNvPr id="93" name="Shape 93"/>
          <p:cNvSpPr txBox="1"/>
          <p:nvPr>
            <p:ph idx="1" type="body"/>
          </p:nvPr>
        </p:nvSpPr>
        <p:spPr>
          <a:xfrm>
            <a:off y="1066800" x="457200"/>
            <a:ext cy="5059499" cx="8229600"/>
          </a:xfrm>
          <a:prstGeom prst="rect">
            <a:avLst/>
          </a:prstGeom>
        </p:spPr>
        <p:txBody>
          <a:bodyPr bIns="91425" rIns="91425" lIns="91425" tIns="91425" anchor="t" anchorCtr="0">
            <a:noAutofit/>
          </a:bodyPr>
          <a:lstStyle/>
          <a:p>
            <a:pPr rtl="0" lvl="0">
              <a:spcBef>
                <a:spcPts val="0"/>
              </a:spcBef>
              <a:buNone/>
            </a:pPr>
            <a:r>
              <a:rPr sz="1800" lang="en-US">
                <a:latin typeface="Calibri"/>
                <a:ea typeface="Calibri"/>
                <a:cs typeface="Calibri"/>
                <a:sym typeface="Calibri"/>
              </a:rPr>
              <a:t>CryptDB is a piece of software developed by researchers at MIT’s Computer Science and Artificial Intelligence Laboratory (CSAIL), to solve some of these issues.</a:t>
            </a:r>
          </a:p>
          <a:p>
            <a:pPr rtl="0" lvl="0">
              <a:spcBef>
                <a:spcPts val="0"/>
              </a:spcBef>
              <a:buNone/>
            </a:pPr>
            <a:r>
              <a:rPr sz="1800" lang="en-US">
                <a:latin typeface="Calibri"/>
                <a:ea typeface="Calibri"/>
                <a:cs typeface="Calibri"/>
                <a:sym typeface="Calibri"/>
              </a:rPr>
              <a:t> - CryptDB is actually a misnomer, as it is not a DBMS, it is a sort of proxy layer between the user/application server and an </a:t>
            </a:r>
            <a:r>
              <a:rPr sz="1800" lang="en-US" i="1">
                <a:latin typeface="Calibri"/>
                <a:ea typeface="Calibri"/>
                <a:cs typeface="Calibri"/>
                <a:sym typeface="Calibri"/>
              </a:rPr>
              <a:t>unmodified</a:t>
            </a:r>
            <a:r>
              <a:rPr sz="1800" lang="en-US">
                <a:latin typeface="Calibri"/>
                <a:ea typeface="Calibri"/>
                <a:cs typeface="Calibri"/>
                <a:sym typeface="Calibri"/>
              </a:rPr>
              <a:t> DBMS.</a:t>
            </a:r>
          </a:p>
          <a:p>
            <a:pPr rtl="0" lvl="0">
              <a:spcBef>
                <a:spcPts val="0"/>
              </a:spcBef>
              <a:buNone/>
            </a:pPr>
            <a:r>
              <a:rPr sz="1800" lang="en-US">
                <a:latin typeface="Calibri"/>
                <a:ea typeface="Calibri"/>
                <a:cs typeface="Calibri"/>
                <a:sym typeface="Calibri"/>
              </a:rPr>
              <a:t> - CryptDB sits between an application and the DBMS server.  The application connects to CryptDB and authenticates with a password-protected keychain stored on the proxy server (in theory it doesn’t matter too much where the keychain is stored, as long as the password is sufficiently strong).</a:t>
            </a:r>
          </a:p>
          <a:p>
            <a:pPr rtl="0" lvl="0">
              <a:spcBef>
                <a:spcPts val="0"/>
              </a:spcBef>
              <a:buNone/>
            </a:pPr>
            <a:r>
              <a:rPr sz="1800" lang="en-US">
                <a:latin typeface="Calibri"/>
                <a:ea typeface="Calibri"/>
                <a:cs typeface="Calibri"/>
                <a:sym typeface="Calibri"/>
              </a:rPr>
              <a:t> - CryptDB processes the SQL queries sent by the application server on encrypted data stored on the DBMS server - the DBMS server never sees unencrypted data, so anyone that has compromised the server cannot understand any of the data in the database.</a:t>
            </a:r>
          </a:p>
          <a:p>
            <a:pPr>
              <a:spcBef>
                <a:spcPts val="0"/>
              </a:spcBef>
              <a:buNone/>
            </a:pPr>
            <a:r>
              <a:rPr sz="1800" lang="en-US">
                <a:latin typeface="Calibri"/>
                <a:ea typeface="Calibri"/>
                <a:cs typeface="Calibri"/>
                <a:sym typeface="Calibri"/>
              </a:rPr>
              <a:t> - If the proxy server is compromised, the only query information that that attacker can possibly get is from users that are logged in, as those keychains are unencrypted.</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7" name="Shape 97"/>
        <p:cNvGrpSpPr/>
        <p:nvPr/>
      </p:nvGrpSpPr>
      <p:grpSpPr>
        <a:xfrm>
          <a:off y="0" x="0"/>
          <a:ext cy="0" cx="0"/>
          <a:chOff y="0" x="0"/>
          <a:chExt cy="0" cx="0"/>
        </a:xfrm>
      </p:grpSpPr>
      <p:sp>
        <p:nvSpPr>
          <p:cNvPr id="98" name="Shape 98"/>
          <p:cNvSpPr txBox="1"/>
          <p:nvPr>
            <p:ph type="title"/>
          </p:nvPr>
        </p:nvSpPr>
        <p:spPr>
          <a:xfrm>
            <a:off y="274637" x="457200"/>
            <a:ext cy="716100" cx="8229600"/>
          </a:xfrm>
          <a:prstGeom prst="rect">
            <a:avLst/>
          </a:prstGeom>
        </p:spPr>
        <p:txBody>
          <a:bodyPr bIns="91425" rIns="91425" lIns="91425" tIns="91425" anchor="ctr" anchorCtr="0">
            <a:noAutofit/>
          </a:bodyPr>
          <a:lstStyle/>
          <a:p>
            <a:pPr rtl="0" lvl="0">
              <a:spcBef>
                <a:spcPts val="0"/>
              </a:spcBef>
              <a:buNone/>
            </a:pPr>
            <a:r>
              <a:rPr sz="3200" lang="en-US">
                <a:solidFill>
                  <a:srgbClr val="0070C0"/>
                </a:solidFill>
                <a:latin typeface="Calibri"/>
                <a:ea typeface="Calibri"/>
                <a:cs typeface="Calibri"/>
                <a:sym typeface="Calibri"/>
              </a:rPr>
              <a:t>How it Works</a:t>
            </a:r>
          </a:p>
        </p:txBody>
      </p:sp>
      <p:sp>
        <p:nvSpPr>
          <p:cNvPr id="99" name="Shape 99"/>
          <p:cNvSpPr txBox="1"/>
          <p:nvPr>
            <p:ph idx="1" type="body"/>
          </p:nvPr>
        </p:nvSpPr>
        <p:spPr>
          <a:xfrm>
            <a:off y="1066800" x="457200"/>
            <a:ext cy="5059499" cx="8229600"/>
          </a:xfrm>
          <a:prstGeom prst="rect">
            <a:avLst/>
          </a:prstGeom>
        </p:spPr>
        <p:txBody>
          <a:bodyPr bIns="91425" rIns="91425" lIns="91425" tIns="91425" anchor="t" anchorCtr="0">
            <a:noAutofit/>
          </a:bodyPr>
          <a:lstStyle/>
          <a:p>
            <a:pPr rtl="0" lvl="0" indent="0" marL="0">
              <a:spcBef>
                <a:spcPts val="0"/>
              </a:spcBef>
              <a:buNone/>
            </a:pPr>
            <a:r>
              <a:rPr sz="1800" lang="en-US">
                <a:latin typeface="Calibri"/>
                <a:ea typeface="Calibri"/>
                <a:cs typeface="Calibri"/>
                <a:sym typeface="Calibri"/>
              </a:rPr>
              <a:t> - CryptDB uses an ‘onion’ style encryption scheme, where entries in the database are stored under layers of different encryption schemes.  CryptDB has 6 layer types - 1 ‘random’ layer with strong encryption, and 5 layers of different encryption schemes which support various operations on encrypted data.  These layers make up different ‘onions’, which each get their own column.</a:t>
            </a:r>
          </a:p>
          <a:p>
            <a:pPr rtl="0" lvl="0" indent="0" marL="0">
              <a:spcBef>
                <a:spcPts val="0"/>
              </a:spcBef>
              <a:buNone/>
            </a:pPr>
            <a:r>
              <a:rPr sz="1800" lang="en-US">
                <a:latin typeface="Calibri"/>
                <a:ea typeface="Calibri"/>
                <a:cs typeface="Calibri"/>
                <a:sym typeface="Calibri"/>
              </a:rPr>
              <a:t> - The ‘random’ layer RND, which is the outer layer of encryption.  This layer is very secure, using industry-standard AES and Blowfish (depending on data type).  This layer is not homomorphic, and thus is ‘peeled’ off when any operation is done on the column.  Leaks no information about the data.</a:t>
            </a:r>
          </a:p>
          <a:p>
            <a:pPr rtl="0" lvl="0" indent="0" marL="0">
              <a:spcBef>
                <a:spcPts val="0"/>
              </a:spcBef>
              <a:buNone/>
            </a:pPr>
            <a:r>
              <a:rPr sz="1800" lang="en-US">
                <a:latin typeface="Calibri"/>
                <a:ea typeface="Calibri"/>
                <a:cs typeface="Calibri"/>
                <a:sym typeface="Calibri"/>
              </a:rPr>
              <a:t> - The homomorphic layer HOM which uses the homomorphic Paillier algorithm, which is used to add INT values.  This layer is also very secure.</a:t>
            </a:r>
          </a:p>
          <a:p>
            <a:pPr rtl="0" lvl="0" indent="0" marL="0">
              <a:spcBef>
                <a:spcPts val="0"/>
              </a:spcBef>
              <a:buNone/>
            </a:pPr>
            <a:r>
              <a:rPr sz="1800" lang="en-US">
                <a:latin typeface="Calibri"/>
                <a:ea typeface="Calibri"/>
                <a:cs typeface="Calibri"/>
                <a:sym typeface="Calibri"/>
              </a:rPr>
              <a:t> - The SEARCH layer, which is used for searching for a text value using the SQL LIKE operation.  It is secure, but can only work on text values.</a:t>
            </a:r>
          </a:p>
          <a:p>
            <a:pPr rtl="0" lvl="0" indent="0" marL="0">
              <a:spcBef>
                <a:spcPts val="0"/>
              </a:spcBef>
              <a:buNone/>
            </a:pPr>
            <a:r>
              <a:t/>
            </a:r>
            <a:endParaRPr sz="1800">
              <a:latin typeface="Calibri"/>
              <a:ea typeface="Calibri"/>
              <a:cs typeface="Calibri"/>
              <a:sym typeface="Calibri"/>
            </a:endParaRP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3" name="Shape 103"/>
        <p:cNvGrpSpPr/>
        <p:nvPr/>
      </p:nvGrpSpPr>
      <p:grpSpPr>
        <a:xfrm>
          <a:off y="0" x="0"/>
          <a:ext cy="0" cx="0"/>
          <a:chOff y="0" x="0"/>
          <a:chExt cy="0" cx="0"/>
        </a:xfrm>
      </p:grpSpPr>
      <p:sp>
        <p:nvSpPr>
          <p:cNvPr id="104" name="Shape 104"/>
          <p:cNvSpPr txBox="1"/>
          <p:nvPr>
            <p:ph type="title"/>
          </p:nvPr>
        </p:nvSpPr>
        <p:spPr>
          <a:xfrm>
            <a:off y="274637" x="457200"/>
            <a:ext cy="716100" cx="8229600"/>
          </a:xfrm>
          <a:prstGeom prst="rect">
            <a:avLst/>
          </a:prstGeom>
        </p:spPr>
        <p:txBody>
          <a:bodyPr bIns="91425" rIns="91425" lIns="91425" tIns="91425" anchor="ctr" anchorCtr="0">
            <a:noAutofit/>
          </a:bodyPr>
          <a:lstStyle/>
          <a:p>
            <a:pPr>
              <a:spcBef>
                <a:spcPts val="0"/>
              </a:spcBef>
              <a:buNone/>
            </a:pPr>
            <a:r>
              <a:rPr sz="3200" lang="en-US">
                <a:solidFill>
                  <a:srgbClr val="0070C0"/>
                </a:solidFill>
                <a:latin typeface="Calibri"/>
                <a:ea typeface="Calibri"/>
                <a:cs typeface="Calibri"/>
                <a:sym typeface="Calibri"/>
              </a:rPr>
              <a:t>How it Works</a:t>
            </a:r>
          </a:p>
        </p:txBody>
      </p:sp>
      <p:sp>
        <p:nvSpPr>
          <p:cNvPr id="105" name="Shape 105"/>
          <p:cNvSpPr txBox="1"/>
          <p:nvPr>
            <p:ph idx="1" type="body"/>
          </p:nvPr>
        </p:nvSpPr>
        <p:spPr>
          <a:xfrm>
            <a:off y="1066800" x="457200"/>
            <a:ext cy="5059499" cx="8229600"/>
          </a:xfrm>
          <a:prstGeom prst="rect">
            <a:avLst/>
          </a:prstGeom>
        </p:spPr>
        <p:txBody>
          <a:bodyPr bIns="91425" rIns="91425" lIns="91425" tIns="91425" anchor="t" anchorCtr="0">
            <a:noAutofit/>
          </a:bodyPr>
          <a:lstStyle/>
          <a:p>
            <a:pPr rtl="0" lvl="0">
              <a:spcBef>
                <a:spcPts val="0"/>
              </a:spcBef>
              <a:buNone/>
            </a:pPr>
            <a:r>
              <a:rPr sz="1800" lang="en-US">
                <a:solidFill>
                  <a:schemeClr val="dk1"/>
                </a:solidFill>
                <a:latin typeface="Calibri"/>
                <a:ea typeface="Calibri"/>
                <a:cs typeface="Calibri"/>
                <a:sym typeface="Calibri"/>
              </a:rPr>
              <a:t> - The deterministic layer DET, which is used solely for equality determination (for instance the SQL query “SELECT * FROM table WHERE number=’one’;” (however SEARCH may be better for this particualar operation).  Secure but weaker than HOM or SEARCH, starts off with a layer of RND on top until needed.</a:t>
            </a:r>
          </a:p>
          <a:p>
            <a:pPr rtl="0" lvl="0">
              <a:spcBef>
                <a:spcPts val="0"/>
              </a:spcBef>
              <a:buNone/>
            </a:pPr>
            <a:r>
              <a:rPr sz="1800" lang="en-US">
                <a:solidFill>
                  <a:schemeClr val="dk1"/>
                </a:solidFill>
                <a:latin typeface="Calibri"/>
                <a:ea typeface="Calibri"/>
                <a:cs typeface="Calibri"/>
                <a:sym typeface="Calibri"/>
              </a:rPr>
              <a:t> - The ordering layer OPE (Order-Preserving-Encryption), which reveals the order of column entries (does not give away values).  This is kept under a layer of RND, as it leaks order (as is its purpose).</a:t>
            </a:r>
          </a:p>
          <a:p>
            <a:pPr rtl="0" lvl="0">
              <a:spcBef>
                <a:spcPts val="0"/>
              </a:spcBef>
              <a:buNone/>
            </a:pPr>
            <a:r>
              <a:rPr sz="1800" lang="en-US">
                <a:solidFill>
                  <a:schemeClr val="dk1"/>
                </a:solidFill>
                <a:latin typeface="Calibri"/>
                <a:ea typeface="Calibri"/>
                <a:cs typeface="Calibri"/>
                <a:sym typeface="Calibri"/>
              </a:rPr>
              <a:t> - The equality and range-join layer OPE-JOIN, is a new encryption scheme developed by the developers of CryptDB.  This layer allows for equality JOIN operations, as well as range join.  This leaks both order and equality, and is kept under a layer of OPE (if range is all that is needed, there is no reason to remove OPE) and a layer of RND.  Note: JOIN is the same as OPE-JOIN, just not under the OPE layer, so does not reveal order (only used for equality join).</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9" name="Shape 109"/>
        <p:cNvGrpSpPr/>
        <p:nvPr/>
      </p:nvGrpSpPr>
      <p:grpSpPr>
        <a:xfrm>
          <a:off y="0" x="0"/>
          <a:ext cy="0" cx="0"/>
          <a:chOff y="0" x="0"/>
          <a:chExt cy="0" cx="0"/>
        </a:xfrm>
      </p:grpSpPr>
      <p:sp>
        <p:nvSpPr>
          <p:cNvPr id="110" name="Shape 110"/>
          <p:cNvSpPr txBox="1"/>
          <p:nvPr>
            <p:ph type="title"/>
          </p:nvPr>
        </p:nvSpPr>
        <p:spPr>
          <a:xfrm>
            <a:off y="274637" x="457200"/>
            <a:ext cy="716100" cx="8229600"/>
          </a:xfrm>
          <a:prstGeom prst="rect">
            <a:avLst/>
          </a:prstGeom>
        </p:spPr>
        <p:txBody>
          <a:bodyPr bIns="91425" rIns="91425" lIns="91425" tIns="91425" anchor="ctr" anchorCtr="0">
            <a:noAutofit/>
          </a:bodyPr>
          <a:lstStyle/>
          <a:p>
            <a:pPr rtl="0" lvl="0">
              <a:spcBef>
                <a:spcPts val="0"/>
              </a:spcBef>
              <a:buClr>
                <a:schemeClr val="dk1"/>
              </a:buClr>
              <a:buSzPct val="34375"/>
              <a:buFont typeface="Arial"/>
              <a:buNone/>
            </a:pPr>
            <a:r>
              <a:rPr sz="3200" lang="en-US">
                <a:solidFill>
                  <a:srgbClr val="0070C0"/>
                </a:solidFill>
                <a:latin typeface="Calibri"/>
                <a:ea typeface="Calibri"/>
                <a:cs typeface="Calibri"/>
                <a:sym typeface="Calibri"/>
              </a:rPr>
              <a:t>How it Works</a:t>
            </a:r>
          </a:p>
          <a:p>
            <a:pPr>
              <a:spcBef>
                <a:spcPts val="0"/>
              </a:spcBef>
              <a:buNone/>
            </a:pPr>
            <a:r>
              <a:t/>
            </a:r>
            <a:endParaRPr/>
          </a:p>
        </p:txBody>
      </p:sp>
      <p:sp>
        <p:nvSpPr>
          <p:cNvPr id="111" name="Shape 111"/>
          <p:cNvSpPr txBox="1"/>
          <p:nvPr>
            <p:ph idx="1" type="body"/>
          </p:nvPr>
        </p:nvSpPr>
        <p:spPr>
          <a:xfrm>
            <a:off y="1066800" x="457200"/>
            <a:ext cy="5059499" cx="8229600"/>
          </a:xfrm>
          <a:prstGeom prst="rect">
            <a:avLst/>
          </a:prstGeom>
        </p:spPr>
        <p:txBody>
          <a:bodyPr bIns="91425" rIns="91425" lIns="91425" tIns="91425" anchor="t" anchorCtr="0">
            <a:noAutofit/>
          </a:bodyPr>
          <a:lstStyle/>
          <a:p>
            <a:pPr rtl="0" lvl="0" indent="0" marL="0">
              <a:spcBef>
                <a:spcPts val="0"/>
              </a:spcBef>
              <a:buNone/>
            </a:pPr>
            <a:r>
              <a:rPr sz="1800" lang="en-US">
                <a:solidFill>
                  <a:schemeClr val="dk1"/>
                </a:solidFill>
                <a:latin typeface="Calibri"/>
                <a:ea typeface="Calibri"/>
                <a:cs typeface="Calibri"/>
                <a:sym typeface="Calibri"/>
              </a:rPr>
              <a:t> - Each column is actually secured with 3 onion columns in the database.  These columns are the onion equality column (layers RND,DET,JOIN) the onion order column (RND,OPE,OPE-JOIN), and (if a text column) onion search column (SEARCH), or (if an INT column)  onion add column (HOM).</a:t>
            </a:r>
          </a:p>
          <a:p>
            <a:pPr rtl="0" lvl="0" indent="0" marL="0">
              <a:spcBef>
                <a:spcPts val="0"/>
              </a:spcBef>
              <a:buNone/>
            </a:pPr>
            <a:r>
              <a:rPr sz="1800" lang="en-US">
                <a:solidFill>
                  <a:schemeClr val="dk1"/>
                </a:solidFill>
                <a:latin typeface="Calibri"/>
                <a:ea typeface="Calibri"/>
                <a:cs typeface="Calibri"/>
                <a:sym typeface="Calibri"/>
              </a:rPr>
              <a:t> - Currently, once an onion layer is peeled off, it is not put back on again.  This is to save computation time.  As you will see, the initially decryption is what takes up most of the query time.</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Arial" script="Arab"/>
        <a:font typeface="Arial" script="Hebr"/>
        <a:font typeface="Cordia New" script="Thai"/>
        <a:font typeface="Nyala" script="Ethi"/>
        <a:font typeface="Vrinda" script="Beng"/>
        <a:font typeface="Shruti" script="Gujr"/>
        <a:font typeface="DaunPenh"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Arial"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Arial" script="Arab"/>
        <a:font typeface="Arial" script="Hebr"/>
        <a:font typeface="Cordia New" script="Thai"/>
        <a:font typeface="Nyala" script="Ethi"/>
        <a:font typeface="Vrinda" script="Beng"/>
        <a:font typeface="Shruti" script="Gujr"/>
        <a:font typeface="DaunPenh"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Arial"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3.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Arial" script="Arab"/>
        <a:font typeface="Arial" script="Hebr"/>
        <a:font typeface="Cordia New" script="Thai"/>
        <a:font typeface="Nyala" script="Ethi"/>
        <a:font typeface="Vrinda" script="Beng"/>
        <a:font typeface="Shruti" script="Gujr"/>
        <a:font typeface="DaunPenh"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Arial"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