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4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6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2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7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6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7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4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23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026F34-D2E3-4129-A472-C7A933262A97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ADEB56-5E87-4D69-8B29-04BCA9C71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7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Approximating Graph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9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Diameter</a:t>
            </a:r>
          </a:p>
          <a:p>
            <a:r>
              <a:rPr lang="en-US" dirty="0" smtClean="0"/>
              <a:t>- Reachability between 2 vertices</a:t>
            </a:r>
          </a:p>
          <a:p>
            <a:r>
              <a:rPr lang="en-US" dirty="0" smtClean="0"/>
              <a:t>- Distance between 2 vertices</a:t>
            </a:r>
          </a:p>
          <a:p>
            <a:r>
              <a:rPr lang="en-US" dirty="0" smtClean="0"/>
              <a:t>- # components</a:t>
            </a:r>
          </a:p>
          <a:p>
            <a:r>
              <a:rPr lang="en-US" dirty="0" smtClean="0"/>
              <a:t>- Size of the largest component</a:t>
            </a:r>
          </a:p>
          <a:p>
            <a:r>
              <a:rPr lang="en-US" dirty="0" smtClean="0"/>
              <a:t>- Page Rank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Betweenness</a:t>
            </a:r>
            <a:r>
              <a:rPr lang="en-US" dirty="0" smtClean="0"/>
              <a:t> Centrality*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7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Keep Top K </a:t>
            </a:r>
            <a:r>
              <a:rPr lang="en-US" dirty="0" err="1" smtClean="0"/>
              <a:t>Neighbours</a:t>
            </a:r>
            <a:endParaRPr lang="en-US" dirty="0" smtClean="0"/>
          </a:p>
          <a:p>
            <a:r>
              <a:rPr lang="en-US" dirty="0" smtClean="0"/>
              <a:t>- Keep Top K </a:t>
            </a:r>
            <a:r>
              <a:rPr lang="en-US" dirty="0" err="1" smtClean="0"/>
              <a:t>Neighbours</a:t>
            </a:r>
            <a:r>
              <a:rPr lang="en-US" dirty="0" smtClean="0"/>
              <a:t>, avoid Triangles</a:t>
            </a:r>
          </a:p>
          <a:p>
            <a:r>
              <a:rPr lang="en-US" dirty="0" smtClean="0"/>
              <a:t>- Keep 1/K </a:t>
            </a:r>
            <a:r>
              <a:rPr lang="en-US" dirty="0" err="1" smtClean="0"/>
              <a:t>neighbours</a:t>
            </a:r>
            <a:r>
              <a:rPr lang="en-US" dirty="0" smtClean="0"/>
              <a:t>, cutoff</a:t>
            </a:r>
            <a:endParaRPr lang="en-US" dirty="0" smtClean="0"/>
          </a:p>
          <a:p>
            <a:r>
              <a:rPr lang="en-US" dirty="0" smtClean="0"/>
              <a:t>- Spanning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15691" cy="4023360"/>
          </a:xfrm>
        </p:spPr>
        <p:txBody>
          <a:bodyPr/>
          <a:lstStyle/>
          <a:p>
            <a:r>
              <a:rPr lang="en-US" dirty="0" smtClean="0"/>
              <a:t>- 7 Undirected, 2 Directed</a:t>
            </a:r>
          </a:p>
          <a:p>
            <a:r>
              <a:rPr lang="en-US" dirty="0" smtClean="0"/>
              <a:t>- Top K results &gt; Top K triangle, except edges</a:t>
            </a:r>
          </a:p>
          <a:p>
            <a:pPr marL="0" indent="0">
              <a:buNone/>
            </a:pPr>
            <a:r>
              <a:rPr lang="en-US" u="sng" dirty="0" smtClean="0"/>
              <a:t>Undirected</a:t>
            </a:r>
            <a:endParaRPr lang="en-US" u="sng" dirty="0"/>
          </a:p>
          <a:p>
            <a:pPr marL="0" indent="0">
              <a:buNone/>
            </a:pPr>
            <a:r>
              <a:rPr lang="en-US" i="1" dirty="0" smtClean="0"/>
              <a:t>Edges</a:t>
            </a:r>
            <a:r>
              <a:rPr lang="en-US" dirty="0" smtClean="0"/>
              <a:t>: reduced to k * N edges</a:t>
            </a:r>
          </a:p>
          <a:p>
            <a:pPr marL="0" indent="0">
              <a:buNone/>
            </a:pPr>
            <a:r>
              <a:rPr lang="en-US" dirty="0" smtClean="0"/>
              <a:t>Diameter: +/- 2 (error ~15% from original)</a:t>
            </a:r>
          </a:p>
          <a:p>
            <a:pPr marL="0" indent="0">
              <a:buNone/>
            </a:pPr>
            <a:r>
              <a:rPr lang="en-US" dirty="0" smtClean="0"/>
              <a:t>Distance: Keeping top 8 results in 900/1000 pairs delta 0 or 1</a:t>
            </a:r>
          </a:p>
          <a:p>
            <a:pPr marL="0" indent="0">
              <a:buNone/>
            </a:pPr>
            <a:r>
              <a:rPr lang="en-US" dirty="0" smtClean="0"/>
              <a:t>Page Rank: ~60% or 90% of each reduced graph in top 0.15%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0" y="2696547"/>
            <a:ext cx="26778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Directed</a:t>
            </a:r>
          </a:p>
          <a:p>
            <a:endParaRPr lang="en-US" sz="2000" dirty="0" smtClean="0"/>
          </a:p>
          <a:p>
            <a:r>
              <a:rPr lang="en-US" sz="2000" dirty="0" smtClean="0"/>
              <a:t>Diameter: Fluctuating</a:t>
            </a:r>
          </a:p>
          <a:p>
            <a:endParaRPr lang="en-US" sz="2000" dirty="0" smtClean="0"/>
          </a:p>
          <a:p>
            <a:r>
              <a:rPr lang="en-US" sz="2000" dirty="0" smtClean="0"/>
              <a:t>Distance: A lot of pairs distance 3-5</a:t>
            </a:r>
          </a:p>
          <a:p>
            <a:endParaRPr lang="en-US" sz="2000" dirty="0"/>
          </a:p>
          <a:p>
            <a:r>
              <a:rPr lang="en-US" sz="2000" dirty="0" smtClean="0"/>
              <a:t>Page Rank: Good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90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Facebook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293630"/>
              </p:ext>
            </p:extLst>
          </p:nvPr>
        </p:nvGraphicFramePr>
        <p:xfrm>
          <a:off x="807065" y="2015412"/>
          <a:ext cx="9531254" cy="3303407"/>
        </p:xfrm>
        <a:graphic>
          <a:graphicData uri="http://schemas.openxmlformats.org/drawingml/2006/table">
            <a:tbl>
              <a:tblPr/>
              <a:tblGrid>
                <a:gridCol w="1119989"/>
                <a:gridCol w="805938"/>
                <a:gridCol w="805938"/>
                <a:gridCol w="760533"/>
                <a:gridCol w="953503"/>
                <a:gridCol w="726479"/>
                <a:gridCol w="726479"/>
                <a:gridCol w="726479"/>
                <a:gridCol w="726479"/>
                <a:gridCol w="726479"/>
                <a:gridCol w="726479"/>
                <a:gridCol w="726479"/>
              </a:tblGrid>
              <a:tr h="445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Top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Top 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Top 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Top 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1/4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49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73</TotalTime>
  <Words>319</Words>
  <Application>Microsoft Office PowerPoint</Application>
  <PresentationFormat>Widescreen</PresentationFormat>
  <Paragraphs>192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Approximating Graph Statistics</vt:lpstr>
      <vt:lpstr>Graph Statistics</vt:lpstr>
      <vt:lpstr>Graph Reductions</vt:lpstr>
      <vt:lpstr>Results</vt:lpstr>
      <vt:lpstr>Facebook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Graph Statistics</dc:title>
  <dc:creator>Vincent Luong</dc:creator>
  <cp:lastModifiedBy>Vincent Luong</cp:lastModifiedBy>
  <cp:revision>6</cp:revision>
  <dcterms:created xsi:type="dcterms:W3CDTF">2017-06-14T17:27:09Z</dcterms:created>
  <dcterms:modified xsi:type="dcterms:W3CDTF">2017-06-14T18:50:08Z</dcterms:modified>
</cp:coreProperties>
</file>