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2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8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7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1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4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175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450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2A5B-5E30-B54E-8EE8-779AA22AC2D6}" type="datetimeFigureOut">
              <a:rPr kumimoji="1" lang="zh-CN" altLang="en-US" smtClean="0"/>
              <a:t>2018/1/11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F1E1-EF28-6741-ACE8-36CC38EBAA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irbnb/lottie-androi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Lottie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13" y="3808206"/>
            <a:ext cx="10299560" cy="15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加载原理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6A875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加载原理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6A875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78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加载原理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solidFill>
                <a:srgbClr val="6A875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09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主要看点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 怎样使用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 加载原理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 绘制原理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7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怎样使用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引入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包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compile 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'com.airbnb.android:lottie:2.5.0-beta1’</a:t>
            </a:r>
            <a:endParaRPr kumimoji="1" lang="en-US" altLang="zh-CN" dirty="0" smtClean="0">
              <a:solidFill>
                <a:srgbClr val="6A8759"/>
              </a:solidFill>
            </a:endParaRPr>
          </a:p>
          <a:p>
            <a:pPr lvl="1"/>
            <a:endParaRPr kumimoji="1" lang="en-US" altLang="zh-CN" dirty="0">
              <a:solidFill>
                <a:srgbClr val="6A8759"/>
              </a:solidFill>
              <a:effectLst/>
            </a:endParaRPr>
          </a:p>
          <a:p>
            <a:r>
              <a:rPr kumimoji="1" lang="zh-CN" altLang="en-US" dirty="0" smtClean="0"/>
              <a:t>使用源码</a:t>
            </a:r>
            <a:endParaRPr kumimoji="1" lang="en-US" altLang="zh-CN" dirty="0" smtClean="0"/>
          </a:p>
          <a:p>
            <a:pPr lvl="1"/>
            <a:r>
              <a:rPr lang="en-US" altLang="zh-CN" dirty="0" smtClean="0">
                <a:solidFill>
                  <a:srgbClr val="6A8759"/>
                </a:solidFill>
                <a:effectLst/>
                <a:hlinkClick r:id="rId2"/>
              </a:rPr>
              <a:t>https://github.com/airbnb/lottie-android</a:t>
            </a:r>
            <a:endParaRPr lang="en-US" altLang="zh-CN" dirty="0" smtClean="0">
              <a:solidFill>
                <a:srgbClr val="6A8759"/>
              </a:solidFill>
              <a:effectLst/>
            </a:endParaRPr>
          </a:p>
          <a:p>
            <a:pPr lvl="1"/>
            <a:r>
              <a:rPr lang="en-US" altLang="zh-CN" dirty="0" err="1" smtClean="0">
                <a:solidFill>
                  <a:srgbClr val="6A8759"/>
                </a:solidFill>
              </a:rPr>
              <a:t>lottie</a:t>
            </a:r>
            <a:r>
              <a:rPr lang="zh-CN" altLang="en-US" dirty="0" smtClean="0">
                <a:solidFill>
                  <a:srgbClr val="6A8759"/>
                </a:solidFill>
              </a:rPr>
              <a:t>文件目录下</a:t>
            </a:r>
            <a:endParaRPr lang="en-US" altLang="zh-CN" dirty="0" smtClean="0">
              <a:solidFill>
                <a:srgbClr val="6A875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怎样使用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LottiewAnimationView</a:t>
            </a:r>
            <a:endParaRPr kumimoji="1" lang="en-US" altLang="zh-CN" dirty="0" smtClean="0"/>
          </a:p>
          <a:p>
            <a:pPr lvl="1"/>
            <a:r>
              <a:rPr lang="en-US" altLang="zh-CN" dirty="0" smtClean="0">
                <a:solidFill>
                  <a:srgbClr val="E8BF6A"/>
                </a:solidFill>
                <a:effectLst/>
              </a:rPr>
              <a:t>&lt;</a:t>
            </a:r>
            <a:r>
              <a:rPr lang="en-US" altLang="zh-CN" dirty="0" err="1" smtClean="0">
                <a:solidFill>
                  <a:srgbClr val="E8BF6A"/>
                </a:solidFill>
                <a:effectLst/>
              </a:rPr>
              <a:t>com.airbnb.lottie.LottieAnimationView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/>
            </a:r>
            <a:br>
              <a:rPr lang="en-US" altLang="zh-CN" dirty="0" smtClean="0">
                <a:solidFill>
                  <a:srgbClr val="6A8759"/>
                </a:solidFill>
                <a:effectLst/>
              </a:rPr>
            </a:br>
            <a:r>
              <a:rPr lang="en-US" altLang="zh-CN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altLang="zh-CN" dirty="0" err="1" smtClean="0">
                <a:solidFill>
                  <a:srgbClr val="9876AA"/>
                </a:solidFill>
                <a:effectLst/>
              </a:rPr>
              <a:t>app</a:t>
            </a:r>
            <a:r>
              <a:rPr lang="en-US" altLang="zh-CN" dirty="0" err="1" smtClean="0">
                <a:solidFill>
                  <a:srgbClr val="BABABA"/>
                </a:solidFill>
                <a:effectLst/>
              </a:rPr>
              <a:t>:lottie_autoPlay</a:t>
            </a:r>
            <a:r>
              <a:rPr lang="en-US" altLang="zh-CN" dirty="0" smtClean="0">
                <a:solidFill>
                  <a:srgbClr val="BABABA"/>
                </a:solidFill>
                <a:effectLst/>
              </a:rPr>
              <a:t>=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“true”</a:t>
            </a:r>
            <a:br>
              <a:rPr lang="en-US" altLang="zh-CN" dirty="0" smtClean="0">
                <a:solidFill>
                  <a:srgbClr val="6A8759"/>
                </a:solidFill>
                <a:effectLst/>
              </a:rPr>
            </a:br>
            <a:r>
              <a:rPr lang="en-US" altLang="zh-CN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altLang="zh-CN" dirty="0" err="1" smtClean="0">
                <a:solidFill>
                  <a:srgbClr val="9876AA"/>
                </a:solidFill>
                <a:effectLst/>
              </a:rPr>
              <a:t>app</a:t>
            </a:r>
            <a:r>
              <a:rPr lang="en-US" altLang="zh-CN" dirty="0" err="1" smtClean="0">
                <a:solidFill>
                  <a:srgbClr val="BABABA"/>
                </a:solidFill>
                <a:effectLst/>
              </a:rPr>
              <a:t>:lottie_cacheStrategy</a:t>
            </a:r>
            <a:r>
              <a:rPr lang="en-US" altLang="zh-CN" dirty="0" smtClean="0">
                <a:solidFill>
                  <a:srgbClr val="BABABA"/>
                </a:solidFill>
                <a:effectLst/>
              </a:rPr>
              <a:t>=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“none”</a:t>
            </a:r>
            <a:br>
              <a:rPr lang="en-US" altLang="zh-CN" dirty="0" smtClean="0">
                <a:solidFill>
                  <a:srgbClr val="6A8759"/>
                </a:solidFill>
                <a:effectLst/>
              </a:rPr>
            </a:br>
            <a:r>
              <a:rPr lang="en-US" altLang="zh-CN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altLang="zh-CN" dirty="0" err="1" smtClean="0">
                <a:solidFill>
                  <a:srgbClr val="9876AA"/>
                </a:solidFill>
                <a:effectLst/>
              </a:rPr>
              <a:t>app</a:t>
            </a:r>
            <a:r>
              <a:rPr lang="en-US" altLang="zh-CN" dirty="0" err="1" smtClean="0">
                <a:solidFill>
                  <a:srgbClr val="BABABA"/>
                </a:solidFill>
                <a:effectLst/>
              </a:rPr>
              <a:t>:lottie_colorFilter</a:t>
            </a:r>
            <a:r>
              <a:rPr lang="en-US" altLang="zh-CN" dirty="0" smtClean="0">
                <a:solidFill>
                  <a:srgbClr val="BABABA"/>
                </a:solidFill>
                <a:effectLst/>
              </a:rPr>
              <a:t>=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“@color/</a:t>
            </a:r>
            <a:r>
              <a:rPr lang="en-US" altLang="zh-CN" dirty="0" err="1" smtClean="0">
                <a:solidFill>
                  <a:srgbClr val="6A8759"/>
                </a:solidFill>
                <a:effectLst/>
              </a:rPr>
              <a:t>colorAccent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”    		</a:t>
            </a:r>
            <a:r>
              <a:rPr lang="zh-CN" altLang="en-US" dirty="0" smtClean="0">
                <a:solidFill>
                  <a:srgbClr val="6A8759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		</a:t>
            </a:r>
            <a:r>
              <a:rPr lang="zh-CN" altLang="en-US" dirty="0" smtClean="0">
                <a:solidFill>
                  <a:srgbClr val="6A8759"/>
                </a:solidFill>
                <a:effectLst/>
              </a:rPr>
              <a:t> </a:t>
            </a:r>
            <a:r>
              <a:rPr lang="en-US" altLang="zh-CN" dirty="0" err="1" smtClean="0">
                <a:solidFill>
                  <a:srgbClr val="9876AA"/>
                </a:solidFill>
                <a:effectLst/>
              </a:rPr>
              <a:t>app</a:t>
            </a:r>
            <a:r>
              <a:rPr lang="en-US" altLang="zh-CN" dirty="0" err="1" smtClean="0">
                <a:solidFill>
                  <a:srgbClr val="BABABA"/>
                </a:solidFill>
                <a:effectLst/>
              </a:rPr>
              <a:t>:lottie_fileName</a:t>
            </a:r>
            <a:r>
              <a:rPr lang="en-US" altLang="zh-CN" dirty="0" smtClean="0">
                <a:solidFill>
                  <a:srgbClr val="BABABA"/>
                </a:solidFill>
                <a:effectLst/>
              </a:rPr>
              <a:t>=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 smtClean="0">
                <a:solidFill>
                  <a:srgbClr val="6A8759"/>
                </a:solidFill>
                <a:effectLst/>
              </a:rPr>
              <a:t>Mobilo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/</a:t>
            </a:r>
            <a:r>
              <a:rPr lang="en-US" altLang="zh-CN" dirty="0" err="1" smtClean="0">
                <a:solidFill>
                  <a:srgbClr val="6A8759"/>
                </a:solidFill>
                <a:effectLst/>
              </a:rPr>
              <a:t>A.json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"</a:t>
            </a:r>
            <a:br>
              <a:rPr lang="en-US" altLang="zh-CN" dirty="0" smtClean="0">
                <a:solidFill>
                  <a:srgbClr val="6A8759"/>
                </a:solidFill>
                <a:effectLst/>
              </a:rPr>
            </a:br>
            <a:r>
              <a:rPr lang="en-US" altLang="zh-CN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altLang="zh-CN" dirty="0" err="1" smtClean="0">
                <a:solidFill>
                  <a:srgbClr val="9876AA"/>
                </a:solidFill>
                <a:effectLst/>
              </a:rPr>
              <a:t>app</a:t>
            </a:r>
            <a:r>
              <a:rPr lang="en-US" altLang="zh-CN" dirty="0" err="1" smtClean="0">
                <a:solidFill>
                  <a:srgbClr val="BABABA"/>
                </a:solidFill>
                <a:effectLst/>
              </a:rPr>
              <a:t>:lottie_imageAssetsFolder</a:t>
            </a:r>
            <a:r>
              <a:rPr lang="en-US" altLang="zh-CN" dirty="0" smtClean="0">
                <a:solidFill>
                  <a:srgbClr val="BABABA"/>
                </a:solidFill>
                <a:effectLst/>
              </a:rPr>
              <a:t>=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"Images\</a:t>
            </a:r>
            <a:r>
              <a:rPr lang="en-US" altLang="zh-CN" dirty="0" err="1" smtClean="0">
                <a:solidFill>
                  <a:srgbClr val="6A8759"/>
                </a:solidFill>
                <a:effectLst/>
              </a:rPr>
              <a:t>WeAccept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"</a:t>
            </a:r>
            <a:br>
              <a:rPr lang="en-US" altLang="zh-CN" dirty="0" smtClean="0">
                <a:solidFill>
                  <a:srgbClr val="6A8759"/>
                </a:solidFill>
                <a:effectLst/>
              </a:rPr>
            </a:br>
            <a:r>
              <a:rPr lang="en-US" altLang="zh-CN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altLang="zh-CN" dirty="0" err="1" smtClean="0">
                <a:solidFill>
                  <a:srgbClr val="9876AA"/>
                </a:solidFill>
                <a:effectLst/>
              </a:rPr>
              <a:t>app</a:t>
            </a:r>
            <a:r>
              <a:rPr lang="en-US" altLang="zh-CN" dirty="0" err="1" smtClean="0">
                <a:solidFill>
                  <a:srgbClr val="BABABA"/>
                </a:solidFill>
                <a:effectLst/>
              </a:rPr>
              <a:t>:lottie_loop</a:t>
            </a:r>
            <a:r>
              <a:rPr lang="en-US" altLang="zh-CN" dirty="0" smtClean="0">
                <a:solidFill>
                  <a:srgbClr val="BABABA"/>
                </a:solidFill>
                <a:effectLst/>
              </a:rPr>
              <a:t>=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"true"</a:t>
            </a:r>
            <a:br>
              <a:rPr lang="en-US" altLang="zh-CN" dirty="0" smtClean="0">
                <a:solidFill>
                  <a:srgbClr val="6A8759"/>
                </a:solidFill>
                <a:effectLst/>
              </a:rPr>
            </a:br>
            <a:r>
              <a:rPr lang="en-US" altLang="zh-CN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altLang="zh-CN" dirty="0" err="1" smtClean="0">
                <a:solidFill>
                  <a:srgbClr val="9876AA"/>
                </a:solidFill>
                <a:effectLst/>
              </a:rPr>
              <a:t>app</a:t>
            </a:r>
            <a:r>
              <a:rPr lang="en-US" altLang="zh-CN" dirty="0" err="1" smtClean="0">
                <a:solidFill>
                  <a:srgbClr val="BABABA"/>
                </a:solidFill>
                <a:effectLst/>
              </a:rPr>
              <a:t>:lottie_progress</a:t>
            </a:r>
            <a:r>
              <a:rPr lang="en-US" altLang="zh-CN" dirty="0" smtClean="0">
                <a:solidFill>
                  <a:srgbClr val="BABABA"/>
                </a:solidFill>
                <a:effectLst/>
              </a:rPr>
              <a:t>=</a:t>
            </a:r>
            <a:r>
              <a:rPr lang="en-US" altLang="zh-CN" dirty="0" smtClean="0">
                <a:solidFill>
                  <a:srgbClr val="6A8759"/>
                </a:solidFill>
                <a:effectLst/>
              </a:rPr>
              <a:t>"50" </a:t>
            </a:r>
            <a:r>
              <a:rPr lang="en-US" altLang="zh-CN" dirty="0" smtClean="0">
                <a:solidFill>
                  <a:srgbClr val="E8BF6A"/>
                </a:solidFill>
                <a:effectLst/>
              </a:rPr>
              <a:t>/&gt;</a:t>
            </a:r>
          </a:p>
          <a:p>
            <a:pPr lvl="1"/>
            <a:r>
              <a:rPr lang="en-US" altLang="zh-CN" dirty="0" err="1" smtClean="0">
                <a:solidFill>
                  <a:srgbClr val="E8BF6A"/>
                </a:solidFill>
              </a:rPr>
              <a:t>LottiewAnimationView.playAnimation</a:t>
            </a:r>
            <a:r>
              <a:rPr lang="en-US" altLang="zh-CN" dirty="0" smtClean="0">
                <a:solidFill>
                  <a:srgbClr val="E8BF6A"/>
                </a:solidFill>
              </a:rPr>
              <a:t>();</a:t>
            </a:r>
          </a:p>
          <a:p>
            <a:pPr lvl="1"/>
            <a:r>
              <a:rPr lang="zh-CN" altLang="en-US" dirty="0" smtClean="0">
                <a:solidFill>
                  <a:srgbClr val="E8BF6A"/>
                </a:solidFill>
              </a:rPr>
              <a:t>默认缓存策略为</a:t>
            </a:r>
            <a:r>
              <a:rPr lang="en-US" altLang="zh-CN" dirty="0" err="1" smtClean="0">
                <a:solidFill>
                  <a:srgbClr val="E8BF6A"/>
                </a:solidFill>
              </a:rPr>
              <a:t>CacheStrategy.Weak</a:t>
            </a:r>
            <a:r>
              <a:rPr lang="en-US" altLang="zh-CN" dirty="0" smtClean="0">
                <a:solidFill>
                  <a:srgbClr val="E8BF6A"/>
                </a:solidFill>
              </a:rPr>
              <a:t>;</a:t>
            </a:r>
            <a:r>
              <a:rPr lang="zh-CN" altLang="en-US" dirty="0" smtClean="0">
                <a:solidFill>
                  <a:srgbClr val="E8BF6A"/>
                </a:solidFill>
              </a:rPr>
              <a:t> 需要定义在</a:t>
            </a:r>
            <a:r>
              <a:rPr lang="en-US" altLang="zh-CN" dirty="0" smtClean="0">
                <a:solidFill>
                  <a:srgbClr val="E8BF6A"/>
                </a:solidFill>
              </a:rPr>
              <a:t>xml</a:t>
            </a:r>
            <a:r>
              <a:rPr lang="zh-CN" altLang="en-US" dirty="0" smtClean="0">
                <a:solidFill>
                  <a:srgbClr val="E8BF6A"/>
                </a:solidFill>
              </a:rPr>
              <a:t>中</a:t>
            </a:r>
            <a:r>
              <a:rPr lang="en-US" altLang="zh-CN" dirty="0" smtClean="0">
                <a:solidFill>
                  <a:srgbClr val="E8BF6A"/>
                </a:solidFill>
              </a:rPr>
              <a:t>,</a:t>
            </a:r>
            <a:r>
              <a:rPr lang="zh-CN" altLang="en-US" dirty="0" smtClean="0">
                <a:solidFill>
                  <a:srgbClr val="E8BF6A"/>
                </a:solidFill>
              </a:rPr>
              <a:t> 没有</a:t>
            </a:r>
            <a:r>
              <a:rPr lang="en-US" altLang="zh-CN" dirty="0" smtClean="0">
                <a:solidFill>
                  <a:srgbClr val="E8BF6A"/>
                </a:solidFill>
              </a:rPr>
              <a:t>java</a:t>
            </a:r>
            <a:r>
              <a:rPr lang="zh-CN" altLang="en-US" dirty="0" smtClean="0">
                <a:solidFill>
                  <a:srgbClr val="E8BF6A"/>
                </a:solidFill>
              </a:rPr>
              <a:t>方法设置</a:t>
            </a:r>
            <a:endParaRPr lang="en-US" altLang="zh-CN" dirty="0" smtClean="0">
              <a:solidFill>
                <a:srgbClr val="E8BF6A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E8BF6A"/>
                </a:solidFill>
                <a:effectLst/>
              </a:rPr>
              <a:t>LottiewAnimationView.setAnimation</a:t>
            </a:r>
            <a:r>
              <a:rPr lang="en-US" altLang="zh-CN" dirty="0" smtClean="0">
                <a:solidFill>
                  <a:srgbClr val="E8BF6A"/>
                </a:solidFill>
                <a:effectLst/>
              </a:rPr>
              <a:t>(</a:t>
            </a:r>
            <a:r>
              <a:rPr lang="en-US" altLang="zh-CN" dirty="0" err="1" smtClean="0">
                <a:solidFill>
                  <a:srgbClr val="E8BF6A"/>
                </a:solidFill>
                <a:effectLst/>
              </a:rPr>
              <a:t>JsonFileName</a:t>
            </a:r>
            <a:r>
              <a:rPr lang="en-US" altLang="zh-CN" dirty="0" smtClean="0">
                <a:solidFill>
                  <a:srgbClr val="E8BF6A"/>
                </a:solidFill>
                <a:effectLst/>
              </a:rPr>
              <a:t>)</a:t>
            </a:r>
            <a:r>
              <a:rPr lang="en-US" altLang="zh-CN" dirty="0" smtClean="0">
                <a:solidFill>
                  <a:srgbClr val="E8BF6A"/>
                </a:solidFill>
              </a:rPr>
              <a:t>;</a:t>
            </a:r>
            <a:r>
              <a:rPr lang="zh-CN" altLang="en-US" dirty="0" smtClean="0">
                <a:solidFill>
                  <a:srgbClr val="E8BF6A"/>
                </a:solidFill>
              </a:rPr>
              <a:t>在线程中加载</a:t>
            </a:r>
            <a:endParaRPr lang="en-US" altLang="zh-CN" dirty="0" smtClean="0">
              <a:solidFill>
                <a:srgbClr val="E8BF6A"/>
              </a:solidFill>
              <a:effectLst/>
            </a:endParaRPr>
          </a:p>
          <a:p>
            <a:pPr lvl="1"/>
            <a:endParaRPr kumimoji="1" lang="en-US" altLang="zh-CN" dirty="0">
              <a:solidFill>
                <a:srgbClr val="E8BF6A"/>
              </a:solidFill>
            </a:endParaRP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19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怎样使用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LottieDrawable</a:t>
            </a:r>
            <a:endParaRPr lang="en-US" altLang="zh-CN" dirty="0">
              <a:solidFill>
                <a:srgbClr val="6A8759"/>
              </a:solidFill>
            </a:endParaRPr>
          </a:p>
          <a:p>
            <a:pPr lvl="1"/>
            <a:r>
              <a:rPr kumimoji="1" lang="en-US" altLang="zh-CN" dirty="0" smtClean="0">
                <a:solidFill>
                  <a:srgbClr val="6A8759"/>
                </a:solidFill>
              </a:rPr>
              <a:t>new</a:t>
            </a:r>
            <a:r>
              <a:rPr kumimoji="1" lang="zh-CN" altLang="en-US" dirty="0" smtClean="0">
                <a:solidFill>
                  <a:srgbClr val="6A8759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LottieDrawable</a:t>
            </a:r>
            <a:r>
              <a:rPr kumimoji="1" lang="en-US" altLang="zh-CN" dirty="0" smtClean="0">
                <a:solidFill>
                  <a:srgbClr val="6A8759"/>
                </a:solidFill>
              </a:rPr>
              <a:t>()</a:t>
            </a:r>
          </a:p>
          <a:p>
            <a:pPr lvl="1"/>
            <a:r>
              <a:rPr kumimoji="1" lang="en-US" altLang="zh-CN" dirty="0" err="1" smtClean="0">
                <a:solidFill>
                  <a:srgbClr val="6A8759"/>
                </a:solidFill>
              </a:rPr>
              <a:t>View.setBackgroundDrawable</a:t>
            </a:r>
            <a:r>
              <a:rPr kumimoji="1" lang="en-US" altLang="zh-CN" dirty="0" smtClean="0">
                <a:solidFill>
                  <a:srgbClr val="6A8759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LottieDrawable</a:t>
            </a:r>
            <a:r>
              <a:rPr kumimoji="1" lang="en-US" altLang="zh-CN" dirty="0" smtClean="0">
                <a:solidFill>
                  <a:srgbClr val="6A8759"/>
                </a:solidFill>
              </a:rPr>
              <a:t>)</a:t>
            </a:r>
          </a:p>
          <a:p>
            <a:pPr lvl="1"/>
            <a:r>
              <a:rPr kumimoji="1" lang="en-US" altLang="zh-CN" dirty="0" err="1" smtClean="0">
                <a:solidFill>
                  <a:srgbClr val="6A8759"/>
                </a:solidFill>
              </a:rPr>
              <a:t>ImageView.setImageDrawable</a:t>
            </a:r>
            <a:r>
              <a:rPr kumimoji="1" lang="en-US" altLang="zh-CN" dirty="0" smtClean="0">
                <a:solidFill>
                  <a:srgbClr val="6A8759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LottieDrawable</a:t>
            </a:r>
            <a:r>
              <a:rPr kumimoji="1" lang="en-US" altLang="zh-CN" dirty="0" smtClean="0">
                <a:solidFill>
                  <a:srgbClr val="6A8759"/>
                </a:solidFill>
              </a:rPr>
              <a:t>)</a:t>
            </a:r>
            <a:r>
              <a:rPr kumimoji="1" lang="zh-CN" altLang="en-US" dirty="0" smtClean="0">
                <a:solidFill>
                  <a:srgbClr val="6A8759"/>
                </a:solidFill>
              </a:rPr>
              <a:t> </a:t>
            </a:r>
            <a:r>
              <a:rPr kumimoji="1" lang="en-US" altLang="zh-CN" dirty="0" smtClean="0">
                <a:solidFill>
                  <a:srgbClr val="6A8759"/>
                </a:solidFill>
              </a:rPr>
              <a:t>==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LottiewAnimationView</a:t>
            </a:r>
            <a:endParaRPr kumimoji="1" lang="en-US" altLang="zh-CN" dirty="0" smtClean="0">
              <a:solidFill>
                <a:srgbClr val="6A8759"/>
              </a:solidFill>
            </a:endParaRPr>
          </a:p>
          <a:p>
            <a:pPr lvl="1"/>
            <a:r>
              <a:rPr lang="zh-CN" altLang="en-US" sz="2200" dirty="0" smtClean="0"/>
              <a:t>加载</a:t>
            </a:r>
            <a:r>
              <a:rPr lang="en-US" altLang="zh-CN" sz="2200" dirty="0" err="1" smtClean="0"/>
              <a:t>json</a:t>
            </a:r>
            <a:endParaRPr lang="en-US" altLang="zh-CN" sz="2200" dirty="0" smtClean="0"/>
          </a:p>
          <a:p>
            <a:pPr lvl="2"/>
            <a:r>
              <a:rPr lang="en-US" altLang="zh-CN" sz="1800" dirty="0" smtClean="0"/>
              <a:t>Cancellable cancellable = </a:t>
            </a:r>
            <a:r>
              <a:rPr lang="en-US" altLang="zh-CN" sz="1800" dirty="0" err="1" smtClean="0"/>
              <a:t>LottieComposition.Factory.</a:t>
            </a:r>
            <a:r>
              <a:rPr lang="en-US" altLang="zh-CN" sz="1800" i="1" dirty="0" err="1" smtClean="0">
                <a:effectLst/>
              </a:rPr>
              <a:t>fromAssetFileName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this, </a:t>
            </a:r>
            <a:r>
              <a:rPr lang="en-US" altLang="zh-CN" sz="1800" dirty="0" err="1" smtClean="0">
                <a:solidFill>
                  <a:srgbClr val="9876AA"/>
                </a:solidFill>
                <a:effectLst/>
              </a:rPr>
              <a:t>jsonFile</a:t>
            </a: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, new </a:t>
            </a:r>
            <a:r>
              <a:rPr lang="en-US" altLang="zh-CN" sz="1800" dirty="0" err="1" smtClean="0"/>
              <a:t>OnCompositionLoadedListener</a:t>
            </a:r>
            <a:r>
              <a:rPr lang="en-US" altLang="zh-CN" sz="1800" dirty="0" smtClean="0"/>
              <a:t>() {</a:t>
            </a:r>
            <a:br>
              <a:rPr lang="en-US" altLang="zh-CN" sz="1800" dirty="0" smtClean="0"/>
            </a:b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rgbClr val="BBB529"/>
                </a:solidFill>
                <a:effectLst/>
              </a:rPr>
              <a:t>@Override</a:t>
            </a:r>
            <a:br>
              <a:rPr lang="en-US" altLang="zh-CN" sz="1800" dirty="0" smtClean="0">
                <a:solidFill>
                  <a:srgbClr val="BBB529"/>
                </a:solidFill>
                <a:effectLst/>
              </a:rPr>
            </a:br>
            <a:r>
              <a:rPr lang="en-US" altLang="zh-CN" sz="1800" dirty="0" smtClean="0">
                <a:solidFill>
                  <a:srgbClr val="BBB529"/>
                </a:solidFill>
                <a:effectLst/>
              </a:rPr>
              <a:t>    </a:t>
            </a: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public void </a:t>
            </a:r>
            <a:r>
              <a:rPr lang="en-US" altLang="zh-CN" sz="1800" dirty="0" err="1" smtClean="0">
                <a:solidFill>
                  <a:srgbClr val="FFC66D"/>
                </a:solidFill>
                <a:effectLst/>
              </a:rPr>
              <a:t>onCompositionLoaded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BBB529"/>
                </a:solidFill>
                <a:effectLst/>
              </a:rPr>
              <a:t>@</a:t>
            </a:r>
            <a:r>
              <a:rPr lang="en-US" altLang="zh-CN" sz="1800" dirty="0" err="1" smtClean="0">
                <a:solidFill>
                  <a:srgbClr val="BBB529"/>
                </a:solidFill>
                <a:effectLst/>
              </a:rPr>
              <a:t>Nullable</a:t>
            </a:r>
            <a:r>
              <a:rPr lang="en-US" altLang="zh-CN" sz="1800" dirty="0" smtClean="0">
                <a:solidFill>
                  <a:srgbClr val="BBB529"/>
                </a:solidFill>
                <a:effectLst/>
              </a:rPr>
              <a:t> </a:t>
            </a:r>
            <a:r>
              <a:rPr lang="en-US" altLang="zh-CN" sz="1800" dirty="0" err="1" smtClean="0"/>
              <a:t>LottieComposition</a:t>
            </a:r>
            <a:r>
              <a:rPr lang="en-US" altLang="zh-CN" sz="1800" dirty="0" smtClean="0"/>
              <a:t> composition) {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</a:t>
            </a:r>
            <a:r>
              <a:rPr lang="en-US" altLang="zh-CN" sz="1800" dirty="0" err="1" smtClean="0">
                <a:solidFill>
                  <a:srgbClr val="9876AA"/>
                </a:solidFill>
                <a:effectLst/>
              </a:rPr>
              <a:t>mLottieDrawable</a:t>
            </a:r>
            <a:r>
              <a:rPr lang="en-US" altLang="zh-CN" sz="1800" dirty="0" err="1" smtClean="0"/>
              <a:t>.setComposition</a:t>
            </a:r>
            <a:r>
              <a:rPr lang="en-US" altLang="zh-CN" sz="1800" dirty="0" smtClean="0"/>
              <a:t>(composition)</a:t>
            </a: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8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sz="1800" dirty="0" err="1" smtClean="0">
                <a:solidFill>
                  <a:srgbClr val="9876AA"/>
                </a:solidFill>
                <a:effectLst/>
              </a:rPr>
              <a:t>mLottieDrawable</a:t>
            </a:r>
            <a:r>
              <a:rPr lang="en-US" altLang="zh-CN" sz="1800" dirty="0" err="1" smtClean="0"/>
              <a:t>.playAnimation</a:t>
            </a:r>
            <a:r>
              <a:rPr lang="en-US" altLang="zh-CN" sz="1800" dirty="0" smtClean="0"/>
              <a:t>()</a:t>
            </a: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sz="1800" dirty="0" smtClean="0">
                <a:solidFill>
                  <a:srgbClr val="CC7832"/>
                </a:solidFill>
                <a:effectLst/>
              </a:rPr>
            </a:b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sz="1800" dirty="0" smtClean="0"/>
              <a:t>}</a:t>
            </a:r>
            <a:br>
              <a:rPr lang="en-US" altLang="zh-CN" sz="1800" dirty="0" smtClean="0"/>
            </a:br>
            <a:r>
              <a:rPr lang="en-US" altLang="zh-CN" sz="1800" dirty="0" smtClean="0"/>
              <a:t>})</a:t>
            </a:r>
            <a:r>
              <a:rPr lang="en-US" altLang="zh-CN" sz="1800" dirty="0" smtClean="0">
                <a:solidFill>
                  <a:srgbClr val="CC7832"/>
                </a:solidFill>
                <a:effectLst/>
              </a:rPr>
              <a:t>;</a:t>
            </a:r>
            <a:endParaRPr kumimoji="1" lang="en-US" altLang="zh-CN" sz="1800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84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怎样使用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LottiewDrawable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LottiewAnimationView</a:t>
            </a:r>
            <a:r>
              <a:rPr kumimoji="1" lang="zh-CN" altLang="en-US" dirty="0" smtClean="0"/>
              <a:t>方法大致相同</a:t>
            </a:r>
            <a:endParaRPr kumimoji="1" lang="en-US" altLang="zh-CN" dirty="0" smtClean="0"/>
          </a:p>
          <a:p>
            <a:pPr lvl="1"/>
            <a:r>
              <a:rPr lang="en-US" altLang="zh-CN" dirty="0" err="1" smtClean="0"/>
              <a:t>setMaxProgress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6897BB"/>
                </a:solidFill>
                <a:effectLst/>
              </a:rPr>
              <a:t>0.6f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 smtClean="0">
                <a:solidFill>
                  <a:srgbClr val="CC7832"/>
                </a:solidFill>
                <a:effectLst/>
              </a:rPr>
            </a:br>
            <a:r>
              <a:rPr lang="en-US" altLang="zh-CN" dirty="0" err="1" smtClean="0"/>
              <a:t>setRepeatCount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LottieDrawable.</a:t>
            </a:r>
            <a:r>
              <a:rPr lang="en-US" altLang="zh-CN" i="1" dirty="0" err="1" smtClean="0">
                <a:solidFill>
                  <a:srgbClr val="9876AA"/>
                </a:solidFill>
                <a:effectLst/>
              </a:rPr>
              <a:t>INFINITE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 smtClean="0">
                <a:solidFill>
                  <a:srgbClr val="CC7832"/>
                </a:solidFill>
                <a:effectLst/>
              </a:rPr>
            </a:br>
            <a:r>
              <a:rPr lang="en-US" altLang="zh-CN" dirty="0" err="1" smtClean="0"/>
              <a:t>setRepeatMode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LottieDrawable.</a:t>
            </a:r>
            <a:r>
              <a:rPr lang="en-US" altLang="zh-CN" i="1" dirty="0" err="1" smtClean="0">
                <a:solidFill>
                  <a:srgbClr val="9876AA"/>
                </a:solidFill>
                <a:effectLst/>
              </a:rPr>
              <a:t>REVERSE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 smtClean="0">
                <a:solidFill>
                  <a:srgbClr val="CC7832"/>
                </a:solidFill>
                <a:effectLst/>
              </a:rPr>
            </a:br>
            <a:r>
              <a:rPr lang="en-US" altLang="zh-CN" dirty="0" err="1" smtClean="0"/>
              <a:t>playAnimation</a:t>
            </a:r>
            <a:r>
              <a:rPr lang="en-US" altLang="zh-CN" dirty="0" smtClean="0"/>
              <a:t>()</a:t>
            </a:r>
            <a:r>
              <a:rPr lang="en-US" altLang="zh-CN" dirty="0" smtClean="0">
                <a:solidFill>
                  <a:srgbClr val="CC7832"/>
                </a:solidFill>
                <a:effectLst/>
              </a:rPr>
              <a:t>;</a:t>
            </a:r>
          </a:p>
          <a:p>
            <a:pPr lvl="1"/>
            <a:r>
              <a:rPr kumimoji="1" lang="en-US" altLang="zh-CN" dirty="0" err="1" smtClean="0">
                <a:solidFill>
                  <a:srgbClr val="CC7832"/>
                </a:solidFill>
              </a:rPr>
              <a:t>setProgress</a:t>
            </a:r>
            <a:r>
              <a:rPr kumimoji="1" lang="en-US" altLang="zh-CN" dirty="0" smtClean="0">
                <a:solidFill>
                  <a:srgbClr val="CC7832"/>
                </a:solidFill>
              </a:rPr>
              <a:t>(float);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6A8759"/>
                </a:solidFill>
                <a:effectLst/>
              </a:rPr>
              <a:t>可以自定义通过</a:t>
            </a:r>
            <a:r>
              <a:rPr kumimoji="1" lang="zh-CN" altLang="en-US" dirty="0" smtClean="0">
                <a:solidFill>
                  <a:srgbClr val="6A8759"/>
                </a:solidFill>
              </a:rPr>
              <a:t>变化</a:t>
            </a:r>
            <a:r>
              <a:rPr kumimoji="1" lang="en-US" altLang="zh-CN" dirty="0" smtClean="0">
                <a:solidFill>
                  <a:srgbClr val="6A8759"/>
                </a:solidFill>
              </a:rPr>
              <a:t>0</a:t>
            </a:r>
            <a:r>
              <a:rPr kumimoji="1" lang="zh-CN" altLang="en-US" dirty="0" smtClean="0">
                <a:solidFill>
                  <a:srgbClr val="6A8759"/>
                </a:solidFill>
              </a:rPr>
              <a:t>到</a:t>
            </a:r>
            <a:r>
              <a:rPr kumimoji="1" lang="en-US" altLang="zh-CN" dirty="0" smtClean="0">
                <a:solidFill>
                  <a:srgbClr val="6A8759"/>
                </a:solidFill>
              </a:rPr>
              <a:t>1</a:t>
            </a:r>
            <a:r>
              <a:rPr kumimoji="1" lang="zh-CN" altLang="en-US" dirty="0" smtClean="0">
                <a:solidFill>
                  <a:srgbClr val="6A8759"/>
                </a:solidFill>
              </a:rPr>
              <a:t>来控制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lottie</a:t>
            </a:r>
            <a:r>
              <a:rPr kumimoji="1" lang="zh-CN" altLang="en-US" dirty="0" smtClean="0">
                <a:solidFill>
                  <a:srgbClr val="6A8759"/>
                </a:solidFill>
              </a:rPr>
              <a:t>动画的进度</a:t>
            </a:r>
            <a:endParaRPr kumimoji="1" lang="en-US" altLang="zh-CN" dirty="0" smtClean="0">
              <a:solidFill>
                <a:srgbClr val="6A875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6A8759"/>
                </a:solidFill>
                <a:effectLst/>
              </a:rPr>
              <a:t>如</a:t>
            </a:r>
            <a:r>
              <a:rPr kumimoji="1" lang="en-US" altLang="zh-CN" dirty="0" smtClean="0">
                <a:solidFill>
                  <a:srgbClr val="6A8759"/>
                </a:solidFill>
                <a:effectLst/>
              </a:rPr>
              <a:t>:</a:t>
            </a:r>
            <a:r>
              <a:rPr kumimoji="1" lang="zh-CN" altLang="en-US" dirty="0" smtClean="0">
                <a:solidFill>
                  <a:srgbClr val="6A8759"/>
                </a:solidFill>
                <a:effectLst/>
              </a:rPr>
              <a:t> </a:t>
            </a:r>
            <a:r>
              <a:rPr lang="en-US" altLang="zh-CN" dirty="0" err="1" smtClean="0">
                <a:effectLst/>
              </a:rPr>
              <a:t>ValueAnimator.AnimatorUpdateListener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和本身原理一样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 smtClean="0">
                <a:solidFill>
                  <a:srgbClr val="6A8759"/>
                </a:solidFill>
              </a:rPr>
              <a:t>拖动进度条</a:t>
            </a:r>
            <a:r>
              <a:rPr lang="en-US" altLang="zh-CN" dirty="0" smtClean="0">
                <a:solidFill>
                  <a:srgbClr val="6A8759"/>
                </a:solidFill>
              </a:rPr>
              <a:t>:</a:t>
            </a:r>
            <a:r>
              <a:rPr lang="en-US" altLang="zh-CN" dirty="0" err="1" smtClean="0">
                <a:solidFill>
                  <a:srgbClr val="6A8759"/>
                </a:solidFill>
              </a:rPr>
              <a:t>SeekBar</a:t>
            </a:r>
            <a:r>
              <a:rPr lang="en-US" altLang="zh-CN" dirty="0" smtClean="0">
                <a:solidFill>
                  <a:srgbClr val="6A8759"/>
                </a:solidFill>
              </a:rPr>
              <a:t>,</a:t>
            </a:r>
            <a:r>
              <a:rPr lang="zh-CN" altLang="en-US" dirty="0" smtClean="0">
                <a:solidFill>
                  <a:srgbClr val="6A8759"/>
                </a:solidFill>
              </a:rPr>
              <a:t>  其他相关拖动</a:t>
            </a:r>
            <a:r>
              <a:rPr lang="en-US" altLang="zh-CN" dirty="0" smtClean="0">
                <a:solidFill>
                  <a:srgbClr val="6A8759"/>
                </a:solidFill>
              </a:rPr>
              <a:t>,</a:t>
            </a:r>
            <a:r>
              <a:rPr lang="zh-CN" altLang="en-US" dirty="0" smtClean="0">
                <a:solidFill>
                  <a:srgbClr val="6A8759"/>
                </a:solidFill>
              </a:rPr>
              <a:t> 下载</a:t>
            </a:r>
            <a:r>
              <a:rPr lang="en-US" altLang="zh-CN" dirty="0" smtClean="0">
                <a:solidFill>
                  <a:srgbClr val="6A8759"/>
                </a:solidFill>
              </a:rPr>
              <a:t>,</a:t>
            </a:r>
            <a:r>
              <a:rPr lang="zh-CN" altLang="en-US" dirty="0" smtClean="0">
                <a:solidFill>
                  <a:srgbClr val="6A8759"/>
                </a:solidFill>
              </a:rPr>
              <a:t> 等等有进度活动反馈的动画</a:t>
            </a:r>
            <a:endParaRPr lang="en-US" altLang="zh-CN" dirty="0" smtClean="0">
              <a:solidFill>
                <a:srgbClr val="6A875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67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怎样使用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</a:t>
            </a:r>
            <a:endParaRPr kumimoji="1" lang="en-US" altLang="zh-CN" dirty="0" smtClean="0">
              <a:solidFill>
                <a:srgbClr val="6A875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6A8759"/>
                </a:solidFill>
                <a:effectLst/>
              </a:rPr>
              <a:t>当我们直接使用</a:t>
            </a:r>
            <a:r>
              <a:rPr kumimoji="1" lang="en-US" altLang="zh-CN" dirty="0" err="1" smtClean="0">
                <a:solidFill>
                  <a:srgbClr val="6A8759"/>
                </a:solidFill>
                <a:effectLst/>
              </a:rPr>
              <a:t>LottieAnimationView</a:t>
            </a:r>
            <a:r>
              <a:rPr kumimoji="1" lang="zh-CN" altLang="en-US" dirty="0" smtClean="0">
                <a:solidFill>
                  <a:srgbClr val="6A8759"/>
                </a:solidFill>
                <a:effectLst/>
              </a:rPr>
              <a:t>时</a:t>
            </a:r>
            <a:r>
              <a:rPr kumimoji="1" lang="zh-CN" altLang="en-US" dirty="0" smtClean="0">
                <a:solidFill>
                  <a:srgbClr val="6A8759"/>
                </a:solidFill>
              </a:rPr>
              <a:t>调用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setAnimation</a:t>
            </a:r>
            <a:r>
              <a:rPr kumimoji="1" lang="en-US" altLang="zh-CN" dirty="0" smtClean="0">
                <a:solidFill>
                  <a:srgbClr val="6A8759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Json</a:t>
            </a:r>
            <a:r>
              <a:rPr kumimoji="1" lang="en-US" altLang="zh-CN" dirty="0" smtClean="0">
                <a:solidFill>
                  <a:srgbClr val="6A8759"/>
                </a:solidFill>
              </a:rPr>
              <a:t>);</a:t>
            </a:r>
            <a:r>
              <a:rPr kumimoji="1" lang="zh-CN" altLang="en-US" dirty="0" smtClean="0">
                <a:solidFill>
                  <a:srgbClr val="6A8759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playAnimation</a:t>
            </a:r>
            <a:r>
              <a:rPr kumimoji="1" lang="en-US" altLang="zh-CN" dirty="0" smtClean="0">
                <a:solidFill>
                  <a:srgbClr val="6A8759"/>
                </a:solidFill>
              </a:rPr>
              <a:t>();</a:t>
            </a:r>
            <a:r>
              <a:rPr kumimoji="1" lang="zh-CN" altLang="en-US" dirty="0" smtClean="0">
                <a:solidFill>
                  <a:srgbClr val="6A8759"/>
                </a:solidFill>
              </a:rPr>
              <a:t>会启动不了动画</a:t>
            </a:r>
            <a:r>
              <a:rPr kumimoji="1" lang="en-US" altLang="zh-CN" dirty="0" smtClean="0">
                <a:solidFill>
                  <a:srgbClr val="6A8759"/>
                </a:solidFill>
              </a:rPr>
              <a:t>,</a:t>
            </a:r>
            <a:r>
              <a:rPr kumimoji="1" lang="zh-CN" altLang="en-US" dirty="0" smtClean="0">
                <a:solidFill>
                  <a:srgbClr val="6A8759"/>
                </a:solidFill>
              </a:rPr>
              <a:t> 因为在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setAnimation</a:t>
            </a:r>
            <a:r>
              <a:rPr kumimoji="1" lang="en-US" altLang="zh-CN" dirty="0" smtClean="0">
                <a:solidFill>
                  <a:srgbClr val="6A8759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Json</a:t>
            </a:r>
            <a:r>
              <a:rPr kumimoji="1" lang="en-US" altLang="zh-CN" dirty="0" smtClean="0">
                <a:solidFill>
                  <a:srgbClr val="6A8759"/>
                </a:solidFill>
              </a:rPr>
              <a:t>)</a:t>
            </a:r>
            <a:r>
              <a:rPr kumimoji="1" lang="zh-CN" altLang="en-US" dirty="0" smtClean="0">
                <a:solidFill>
                  <a:srgbClr val="6A8759"/>
                </a:solidFill>
              </a:rPr>
              <a:t>是异步加载过程需要等加载完毕</a:t>
            </a:r>
            <a:r>
              <a:rPr kumimoji="1" lang="en-US" altLang="zh-CN" dirty="0" smtClean="0">
                <a:solidFill>
                  <a:srgbClr val="6A8759"/>
                </a:solidFill>
              </a:rPr>
              <a:t>;</a:t>
            </a:r>
            <a:r>
              <a:rPr kumimoji="1" lang="zh-CN" altLang="en-US" dirty="0" smtClean="0">
                <a:solidFill>
                  <a:srgbClr val="6A8759"/>
                </a:solidFill>
              </a:rPr>
              <a:t>  缓存策略需要在布局中使用</a:t>
            </a:r>
            <a:r>
              <a:rPr kumimoji="1" lang="en-US" altLang="zh-CN" dirty="0" smtClean="0">
                <a:solidFill>
                  <a:srgbClr val="6A8759"/>
                </a:solidFill>
              </a:rPr>
              <a:t>,</a:t>
            </a:r>
            <a:r>
              <a:rPr kumimoji="1" lang="zh-CN" altLang="en-US" dirty="0" smtClean="0">
                <a:solidFill>
                  <a:srgbClr val="6A8759"/>
                </a:solidFill>
              </a:rPr>
              <a:t> </a:t>
            </a:r>
            <a:r>
              <a:rPr kumimoji="1" lang="en-US" altLang="zh-CN" dirty="0" smtClean="0">
                <a:solidFill>
                  <a:srgbClr val="6A8759"/>
                </a:solidFill>
              </a:rPr>
              <a:t>java</a:t>
            </a:r>
            <a:r>
              <a:rPr kumimoji="1" lang="zh-CN" altLang="en-US" dirty="0" smtClean="0">
                <a:solidFill>
                  <a:srgbClr val="6A8759"/>
                </a:solidFill>
              </a:rPr>
              <a:t>方法没有提供</a:t>
            </a:r>
            <a:endParaRPr kumimoji="1" lang="en-US" altLang="zh-CN" dirty="0" smtClean="0">
              <a:solidFill>
                <a:srgbClr val="6A8759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6A8759"/>
                </a:solidFill>
              </a:rPr>
              <a:t>使用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LottieDrawable</a:t>
            </a:r>
            <a:r>
              <a:rPr kumimoji="1" lang="zh-CN" altLang="en-US" dirty="0" smtClean="0">
                <a:solidFill>
                  <a:srgbClr val="6A8759"/>
                </a:solidFill>
              </a:rPr>
              <a:t> 再销毁时需要手动执行</a:t>
            </a:r>
            <a:r>
              <a:rPr lang="en-US" altLang="zh-CN" dirty="0" err="1" smtClean="0">
                <a:effectLst/>
              </a:rPr>
              <a:t>recycleBitmaps</a:t>
            </a:r>
            <a:r>
              <a:rPr lang="en-US" altLang="zh-CN" dirty="0" smtClean="0">
                <a:effectLst/>
              </a:rPr>
              <a:t>()</a:t>
            </a:r>
          </a:p>
          <a:p>
            <a:pPr lvl="1"/>
            <a:r>
              <a:rPr kumimoji="1" lang="zh-CN" altLang="en-US" dirty="0" smtClean="0">
                <a:solidFill>
                  <a:srgbClr val="6A8759"/>
                </a:solidFill>
              </a:rPr>
              <a:t>建议使用封装好的</a:t>
            </a:r>
            <a:r>
              <a:rPr kumimoji="1" lang="en-US" altLang="zh-CN" dirty="0" err="1" smtClean="0">
                <a:solidFill>
                  <a:srgbClr val="6A8759"/>
                </a:solidFill>
              </a:rPr>
              <a:t>LottieAnimationView</a:t>
            </a:r>
            <a:endParaRPr kumimoji="1" lang="en-US" altLang="zh-CN" dirty="0">
              <a:solidFill>
                <a:srgbClr val="6A875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91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加载原理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315" y="365124"/>
            <a:ext cx="820293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加载原理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43" y="0"/>
            <a:ext cx="5885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143</Words>
  <Application>Microsoft Macintosh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Lottie使用</vt:lpstr>
      <vt:lpstr>主要看点</vt:lpstr>
      <vt:lpstr>怎样使用</vt:lpstr>
      <vt:lpstr>怎样使用</vt:lpstr>
      <vt:lpstr>怎样使用</vt:lpstr>
      <vt:lpstr>怎样使用</vt:lpstr>
      <vt:lpstr>怎样使用</vt:lpstr>
      <vt:lpstr>加载原理</vt:lpstr>
      <vt:lpstr>加载原理</vt:lpstr>
      <vt:lpstr>加载原理</vt:lpstr>
      <vt:lpstr>加载原理</vt:lpstr>
      <vt:lpstr>加载原理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Lottie使用</dc:title>
  <dc:creator>Microsoft Office 用户</dc:creator>
  <cp:lastModifiedBy>Microsoft Office 用户</cp:lastModifiedBy>
  <cp:revision>10</cp:revision>
  <dcterms:created xsi:type="dcterms:W3CDTF">2018-01-11T05:55:44Z</dcterms:created>
  <dcterms:modified xsi:type="dcterms:W3CDTF">2018-01-11T08:54:10Z</dcterms:modified>
</cp:coreProperties>
</file>